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pdf" ContentType="application/pd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 id="325" r:id="rId8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89" d="100"/>
          <a:sy n="89" d="100"/>
        </p:scale>
        <p:origin x="114" y="75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2" Type="http://schemas.openxmlformats.org/officeDocument/2006/relationships/slide" Target="slides/slide2.xml"/>
<Relationship Id="rId13" Type="http://schemas.openxmlformats.org/officeDocument/2006/relationships/slide" Target="slides/slide3.xml"/>
<Relationship Id="rId14" Type="http://schemas.openxmlformats.org/officeDocument/2006/relationships/slide" Target="slides/slide4.xml"/>
<Relationship Id="rId15" Type="http://schemas.openxmlformats.org/officeDocument/2006/relationships/slide" Target="slides/slide5.xml"/>
<Relationship Id="rId16" Type="http://schemas.openxmlformats.org/officeDocument/2006/relationships/slide" Target="slides/slide6.xml"/>
<Relationship Id="rId17" Type="http://schemas.openxmlformats.org/officeDocument/2006/relationships/slide" Target="slides/slide7.xml"/>
<Relationship Id="rId18" Type="http://schemas.openxmlformats.org/officeDocument/2006/relationships/slide" Target="slides/slide8.xml"/>
<Relationship Id="rId19" Type="http://schemas.openxmlformats.org/officeDocument/2006/relationships/slide" Target="slides/slide9.xml"/>
<Relationship Id="rId20" Type="http://schemas.openxmlformats.org/officeDocument/2006/relationships/slide" Target="slides/slide10.xml"/>
<Relationship Id="rId21" Type="http://schemas.openxmlformats.org/officeDocument/2006/relationships/slide" Target="slides/slide11.xml"/>
<Relationship Id="rId22" Type="http://schemas.openxmlformats.org/officeDocument/2006/relationships/slide" Target="slides/slide12.xml"/>
<Relationship Id="rId23" Type="http://schemas.openxmlformats.org/officeDocument/2006/relationships/slide" Target="slides/slide13.xml"/>
<Relationship Id="rId24" Type="http://schemas.openxmlformats.org/officeDocument/2006/relationships/slide" Target="slides/slide14.xml"/>
<Relationship Id="rId25" Type="http://schemas.openxmlformats.org/officeDocument/2006/relationships/slide" Target="slides/slide15.xml"/>
<Relationship Id="rId26" Type="http://schemas.openxmlformats.org/officeDocument/2006/relationships/slide" Target="slides/slide16.xml"/>
<Relationship Id="rId27" Type="http://schemas.openxmlformats.org/officeDocument/2006/relationships/slide" Target="slides/slide17.xml"/>
<Relationship Id="rId28" Type="http://schemas.openxmlformats.org/officeDocument/2006/relationships/slide" Target="slides/slide18.xml"/>
<Relationship Id="rId29" Type="http://schemas.openxmlformats.org/officeDocument/2006/relationships/slide" Target="slides/slide19.xml"/>
<Relationship Id="rId30" Type="http://schemas.openxmlformats.org/officeDocument/2006/relationships/slide" Target="slides/slide20.xml"/>
<Relationship Id="rId31" Type="http://schemas.openxmlformats.org/officeDocument/2006/relationships/slide" Target="slides/slide21.xml"/>
<Relationship Id="rId32" Type="http://schemas.openxmlformats.org/officeDocument/2006/relationships/slide" Target="slides/slide22.xml"/>
<Relationship Id="rId33" Type="http://schemas.openxmlformats.org/officeDocument/2006/relationships/slide" Target="slides/slide23.xml"/>
<Relationship Id="rId34" Type="http://schemas.openxmlformats.org/officeDocument/2006/relationships/slide" Target="slides/slide24.xml"/>
<Relationship Id="rId35" Type="http://schemas.openxmlformats.org/officeDocument/2006/relationships/slide" Target="slides/slide25.xml"/>
<Relationship Id="rId36" Type="http://schemas.openxmlformats.org/officeDocument/2006/relationships/slide" Target="slides/slide26.xml"/>
<Relationship Id="rId37" Type="http://schemas.openxmlformats.org/officeDocument/2006/relationships/slide" Target="slides/slide27.xml"/>
<Relationship Id="rId38" Type="http://schemas.openxmlformats.org/officeDocument/2006/relationships/slide" Target="slides/slide28.xml"/>
<Relationship Id="rId39" Type="http://schemas.openxmlformats.org/officeDocument/2006/relationships/slide" Target="slides/slide29.xml"/>
<Relationship Id="rId40" Type="http://schemas.openxmlformats.org/officeDocument/2006/relationships/slide" Target="slides/slide30.xml"/>
<Relationship Id="rId41" Type="http://schemas.openxmlformats.org/officeDocument/2006/relationships/slide" Target="slides/slide31.xml"/>
<Relationship Id="rId42" Type="http://schemas.openxmlformats.org/officeDocument/2006/relationships/slide" Target="slides/slide32.xml"/>
<Relationship Id="rId43" Type="http://schemas.openxmlformats.org/officeDocument/2006/relationships/slide" Target="slides/slide33.xml"/>
<Relationship Id="rId44" Type="http://schemas.openxmlformats.org/officeDocument/2006/relationships/slide" Target="slides/slide34.xml"/>
<Relationship Id="rId45" Type="http://schemas.openxmlformats.org/officeDocument/2006/relationships/slide" Target="slides/slide35.xml"/>
<Relationship Id="rId46" Type="http://schemas.openxmlformats.org/officeDocument/2006/relationships/slide" Target="slides/slide36.xml"/>
<Relationship Id="rId47" Type="http://schemas.openxmlformats.org/officeDocument/2006/relationships/slide" Target="slides/slide37.xml"/>
<Relationship Id="rId48" Type="http://schemas.openxmlformats.org/officeDocument/2006/relationships/slide" Target="slides/slide38.xml"/>
<Relationship Id="rId49" Type="http://schemas.openxmlformats.org/officeDocument/2006/relationships/slide" Target="slides/slide39.xml"/>
<Relationship Id="rId50" Type="http://schemas.openxmlformats.org/officeDocument/2006/relationships/slide" Target="slides/slide40.xml"/>
<Relationship Id="rId51" Type="http://schemas.openxmlformats.org/officeDocument/2006/relationships/slide" Target="slides/slide41.xml"/>
<Relationship Id="rId52" Type="http://schemas.openxmlformats.org/officeDocument/2006/relationships/slide" Target="slides/slide42.xml"/>
<Relationship Id="rId53" Type="http://schemas.openxmlformats.org/officeDocument/2006/relationships/slide" Target="slides/slide43.xml"/>
<Relationship Id="rId54" Type="http://schemas.openxmlformats.org/officeDocument/2006/relationships/slide" Target="slides/slide44.xml"/>
<Relationship Id="rId55" Type="http://schemas.openxmlformats.org/officeDocument/2006/relationships/slide" Target="slides/slide45.xml"/>
<Relationship Id="rId56" Type="http://schemas.openxmlformats.org/officeDocument/2006/relationships/slide" Target="slides/slide46.xml"/>
<Relationship Id="rId57" Type="http://schemas.openxmlformats.org/officeDocument/2006/relationships/slide" Target="slides/slide47.xml"/>
<Relationship Id="rId58" Type="http://schemas.openxmlformats.org/officeDocument/2006/relationships/slide" Target="slides/slide48.xml"/>
<Relationship Id="rId59" Type="http://schemas.openxmlformats.org/officeDocument/2006/relationships/slide" Target="slides/slide49.xml"/>
<Relationship Id="rId60" Type="http://schemas.openxmlformats.org/officeDocument/2006/relationships/slide" Target="slides/slide50.xml"/>
<Relationship Id="rId61" Type="http://schemas.openxmlformats.org/officeDocument/2006/relationships/slide" Target="slides/slide51.xml"/>
<Relationship Id="rId62" Type="http://schemas.openxmlformats.org/officeDocument/2006/relationships/slide" Target="slides/slide52.xml"/>
<Relationship Id="rId63" Type="http://schemas.openxmlformats.org/officeDocument/2006/relationships/slide" Target="slides/slide53.xml"/>
<Relationship Id="rId64" Type="http://schemas.openxmlformats.org/officeDocument/2006/relationships/slide" Target="slides/slide54.xml"/>
<Relationship Id="rId65" Type="http://schemas.openxmlformats.org/officeDocument/2006/relationships/slide" Target="slides/slide55.xml"/>
<Relationship Id="rId66" Type="http://schemas.openxmlformats.org/officeDocument/2006/relationships/slide" Target="slides/slide56.xml"/>
<Relationship Id="rId67" Type="http://schemas.openxmlformats.org/officeDocument/2006/relationships/slide" Target="slides/slide57.xml"/>
<Relationship Id="rId68" Type="http://schemas.openxmlformats.org/officeDocument/2006/relationships/slide" Target="slides/slide58.xml"/>
<Relationship Id="rId69" Type="http://schemas.openxmlformats.org/officeDocument/2006/relationships/slide" Target="slides/slide59.xml"/>
<Relationship Id="rId70" Type="http://schemas.openxmlformats.org/officeDocument/2006/relationships/slide" Target="slides/slide60.xml"/>
<Relationship Id="rId71" Type="http://schemas.openxmlformats.org/officeDocument/2006/relationships/slide" Target="slides/slide61.xml"/>
<Relationship Id="rId72" Type="http://schemas.openxmlformats.org/officeDocument/2006/relationships/slide" Target="slides/slide62.xml"/>
<Relationship Id="rId73" Type="http://schemas.openxmlformats.org/officeDocument/2006/relationships/slide" Target="slides/slide63.xml"/>
<Relationship Id="rId74" Type="http://schemas.openxmlformats.org/officeDocument/2006/relationships/slide" Target="slides/slide64.xml"/>
<Relationship Id="rId75" Type="http://schemas.openxmlformats.org/officeDocument/2006/relationships/slide" Target="slides/slide65.xml"/>
<Relationship Id="rId76" Type="http://schemas.openxmlformats.org/officeDocument/2006/relationships/slide" Target="slides/slide66.xml"/>
<Relationship Id="rId77" Type="http://schemas.openxmlformats.org/officeDocument/2006/relationships/slide" Target="slides/slide67.xml"/>
<Relationship Id="rId78" Type="http://schemas.openxmlformats.org/officeDocument/2006/relationships/slide" Target="slides/slide68.xml"/>
<Relationship Id="rId79" Type="http://schemas.openxmlformats.org/officeDocument/2006/relationships/slide" Target="slides/slide69.xml"/>
<Relationship Id="rId80" Type="http://schemas.openxmlformats.org/officeDocument/2006/relationships/slide" Target="slides/slide70.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MainMaster delMainMaster modMainMaster">
      <pc:chgData name="Lauren Francis" userId="b7c8c318-11b6-44df-a20d-cbfd05c86935" providerId="ADAL" clId="{7DF8D789-081D-4C54-A01C-20FBD4C1C0B0}" dt="2026-07-12T19:38:24.901" v="744" actId="14100"/>
      <pc:docMkLst>
        <pc:docMk/>
      </pc:docMkLst>
      <pc:sldMasterChg chg="modSldLayout">
        <pc:chgData name="Lauren Francis" userId="b7c8c318-11b6-44df-a20d-cbfd05c86935" providerId="ADAL" clId="{7DF8D789-081D-4C54-A01C-20FBD4C1C0B0}" dt="2026-07-12T19:38:24.901" v="744" actId="14100"/>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79558ef695ab0413f85441e595f1e0b0e872cd7c.png"/>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7.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babc9c8103cf7302b836e8eec5f5b8ea1f13bc7d.png"/>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 Id="rId5" Type="http://schemas.openxmlformats.org/officeDocument/2006/relationships/hyperlink" Target="https://gatesopenresearch.org/articles/5-77"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f426e1e5d6abb938df412a634f72e1fe628890c6.png"/>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0c97bd078f67310c30385afe96941844ed2be46d.png"/>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4f19322a1786ef63365477a7b4ce27fd10679f0.png"/>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2aff9961077ce4cff714273ce4b99e58377f2405.png"/>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831ce6df66b43fdfee405de522dc2480f0b7f673.png"/>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96b2ed1cc2cd3ff09b45c135a6d29d8e1de23443.png"/>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37d283f21c02cc0bf322b0bb606205bda81dc9fb.png"/>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1.xml.rels><?xml version="1.0" encoding="UTF-8" standalone="yes"?>

<Relationships  xmlns="http://schemas.openxmlformats.org/package/2006/relationships">
<Relationship Id="rId1" Type="http://schemas.openxmlformats.org/officeDocument/2006/relationships/slideLayout" Target="../slideLayouts/slideLayout6.xml"/>
</Relationships>

</file>

<file path=ppt/slides/_rels/slide62.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www.sciencedirect.com/science/article/pii/S0091743520304308?via%3Dihub" TargetMode="External"/>
</Relationships>

</file>

<file path=ppt/slides/_rels/slide6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c3cb48973388b35244122e4b0c0d3661f29b5e4.png"/>
</Relationships>

</file>

<file path=ppt/slides/_rels/slide6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9.xml.rels><?xml version="1.0" encoding="UTF-8" standalone="yes"?>

<Relationships  xmlns="http://schemas.openxmlformats.org/package/2006/relationships">
<Relationship Id="rId1" Type="http://schemas.openxmlformats.org/officeDocument/2006/relationships/slideLayout" Target="../slideLayouts/slideLayout9.xml"/>
<Relationship Id="rId2" Type="http://schemas.openxmlformats.org/officeDocument/2006/relationships/hyperlink" Target="https://data.unicef.org/resources/immunization/" TargetMode="External"/>
<Relationship Id="rId3" Type="http://schemas.openxmlformats.org/officeDocument/2006/relationships/hyperlink" Target="https://worldhealthorg.shinyapps.io/wuenic-trends/" TargetMode="External"/>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70.xml.rels><?xml version="1.0" encoding="UTF-8" standalone="yes"?>

<Relationships  xmlns="http://schemas.openxmlformats.org/package/2006/relationships">
<Relationship Id="rId1" Type="http://schemas.openxmlformats.org/officeDocument/2006/relationships/slideLayout" Target="../slideLayouts/slideLayout10.xml"/>
<Relationship Id="rId2" Type="http://schemas.openxmlformats.org/officeDocument/2006/relationships/hyperlink" Target="https://forms.office.com/e/Qv1HXxxNZQ" TargetMode="External"/>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725015"/>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282568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192635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417467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9" name="pl9"/>
            <p:cNvSpPr/>
            <p:nvPr/>
          </p:nvSpPr>
          <p:spPr>
            <a:xfrm>
              <a:off x="951297" y="327535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237602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1416393"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74904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4081696"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5414347"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6480468"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74699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701352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28005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54659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81312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07965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2" name="rc22"/>
            <p:cNvSpPr/>
            <p:nvPr/>
          </p:nvSpPr>
          <p:spPr>
            <a:xfrm>
              <a:off x="1296454" y="3972038"/>
              <a:ext cx="239877" cy="202641"/>
            </a:xfrm>
            <a:prstGeom prst="rect">
              <a:avLst/>
            </a:prstGeom>
            <a:solidFill>
              <a:srgbClr val="1CABE2">
                <a:alpha val="100000"/>
              </a:srgbClr>
            </a:solidFill>
          </p:spPr>
          <p:txBody>
            <a:bodyPr/>
            <a:lstStyle/>
            <a:p/>
          </p:txBody>
        </p:sp>
        <p:sp>
          <p:nvSpPr>
            <p:cNvPr id="23" name="rc23"/>
            <p:cNvSpPr/>
            <p:nvPr/>
          </p:nvSpPr>
          <p:spPr>
            <a:xfrm>
              <a:off x="1562984" y="3878854"/>
              <a:ext cx="239877" cy="295825"/>
            </a:xfrm>
            <a:prstGeom prst="rect">
              <a:avLst/>
            </a:prstGeom>
            <a:solidFill>
              <a:srgbClr val="1CABE2">
                <a:alpha val="100000"/>
              </a:srgbClr>
            </a:solidFill>
          </p:spPr>
          <p:txBody>
            <a:bodyPr/>
            <a:lstStyle/>
            <a:p/>
          </p:txBody>
        </p:sp>
        <p:sp>
          <p:nvSpPr>
            <p:cNvPr id="24" name="rc24"/>
            <p:cNvSpPr/>
            <p:nvPr/>
          </p:nvSpPr>
          <p:spPr>
            <a:xfrm>
              <a:off x="1829515" y="3913989"/>
              <a:ext cx="239877" cy="260689"/>
            </a:xfrm>
            <a:prstGeom prst="rect">
              <a:avLst/>
            </a:prstGeom>
            <a:solidFill>
              <a:srgbClr val="1CABE2">
                <a:alpha val="100000"/>
              </a:srgbClr>
            </a:solidFill>
          </p:spPr>
          <p:txBody>
            <a:bodyPr/>
            <a:lstStyle/>
            <a:p/>
          </p:txBody>
        </p:sp>
        <p:sp>
          <p:nvSpPr>
            <p:cNvPr id="25" name="rc25"/>
            <p:cNvSpPr/>
            <p:nvPr/>
          </p:nvSpPr>
          <p:spPr>
            <a:xfrm>
              <a:off x="2096045" y="3974365"/>
              <a:ext cx="239877" cy="200314"/>
            </a:xfrm>
            <a:prstGeom prst="rect">
              <a:avLst/>
            </a:prstGeom>
            <a:solidFill>
              <a:srgbClr val="1CABE2">
                <a:alpha val="100000"/>
              </a:srgbClr>
            </a:solidFill>
          </p:spPr>
          <p:txBody>
            <a:bodyPr/>
            <a:lstStyle/>
            <a:p/>
          </p:txBody>
        </p:sp>
        <p:sp>
          <p:nvSpPr>
            <p:cNvPr id="26" name="rc26"/>
            <p:cNvSpPr/>
            <p:nvPr/>
          </p:nvSpPr>
          <p:spPr>
            <a:xfrm>
              <a:off x="2362575" y="3961082"/>
              <a:ext cx="239877" cy="213596"/>
            </a:xfrm>
            <a:prstGeom prst="rect">
              <a:avLst/>
            </a:prstGeom>
            <a:solidFill>
              <a:srgbClr val="1CABE2">
                <a:alpha val="100000"/>
              </a:srgbClr>
            </a:solidFill>
          </p:spPr>
          <p:txBody>
            <a:bodyPr/>
            <a:lstStyle/>
            <a:p/>
          </p:txBody>
        </p:sp>
        <p:sp>
          <p:nvSpPr>
            <p:cNvPr id="27" name="rc27"/>
            <p:cNvSpPr/>
            <p:nvPr/>
          </p:nvSpPr>
          <p:spPr>
            <a:xfrm>
              <a:off x="2629106" y="4027981"/>
              <a:ext cx="239877" cy="146698"/>
            </a:xfrm>
            <a:prstGeom prst="rect">
              <a:avLst/>
            </a:prstGeom>
            <a:solidFill>
              <a:srgbClr val="1CABE2">
                <a:alpha val="100000"/>
              </a:srgbClr>
            </a:solidFill>
          </p:spPr>
          <p:txBody>
            <a:bodyPr/>
            <a:lstStyle/>
            <a:p/>
          </p:txBody>
        </p:sp>
        <p:sp>
          <p:nvSpPr>
            <p:cNvPr id="28" name="rc28"/>
            <p:cNvSpPr/>
            <p:nvPr/>
          </p:nvSpPr>
          <p:spPr>
            <a:xfrm>
              <a:off x="2895636" y="3957377"/>
              <a:ext cx="239877" cy="217302"/>
            </a:xfrm>
            <a:prstGeom prst="rect">
              <a:avLst/>
            </a:prstGeom>
            <a:solidFill>
              <a:srgbClr val="1CABE2">
                <a:alpha val="100000"/>
              </a:srgbClr>
            </a:solidFill>
          </p:spPr>
          <p:txBody>
            <a:bodyPr/>
            <a:lstStyle/>
            <a:p/>
          </p:txBody>
        </p:sp>
        <p:sp>
          <p:nvSpPr>
            <p:cNvPr id="29" name="rc29"/>
            <p:cNvSpPr/>
            <p:nvPr/>
          </p:nvSpPr>
          <p:spPr>
            <a:xfrm>
              <a:off x="3162166" y="3913214"/>
              <a:ext cx="239877" cy="261464"/>
            </a:xfrm>
            <a:prstGeom prst="rect">
              <a:avLst/>
            </a:prstGeom>
            <a:solidFill>
              <a:srgbClr val="1CABE2">
                <a:alpha val="100000"/>
              </a:srgbClr>
            </a:solidFill>
          </p:spPr>
          <p:txBody>
            <a:bodyPr/>
            <a:lstStyle/>
            <a:p/>
          </p:txBody>
        </p:sp>
        <p:sp>
          <p:nvSpPr>
            <p:cNvPr id="30" name="rc30"/>
            <p:cNvSpPr/>
            <p:nvPr/>
          </p:nvSpPr>
          <p:spPr>
            <a:xfrm>
              <a:off x="3428696" y="3995600"/>
              <a:ext cx="239877" cy="179078"/>
            </a:xfrm>
            <a:prstGeom prst="rect">
              <a:avLst/>
            </a:prstGeom>
            <a:solidFill>
              <a:srgbClr val="1CABE2">
                <a:alpha val="100000"/>
              </a:srgbClr>
            </a:solidFill>
          </p:spPr>
          <p:txBody>
            <a:bodyPr/>
            <a:lstStyle/>
            <a:p/>
          </p:txBody>
        </p:sp>
        <p:sp>
          <p:nvSpPr>
            <p:cNvPr id="31" name="rc31"/>
            <p:cNvSpPr/>
            <p:nvPr/>
          </p:nvSpPr>
          <p:spPr>
            <a:xfrm>
              <a:off x="3695227" y="3957770"/>
              <a:ext cx="239877" cy="216909"/>
            </a:xfrm>
            <a:prstGeom prst="rect">
              <a:avLst/>
            </a:prstGeom>
            <a:solidFill>
              <a:srgbClr val="1CABE2">
                <a:alpha val="100000"/>
              </a:srgbClr>
            </a:solidFill>
          </p:spPr>
          <p:txBody>
            <a:bodyPr/>
            <a:lstStyle/>
            <a:p/>
          </p:txBody>
        </p:sp>
        <p:sp>
          <p:nvSpPr>
            <p:cNvPr id="32" name="rc32"/>
            <p:cNvSpPr/>
            <p:nvPr/>
          </p:nvSpPr>
          <p:spPr>
            <a:xfrm>
              <a:off x="3961757" y="3949146"/>
              <a:ext cx="239877" cy="225533"/>
            </a:xfrm>
            <a:prstGeom prst="rect">
              <a:avLst/>
            </a:prstGeom>
            <a:solidFill>
              <a:srgbClr val="1CABE2">
                <a:alpha val="100000"/>
              </a:srgbClr>
            </a:solidFill>
          </p:spPr>
          <p:txBody>
            <a:bodyPr/>
            <a:lstStyle/>
            <a:p/>
          </p:txBody>
        </p:sp>
        <p:sp>
          <p:nvSpPr>
            <p:cNvPr id="33" name="rc33"/>
            <p:cNvSpPr/>
            <p:nvPr/>
          </p:nvSpPr>
          <p:spPr>
            <a:xfrm>
              <a:off x="4228287" y="3954563"/>
              <a:ext cx="239877" cy="220116"/>
            </a:xfrm>
            <a:prstGeom prst="rect">
              <a:avLst/>
            </a:prstGeom>
            <a:solidFill>
              <a:srgbClr val="1CABE2">
                <a:alpha val="100000"/>
              </a:srgbClr>
            </a:solidFill>
          </p:spPr>
          <p:txBody>
            <a:bodyPr/>
            <a:lstStyle/>
            <a:p/>
          </p:txBody>
        </p:sp>
        <p:sp>
          <p:nvSpPr>
            <p:cNvPr id="34" name="rc34"/>
            <p:cNvSpPr/>
            <p:nvPr/>
          </p:nvSpPr>
          <p:spPr>
            <a:xfrm>
              <a:off x="4494818" y="3950360"/>
              <a:ext cx="239877" cy="224319"/>
            </a:xfrm>
            <a:prstGeom prst="rect">
              <a:avLst/>
            </a:prstGeom>
            <a:solidFill>
              <a:srgbClr val="1CABE2">
                <a:alpha val="100000"/>
              </a:srgbClr>
            </a:solidFill>
          </p:spPr>
          <p:txBody>
            <a:bodyPr/>
            <a:lstStyle/>
            <a:p/>
          </p:txBody>
        </p:sp>
        <p:sp>
          <p:nvSpPr>
            <p:cNvPr id="35" name="rc35"/>
            <p:cNvSpPr/>
            <p:nvPr/>
          </p:nvSpPr>
          <p:spPr>
            <a:xfrm>
              <a:off x="4761348" y="3842301"/>
              <a:ext cx="239877" cy="332378"/>
            </a:xfrm>
            <a:prstGeom prst="rect">
              <a:avLst/>
            </a:prstGeom>
            <a:solidFill>
              <a:srgbClr val="1CABE2">
                <a:alpha val="100000"/>
              </a:srgbClr>
            </a:solidFill>
          </p:spPr>
          <p:txBody>
            <a:bodyPr/>
            <a:lstStyle/>
            <a:p/>
          </p:txBody>
        </p:sp>
        <p:sp>
          <p:nvSpPr>
            <p:cNvPr id="36" name="rc36"/>
            <p:cNvSpPr/>
            <p:nvPr/>
          </p:nvSpPr>
          <p:spPr>
            <a:xfrm>
              <a:off x="5027878" y="3885624"/>
              <a:ext cx="239877" cy="289054"/>
            </a:xfrm>
            <a:prstGeom prst="rect">
              <a:avLst/>
            </a:prstGeom>
            <a:solidFill>
              <a:srgbClr val="1CABE2">
                <a:alpha val="100000"/>
              </a:srgbClr>
            </a:solidFill>
          </p:spPr>
          <p:txBody>
            <a:bodyPr/>
            <a:lstStyle/>
            <a:p/>
          </p:txBody>
        </p:sp>
        <p:sp>
          <p:nvSpPr>
            <p:cNvPr id="37" name="rc37"/>
            <p:cNvSpPr/>
            <p:nvPr/>
          </p:nvSpPr>
          <p:spPr>
            <a:xfrm>
              <a:off x="5294409" y="3959929"/>
              <a:ext cx="239877" cy="214750"/>
            </a:xfrm>
            <a:prstGeom prst="rect">
              <a:avLst/>
            </a:prstGeom>
            <a:solidFill>
              <a:srgbClr val="1CABE2">
                <a:alpha val="100000"/>
              </a:srgbClr>
            </a:solidFill>
          </p:spPr>
          <p:txBody>
            <a:bodyPr/>
            <a:lstStyle/>
            <a:p/>
          </p:txBody>
        </p:sp>
        <p:sp>
          <p:nvSpPr>
            <p:cNvPr id="38" name="rc38"/>
            <p:cNvSpPr/>
            <p:nvPr/>
          </p:nvSpPr>
          <p:spPr>
            <a:xfrm>
              <a:off x="5560939" y="3889903"/>
              <a:ext cx="239877" cy="284776"/>
            </a:xfrm>
            <a:prstGeom prst="rect">
              <a:avLst/>
            </a:prstGeom>
            <a:solidFill>
              <a:srgbClr val="1CABE2">
                <a:alpha val="100000"/>
              </a:srgbClr>
            </a:solidFill>
          </p:spPr>
          <p:txBody>
            <a:bodyPr/>
            <a:lstStyle/>
            <a:p/>
          </p:txBody>
        </p:sp>
        <p:sp>
          <p:nvSpPr>
            <p:cNvPr id="39" name="rc39"/>
            <p:cNvSpPr/>
            <p:nvPr/>
          </p:nvSpPr>
          <p:spPr>
            <a:xfrm>
              <a:off x="5827469" y="3804844"/>
              <a:ext cx="239877" cy="369835"/>
            </a:xfrm>
            <a:prstGeom prst="rect">
              <a:avLst/>
            </a:prstGeom>
            <a:solidFill>
              <a:srgbClr val="1CABE2">
                <a:alpha val="100000"/>
              </a:srgbClr>
            </a:solidFill>
          </p:spPr>
          <p:txBody>
            <a:bodyPr/>
            <a:lstStyle/>
            <a:p/>
          </p:txBody>
        </p:sp>
        <p:sp>
          <p:nvSpPr>
            <p:cNvPr id="40" name="rc40"/>
            <p:cNvSpPr/>
            <p:nvPr/>
          </p:nvSpPr>
          <p:spPr>
            <a:xfrm>
              <a:off x="6094000" y="3667816"/>
              <a:ext cx="239877" cy="506862"/>
            </a:xfrm>
            <a:prstGeom prst="rect">
              <a:avLst/>
            </a:prstGeom>
            <a:solidFill>
              <a:srgbClr val="1CABE2">
                <a:alpha val="100000"/>
              </a:srgbClr>
            </a:solidFill>
          </p:spPr>
          <p:txBody>
            <a:bodyPr/>
            <a:lstStyle/>
            <a:p/>
          </p:txBody>
        </p:sp>
        <p:sp>
          <p:nvSpPr>
            <p:cNvPr id="41" name="rc41"/>
            <p:cNvSpPr/>
            <p:nvPr/>
          </p:nvSpPr>
          <p:spPr>
            <a:xfrm>
              <a:off x="6360530" y="3511744"/>
              <a:ext cx="239877" cy="662935"/>
            </a:xfrm>
            <a:prstGeom prst="rect">
              <a:avLst/>
            </a:prstGeom>
            <a:solidFill>
              <a:srgbClr val="1CABE2">
                <a:alpha val="100000"/>
              </a:srgbClr>
            </a:solidFill>
          </p:spPr>
          <p:txBody>
            <a:bodyPr/>
            <a:lstStyle/>
            <a:p/>
          </p:txBody>
        </p:sp>
        <p:sp>
          <p:nvSpPr>
            <p:cNvPr id="42" name="rc42"/>
            <p:cNvSpPr/>
            <p:nvPr/>
          </p:nvSpPr>
          <p:spPr>
            <a:xfrm>
              <a:off x="6627060" y="3486109"/>
              <a:ext cx="239877" cy="688569"/>
            </a:xfrm>
            <a:prstGeom prst="rect">
              <a:avLst/>
            </a:prstGeom>
            <a:solidFill>
              <a:srgbClr val="1CABE2">
                <a:alpha val="100000"/>
              </a:srgbClr>
            </a:solidFill>
          </p:spPr>
          <p:txBody>
            <a:bodyPr/>
            <a:lstStyle/>
            <a:p/>
          </p:txBody>
        </p:sp>
        <p:sp>
          <p:nvSpPr>
            <p:cNvPr id="43" name="rc43"/>
            <p:cNvSpPr/>
            <p:nvPr/>
          </p:nvSpPr>
          <p:spPr>
            <a:xfrm>
              <a:off x="6893590" y="3381635"/>
              <a:ext cx="239877" cy="793043"/>
            </a:xfrm>
            <a:prstGeom prst="rect">
              <a:avLst/>
            </a:prstGeom>
            <a:solidFill>
              <a:srgbClr val="1CABE2">
                <a:alpha val="100000"/>
              </a:srgbClr>
            </a:solidFill>
          </p:spPr>
          <p:txBody>
            <a:bodyPr/>
            <a:lstStyle/>
            <a:p/>
          </p:txBody>
        </p:sp>
        <p:sp>
          <p:nvSpPr>
            <p:cNvPr id="44" name="rc44"/>
            <p:cNvSpPr/>
            <p:nvPr/>
          </p:nvSpPr>
          <p:spPr>
            <a:xfrm>
              <a:off x="7160121" y="3590777"/>
              <a:ext cx="239877" cy="583901"/>
            </a:xfrm>
            <a:prstGeom prst="rect">
              <a:avLst/>
            </a:prstGeom>
            <a:solidFill>
              <a:srgbClr val="1CABE2">
                <a:alpha val="100000"/>
              </a:srgbClr>
            </a:solidFill>
          </p:spPr>
          <p:txBody>
            <a:bodyPr/>
            <a:lstStyle/>
            <a:p/>
          </p:txBody>
        </p:sp>
        <p:sp>
          <p:nvSpPr>
            <p:cNvPr id="45" name="rc45"/>
            <p:cNvSpPr/>
            <p:nvPr/>
          </p:nvSpPr>
          <p:spPr>
            <a:xfrm>
              <a:off x="7426651" y="3577064"/>
              <a:ext cx="239877" cy="597615"/>
            </a:xfrm>
            <a:prstGeom prst="rect">
              <a:avLst/>
            </a:prstGeom>
            <a:solidFill>
              <a:srgbClr val="1CABE2">
                <a:alpha val="100000"/>
              </a:srgbClr>
            </a:solidFill>
          </p:spPr>
          <p:txBody>
            <a:bodyPr/>
            <a:lstStyle/>
            <a:p/>
          </p:txBody>
        </p:sp>
        <p:sp>
          <p:nvSpPr>
            <p:cNvPr id="46" name="rc46"/>
            <p:cNvSpPr/>
            <p:nvPr/>
          </p:nvSpPr>
          <p:spPr>
            <a:xfrm>
              <a:off x="7693181" y="3574205"/>
              <a:ext cx="239877" cy="600474"/>
            </a:xfrm>
            <a:prstGeom prst="rect">
              <a:avLst/>
            </a:prstGeom>
            <a:solidFill>
              <a:srgbClr val="1CABE2">
                <a:alpha val="100000"/>
              </a:srgbClr>
            </a:solidFill>
          </p:spPr>
          <p:txBody>
            <a:bodyPr/>
            <a:lstStyle/>
            <a:p/>
          </p:txBody>
        </p:sp>
        <p:sp>
          <p:nvSpPr>
            <p:cNvPr id="47" name="rc47"/>
            <p:cNvSpPr/>
            <p:nvPr/>
          </p:nvSpPr>
          <p:spPr>
            <a:xfrm>
              <a:off x="7959712" y="3693908"/>
              <a:ext cx="239877" cy="480771"/>
            </a:xfrm>
            <a:prstGeom prst="rect">
              <a:avLst/>
            </a:prstGeom>
            <a:solidFill>
              <a:srgbClr val="1CABE2">
                <a:alpha val="100000"/>
              </a:srgbClr>
            </a:solidFill>
          </p:spPr>
          <p:txBody>
            <a:bodyPr/>
            <a:lstStyle/>
            <a:p/>
          </p:txBody>
        </p:sp>
        <p:sp>
          <p:nvSpPr>
            <p:cNvPr id="48" name="rc48"/>
            <p:cNvSpPr/>
            <p:nvPr/>
          </p:nvSpPr>
          <p:spPr>
            <a:xfrm>
              <a:off x="1296454" y="3575249"/>
              <a:ext cx="239877" cy="396788"/>
            </a:xfrm>
            <a:prstGeom prst="rect">
              <a:avLst/>
            </a:prstGeom>
            <a:solidFill>
              <a:srgbClr val="B3B3B3">
                <a:alpha val="100000"/>
              </a:srgbClr>
            </a:solidFill>
          </p:spPr>
          <p:txBody>
            <a:bodyPr/>
            <a:lstStyle/>
            <a:p/>
          </p:txBody>
        </p:sp>
        <p:sp>
          <p:nvSpPr>
            <p:cNvPr id="49" name="rc49"/>
            <p:cNvSpPr/>
            <p:nvPr/>
          </p:nvSpPr>
          <p:spPr>
            <a:xfrm>
              <a:off x="1562984" y="3544209"/>
              <a:ext cx="239877" cy="334644"/>
            </a:xfrm>
            <a:prstGeom prst="rect">
              <a:avLst/>
            </a:prstGeom>
            <a:solidFill>
              <a:srgbClr val="B3B3B3">
                <a:alpha val="100000"/>
              </a:srgbClr>
            </a:solidFill>
          </p:spPr>
          <p:txBody>
            <a:bodyPr/>
            <a:lstStyle/>
            <a:p/>
          </p:txBody>
        </p:sp>
        <p:sp>
          <p:nvSpPr>
            <p:cNvPr id="50" name="rc50"/>
            <p:cNvSpPr/>
            <p:nvPr/>
          </p:nvSpPr>
          <p:spPr>
            <a:xfrm>
              <a:off x="1829515" y="3615165"/>
              <a:ext cx="239877" cy="298824"/>
            </a:xfrm>
            <a:prstGeom prst="rect">
              <a:avLst/>
            </a:prstGeom>
            <a:solidFill>
              <a:srgbClr val="B3B3B3">
                <a:alpha val="100000"/>
              </a:srgbClr>
            </a:solidFill>
          </p:spPr>
          <p:txBody>
            <a:bodyPr/>
            <a:lstStyle/>
            <a:p/>
          </p:txBody>
        </p:sp>
        <p:sp>
          <p:nvSpPr>
            <p:cNvPr id="51" name="rc51"/>
            <p:cNvSpPr/>
            <p:nvPr/>
          </p:nvSpPr>
          <p:spPr>
            <a:xfrm>
              <a:off x="2096045" y="3720048"/>
              <a:ext cx="239877" cy="254317"/>
            </a:xfrm>
            <a:prstGeom prst="rect">
              <a:avLst/>
            </a:prstGeom>
            <a:solidFill>
              <a:srgbClr val="B3B3B3">
                <a:alpha val="100000"/>
              </a:srgbClr>
            </a:solidFill>
          </p:spPr>
          <p:txBody>
            <a:bodyPr/>
            <a:lstStyle/>
            <a:p/>
          </p:txBody>
        </p:sp>
        <p:sp>
          <p:nvSpPr>
            <p:cNvPr id="52" name="rc52"/>
            <p:cNvSpPr/>
            <p:nvPr/>
          </p:nvSpPr>
          <p:spPr>
            <a:xfrm>
              <a:off x="2362575" y="3754448"/>
              <a:ext cx="239877" cy="206634"/>
            </a:xfrm>
            <a:prstGeom prst="rect">
              <a:avLst/>
            </a:prstGeom>
            <a:solidFill>
              <a:srgbClr val="B3B3B3">
                <a:alpha val="100000"/>
              </a:srgbClr>
            </a:solidFill>
          </p:spPr>
          <p:txBody>
            <a:bodyPr/>
            <a:lstStyle/>
            <a:p/>
          </p:txBody>
        </p:sp>
        <p:sp>
          <p:nvSpPr>
            <p:cNvPr id="53" name="rc53"/>
            <p:cNvSpPr/>
            <p:nvPr/>
          </p:nvSpPr>
          <p:spPr>
            <a:xfrm>
              <a:off x="2629106" y="3776790"/>
              <a:ext cx="239877" cy="251190"/>
            </a:xfrm>
            <a:prstGeom prst="rect">
              <a:avLst/>
            </a:prstGeom>
            <a:solidFill>
              <a:srgbClr val="B3B3B3">
                <a:alpha val="100000"/>
              </a:srgbClr>
            </a:solidFill>
          </p:spPr>
          <p:txBody>
            <a:bodyPr/>
            <a:lstStyle/>
            <a:p/>
          </p:txBody>
        </p:sp>
        <p:sp>
          <p:nvSpPr>
            <p:cNvPr id="54" name="rc54"/>
            <p:cNvSpPr/>
            <p:nvPr/>
          </p:nvSpPr>
          <p:spPr>
            <a:xfrm>
              <a:off x="2895636" y="3772403"/>
              <a:ext cx="239877" cy="184973"/>
            </a:xfrm>
            <a:prstGeom prst="rect">
              <a:avLst/>
            </a:prstGeom>
            <a:solidFill>
              <a:srgbClr val="B3B3B3">
                <a:alpha val="100000"/>
              </a:srgbClr>
            </a:solidFill>
          </p:spPr>
          <p:txBody>
            <a:bodyPr/>
            <a:lstStyle/>
            <a:p/>
          </p:txBody>
        </p:sp>
        <p:sp>
          <p:nvSpPr>
            <p:cNvPr id="55" name="rc55"/>
            <p:cNvSpPr/>
            <p:nvPr/>
          </p:nvSpPr>
          <p:spPr>
            <a:xfrm>
              <a:off x="3162166" y="3748137"/>
              <a:ext cx="239877" cy="165077"/>
            </a:xfrm>
            <a:prstGeom prst="rect">
              <a:avLst/>
            </a:prstGeom>
            <a:solidFill>
              <a:srgbClr val="B3B3B3">
                <a:alpha val="100000"/>
              </a:srgbClr>
            </a:solidFill>
          </p:spPr>
          <p:txBody>
            <a:bodyPr/>
            <a:lstStyle/>
            <a:p/>
          </p:txBody>
        </p:sp>
        <p:sp>
          <p:nvSpPr>
            <p:cNvPr id="56" name="rc56"/>
            <p:cNvSpPr/>
            <p:nvPr/>
          </p:nvSpPr>
          <p:spPr>
            <a:xfrm>
              <a:off x="3428696" y="3706738"/>
              <a:ext cx="239877" cy="288862"/>
            </a:xfrm>
            <a:prstGeom prst="rect">
              <a:avLst/>
            </a:prstGeom>
            <a:solidFill>
              <a:srgbClr val="B3B3B3">
                <a:alpha val="100000"/>
              </a:srgbClr>
            </a:solidFill>
          </p:spPr>
          <p:txBody>
            <a:bodyPr/>
            <a:lstStyle/>
            <a:p/>
          </p:txBody>
        </p:sp>
        <p:sp>
          <p:nvSpPr>
            <p:cNvPr id="57" name="rc57"/>
            <p:cNvSpPr/>
            <p:nvPr/>
          </p:nvSpPr>
          <p:spPr>
            <a:xfrm>
              <a:off x="3695227" y="3767062"/>
              <a:ext cx="239877" cy="190707"/>
            </a:xfrm>
            <a:prstGeom prst="rect">
              <a:avLst/>
            </a:prstGeom>
            <a:solidFill>
              <a:srgbClr val="B3B3B3">
                <a:alpha val="100000"/>
              </a:srgbClr>
            </a:solidFill>
          </p:spPr>
          <p:txBody>
            <a:bodyPr/>
            <a:lstStyle/>
            <a:p/>
          </p:txBody>
        </p:sp>
        <p:sp>
          <p:nvSpPr>
            <p:cNvPr id="58" name="rc58"/>
            <p:cNvSpPr/>
            <p:nvPr/>
          </p:nvSpPr>
          <p:spPr>
            <a:xfrm>
              <a:off x="3961757" y="3748362"/>
              <a:ext cx="239877" cy="200783"/>
            </a:xfrm>
            <a:prstGeom prst="rect">
              <a:avLst/>
            </a:prstGeom>
            <a:solidFill>
              <a:srgbClr val="B3B3B3">
                <a:alpha val="100000"/>
              </a:srgbClr>
            </a:solidFill>
          </p:spPr>
          <p:txBody>
            <a:bodyPr/>
            <a:lstStyle/>
            <a:p/>
          </p:txBody>
        </p:sp>
        <p:sp>
          <p:nvSpPr>
            <p:cNvPr id="59" name="rc59"/>
            <p:cNvSpPr/>
            <p:nvPr/>
          </p:nvSpPr>
          <p:spPr>
            <a:xfrm>
              <a:off x="4228287" y="3743694"/>
              <a:ext cx="239877" cy="210868"/>
            </a:xfrm>
            <a:prstGeom prst="rect">
              <a:avLst/>
            </a:prstGeom>
            <a:solidFill>
              <a:srgbClr val="B3B3B3">
                <a:alpha val="100000"/>
              </a:srgbClr>
            </a:solidFill>
          </p:spPr>
          <p:txBody>
            <a:bodyPr/>
            <a:lstStyle/>
            <a:p/>
          </p:txBody>
        </p:sp>
        <p:sp>
          <p:nvSpPr>
            <p:cNvPr id="60" name="rc60"/>
            <p:cNvSpPr/>
            <p:nvPr/>
          </p:nvSpPr>
          <p:spPr>
            <a:xfrm>
              <a:off x="4494818" y="3737457"/>
              <a:ext cx="239877" cy="212903"/>
            </a:xfrm>
            <a:prstGeom prst="rect">
              <a:avLst/>
            </a:prstGeom>
            <a:solidFill>
              <a:srgbClr val="B3B3B3">
                <a:alpha val="100000"/>
              </a:srgbClr>
            </a:solidFill>
          </p:spPr>
          <p:txBody>
            <a:bodyPr/>
            <a:lstStyle/>
            <a:p/>
          </p:txBody>
        </p:sp>
        <p:sp>
          <p:nvSpPr>
            <p:cNvPr id="61" name="rc61"/>
            <p:cNvSpPr/>
            <p:nvPr/>
          </p:nvSpPr>
          <p:spPr>
            <a:xfrm>
              <a:off x="4761348" y="3582844"/>
              <a:ext cx="239877" cy="259457"/>
            </a:xfrm>
            <a:prstGeom prst="rect">
              <a:avLst/>
            </a:prstGeom>
            <a:solidFill>
              <a:srgbClr val="B3B3B3">
                <a:alpha val="100000"/>
              </a:srgbClr>
            </a:solidFill>
          </p:spPr>
          <p:txBody>
            <a:bodyPr/>
            <a:lstStyle/>
            <a:p/>
          </p:txBody>
        </p:sp>
        <p:sp>
          <p:nvSpPr>
            <p:cNvPr id="62" name="rc62"/>
            <p:cNvSpPr/>
            <p:nvPr/>
          </p:nvSpPr>
          <p:spPr>
            <a:xfrm>
              <a:off x="5027878" y="3540718"/>
              <a:ext cx="239877" cy="344905"/>
            </a:xfrm>
            <a:prstGeom prst="rect">
              <a:avLst/>
            </a:prstGeom>
            <a:solidFill>
              <a:srgbClr val="B3B3B3">
                <a:alpha val="100000"/>
              </a:srgbClr>
            </a:solidFill>
          </p:spPr>
          <p:txBody>
            <a:bodyPr/>
            <a:lstStyle/>
            <a:p/>
          </p:txBody>
        </p:sp>
        <p:sp>
          <p:nvSpPr>
            <p:cNvPr id="63" name="rc63"/>
            <p:cNvSpPr/>
            <p:nvPr/>
          </p:nvSpPr>
          <p:spPr>
            <a:xfrm>
              <a:off x="5294409" y="3599663"/>
              <a:ext cx="239877" cy="360265"/>
            </a:xfrm>
            <a:prstGeom prst="rect">
              <a:avLst/>
            </a:prstGeom>
            <a:solidFill>
              <a:srgbClr val="B3B3B3">
                <a:alpha val="100000"/>
              </a:srgbClr>
            </a:solidFill>
          </p:spPr>
          <p:txBody>
            <a:bodyPr/>
            <a:lstStyle/>
            <a:p/>
          </p:txBody>
        </p:sp>
        <p:sp>
          <p:nvSpPr>
            <p:cNvPr id="64" name="rc64"/>
            <p:cNvSpPr/>
            <p:nvPr/>
          </p:nvSpPr>
          <p:spPr>
            <a:xfrm>
              <a:off x="5560939" y="3591569"/>
              <a:ext cx="239877" cy="298334"/>
            </a:xfrm>
            <a:prstGeom prst="rect">
              <a:avLst/>
            </a:prstGeom>
            <a:solidFill>
              <a:srgbClr val="B3B3B3">
                <a:alpha val="100000"/>
              </a:srgbClr>
            </a:solidFill>
          </p:spPr>
          <p:txBody>
            <a:bodyPr/>
            <a:lstStyle/>
            <a:p/>
          </p:txBody>
        </p:sp>
        <p:sp>
          <p:nvSpPr>
            <p:cNvPr id="65" name="rc65"/>
            <p:cNvSpPr/>
            <p:nvPr/>
          </p:nvSpPr>
          <p:spPr>
            <a:xfrm>
              <a:off x="5827469" y="3367221"/>
              <a:ext cx="239877" cy="437622"/>
            </a:xfrm>
            <a:prstGeom prst="rect">
              <a:avLst/>
            </a:prstGeom>
            <a:solidFill>
              <a:srgbClr val="B3B3B3">
                <a:alpha val="100000"/>
              </a:srgbClr>
            </a:solidFill>
          </p:spPr>
          <p:txBody>
            <a:bodyPr/>
            <a:lstStyle/>
            <a:p/>
          </p:txBody>
        </p:sp>
        <p:sp>
          <p:nvSpPr>
            <p:cNvPr id="66" name="rc66"/>
            <p:cNvSpPr/>
            <p:nvPr/>
          </p:nvSpPr>
          <p:spPr>
            <a:xfrm>
              <a:off x="6094000" y="3425921"/>
              <a:ext cx="239877" cy="241895"/>
            </a:xfrm>
            <a:prstGeom prst="rect">
              <a:avLst/>
            </a:prstGeom>
            <a:solidFill>
              <a:srgbClr val="B3B3B3">
                <a:alpha val="100000"/>
              </a:srgbClr>
            </a:solidFill>
          </p:spPr>
          <p:txBody>
            <a:bodyPr/>
            <a:lstStyle/>
            <a:p/>
          </p:txBody>
        </p:sp>
        <p:sp>
          <p:nvSpPr>
            <p:cNvPr id="67" name="rc67"/>
            <p:cNvSpPr/>
            <p:nvPr/>
          </p:nvSpPr>
          <p:spPr>
            <a:xfrm>
              <a:off x="6360530" y="3176328"/>
              <a:ext cx="239877" cy="335415"/>
            </a:xfrm>
            <a:prstGeom prst="rect">
              <a:avLst/>
            </a:prstGeom>
            <a:solidFill>
              <a:srgbClr val="B3B3B3">
                <a:alpha val="100000"/>
              </a:srgbClr>
            </a:solidFill>
          </p:spPr>
          <p:txBody>
            <a:bodyPr/>
            <a:lstStyle/>
            <a:p/>
          </p:txBody>
        </p:sp>
        <p:sp>
          <p:nvSpPr>
            <p:cNvPr id="68" name="rc68"/>
            <p:cNvSpPr/>
            <p:nvPr/>
          </p:nvSpPr>
          <p:spPr>
            <a:xfrm>
              <a:off x="6627060" y="3044193"/>
              <a:ext cx="239877" cy="441916"/>
            </a:xfrm>
            <a:prstGeom prst="rect">
              <a:avLst/>
            </a:prstGeom>
            <a:solidFill>
              <a:srgbClr val="B3B3B3">
                <a:alpha val="100000"/>
              </a:srgbClr>
            </a:solidFill>
          </p:spPr>
          <p:txBody>
            <a:bodyPr/>
            <a:lstStyle/>
            <a:p/>
          </p:txBody>
        </p:sp>
        <p:sp>
          <p:nvSpPr>
            <p:cNvPr id="69" name="rc69"/>
            <p:cNvSpPr/>
            <p:nvPr/>
          </p:nvSpPr>
          <p:spPr>
            <a:xfrm>
              <a:off x="6893590" y="3035318"/>
              <a:ext cx="239877" cy="346316"/>
            </a:xfrm>
            <a:prstGeom prst="rect">
              <a:avLst/>
            </a:prstGeom>
            <a:solidFill>
              <a:srgbClr val="B3B3B3">
                <a:alpha val="100000"/>
              </a:srgbClr>
            </a:solidFill>
          </p:spPr>
          <p:txBody>
            <a:bodyPr/>
            <a:lstStyle/>
            <a:p/>
          </p:txBody>
        </p:sp>
        <p:sp>
          <p:nvSpPr>
            <p:cNvPr id="70" name="rc70"/>
            <p:cNvSpPr/>
            <p:nvPr/>
          </p:nvSpPr>
          <p:spPr>
            <a:xfrm>
              <a:off x="7160121" y="3185847"/>
              <a:ext cx="239877" cy="404929"/>
            </a:xfrm>
            <a:prstGeom prst="rect">
              <a:avLst/>
            </a:prstGeom>
            <a:solidFill>
              <a:srgbClr val="B3B3B3">
                <a:alpha val="100000"/>
              </a:srgbClr>
            </a:solidFill>
          </p:spPr>
          <p:txBody>
            <a:bodyPr/>
            <a:lstStyle/>
            <a:p/>
          </p:txBody>
        </p:sp>
        <p:sp>
          <p:nvSpPr>
            <p:cNvPr id="71" name="rc71"/>
            <p:cNvSpPr/>
            <p:nvPr/>
          </p:nvSpPr>
          <p:spPr>
            <a:xfrm>
              <a:off x="7426651" y="3338097"/>
              <a:ext cx="239877" cy="238966"/>
            </a:xfrm>
            <a:prstGeom prst="rect">
              <a:avLst/>
            </a:prstGeom>
            <a:solidFill>
              <a:srgbClr val="B3B3B3">
                <a:alpha val="100000"/>
              </a:srgbClr>
            </a:solidFill>
          </p:spPr>
          <p:txBody>
            <a:bodyPr/>
            <a:lstStyle/>
            <a:p/>
          </p:txBody>
        </p:sp>
        <p:sp>
          <p:nvSpPr>
            <p:cNvPr id="72" name="rc72"/>
            <p:cNvSpPr/>
            <p:nvPr/>
          </p:nvSpPr>
          <p:spPr>
            <a:xfrm>
              <a:off x="7693181" y="3365076"/>
              <a:ext cx="239877" cy="209128"/>
            </a:xfrm>
            <a:prstGeom prst="rect">
              <a:avLst/>
            </a:prstGeom>
            <a:solidFill>
              <a:srgbClr val="B3B3B3">
                <a:alpha val="100000"/>
              </a:srgbClr>
            </a:solidFill>
          </p:spPr>
          <p:txBody>
            <a:bodyPr/>
            <a:lstStyle/>
            <a:p/>
          </p:txBody>
        </p:sp>
        <p:sp>
          <p:nvSpPr>
            <p:cNvPr id="73" name="rc73"/>
            <p:cNvSpPr/>
            <p:nvPr/>
          </p:nvSpPr>
          <p:spPr>
            <a:xfrm>
              <a:off x="7959712" y="3374875"/>
              <a:ext cx="239877" cy="319032"/>
            </a:xfrm>
            <a:prstGeom prst="rect">
              <a:avLst/>
            </a:prstGeom>
            <a:solidFill>
              <a:srgbClr val="B3B3B3">
                <a:alpha val="100000"/>
              </a:srgbClr>
            </a:solidFill>
          </p:spPr>
          <p:txBody>
            <a:bodyPr/>
            <a:lstStyle/>
            <a:p/>
          </p:txBody>
        </p:sp>
        <p:sp>
          <p:nvSpPr>
            <p:cNvPr id="74" name="pl74"/>
            <p:cNvSpPr/>
            <p:nvPr/>
          </p:nvSpPr>
          <p:spPr>
            <a:xfrm>
              <a:off x="1416393" y="1941532"/>
              <a:ext cx="6663257" cy="250659"/>
            </a:xfrm>
            <a:custGeom>
              <a:avLst/>
              <a:pathLst>
                <a:path w="6663257" h="250659">
                  <a:moveTo>
                    <a:pt x="0" y="22787"/>
                  </a:moveTo>
                  <a:lnTo>
                    <a:pt x="266530" y="45574"/>
                  </a:lnTo>
                  <a:lnTo>
                    <a:pt x="533060" y="45574"/>
                  </a:lnTo>
                  <a:lnTo>
                    <a:pt x="799590" y="22787"/>
                  </a:lnTo>
                  <a:lnTo>
                    <a:pt x="1066121" y="22787"/>
                  </a:lnTo>
                  <a:lnTo>
                    <a:pt x="1332651" y="0"/>
                  </a:lnTo>
                  <a:lnTo>
                    <a:pt x="1599181" y="22787"/>
                  </a:lnTo>
                  <a:lnTo>
                    <a:pt x="1865712" y="45574"/>
                  </a:lnTo>
                  <a:lnTo>
                    <a:pt x="2132242" y="22787"/>
                  </a:lnTo>
                  <a:lnTo>
                    <a:pt x="2398772" y="22787"/>
                  </a:lnTo>
                  <a:lnTo>
                    <a:pt x="2665303" y="22787"/>
                  </a:lnTo>
                  <a:lnTo>
                    <a:pt x="2931833" y="22787"/>
                  </a:lnTo>
                  <a:lnTo>
                    <a:pt x="3198363" y="22787"/>
                  </a:lnTo>
                  <a:lnTo>
                    <a:pt x="3464893" y="68361"/>
                  </a:lnTo>
                  <a:lnTo>
                    <a:pt x="3731424" y="45574"/>
                  </a:lnTo>
                  <a:lnTo>
                    <a:pt x="3997954" y="22787"/>
                  </a:lnTo>
                  <a:lnTo>
                    <a:pt x="4264484" y="45574"/>
                  </a:lnTo>
                  <a:lnTo>
                    <a:pt x="4531015" y="91148"/>
                  </a:lnTo>
                  <a:lnTo>
                    <a:pt x="4797545" y="136723"/>
                  </a:lnTo>
                  <a:lnTo>
                    <a:pt x="5064075" y="205084"/>
                  </a:lnTo>
                  <a:lnTo>
                    <a:pt x="5330606" y="205084"/>
                  </a:lnTo>
                  <a:lnTo>
                    <a:pt x="5597136" y="250659"/>
                  </a:lnTo>
                  <a:lnTo>
                    <a:pt x="5863666" y="182297"/>
                  </a:lnTo>
                  <a:lnTo>
                    <a:pt x="6130197" y="182297"/>
                  </a:lnTo>
                  <a:lnTo>
                    <a:pt x="6396727" y="182297"/>
                  </a:lnTo>
                  <a:lnTo>
                    <a:pt x="6663257" y="136723"/>
                  </a:lnTo>
                </a:path>
              </a:pathLst>
            </a:custGeom>
            <a:ln w="27101" cap="flat">
              <a:solidFill>
                <a:srgbClr val="0058AB">
                  <a:alpha val="80000"/>
                </a:srgbClr>
              </a:solidFill>
              <a:prstDash val="solid"/>
              <a:round/>
            </a:ln>
          </p:spPr>
          <p:txBody>
            <a:bodyPr/>
            <a:lstStyle/>
            <a:p/>
          </p:txBody>
        </p:sp>
        <p:sp>
          <p:nvSpPr>
            <p:cNvPr id="75" name="pl75"/>
            <p:cNvSpPr/>
            <p:nvPr/>
          </p:nvSpPr>
          <p:spPr>
            <a:xfrm>
              <a:off x="1416393" y="2032681"/>
              <a:ext cx="6663257" cy="296233"/>
            </a:xfrm>
            <a:custGeom>
              <a:avLst/>
              <a:pathLst>
                <a:path w="6663257" h="296233">
                  <a:moveTo>
                    <a:pt x="0" y="68361"/>
                  </a:moveTo>
                  <a:lnTo>
                    <a:pt x="266530" y="68361"/>
                  </a:lnTo>
                  <a:lnTo>
                    <a:pt x="533060" y="45574"/>
                  </a:lnTo>
                  <a:lnTo>
                    <a:pt x="799590" y="22787"/>
                  </a:lnTo>
                  <a:lnTo>
                    <a:pt x="1066121" y="0"/>
                  </a:lnTo>
                  <a:lnTo>
                    <a:pt x="1332651" y="0"/>
                  </a:lnTo>
                  <a:lnTo>
                    <a:pt x="1599181" y="0"/>
                  </a:lnTo>
                  <a:lnTo>
                    <a:pt x="1865712" y="0"/>
                  </a:lnTo>
                  <a:lnTo>
                    <a:pt x="2132242" y="22787"/>
                  </a:lnTo>
                  <a:lnTo>
                    <a:pt x="2398772" y="0"/>
                  </a:lnTo>
                  <a:lnTo>
                    <a:pt x="2665303" y="0"/>
                  </a:lnTo>
                  <a:lnTo>
                    <a:pt x="2931833" y="0"/>
                  </a:lnTo>
                  <a:lnTo>
                    <a:pt x="3198363" y="22787"/>
                  </a:lnTo>
                  <a:lnTo>
                    <a:pt x="3464893" y="68361"/>
                  </a:lnTo>
                  <a:lnTo>
                    <a:pt x="3731424" y="91148"/>
                  </a:lnTo>
                  <a:lnTo>
                    <a:pt x="3997954" y="68361"/>
                  </a:lnTo>
                  <a:lnTo>
                    <a:pt x="4264484" y="68361"/>
                  </a:lnTo>
                  <a:lnTo>
                    <a:pt x="4531015" y="159510"/>
                  </a:lnTo>
                  <a:lnTo>
                    <a:pt x="4797545" y="136723"/>
                  </a:lnTo>
                  <a:lnTo>
                    <a:pt x="5064075" y="227872"/>
                  </a:lnTo>
                  <a:lnTo>
                    <a:pt x="5330606" y="296233"/>
                  </a:lnTo>
                  <a:lnTo>
                    <a:pt x="5597136" y="296233"/>
                  </a:lnTo>
                  <a:lnTo>
                    <a:pt x="5863666" y="227872"/>
                  </a:lnTo>
                  <a:lnTo>
                    <a:pt x="6130197" y="182297"/>
                  </a:lnTo>
                  <a:lnTo>
                    <a:pt x="6396727" y="182297"/>
                  </a:lnTo>
                  <a:lnTo>
                    <a:pt x="6663257" y="182297"/>
                  </a:lnTo>
                </a:path>
              </a:pathLst>
            </a:custGeom>
            <a:ln w="27101" cap="flat">
              <a:solidFill>
                <a:srgbClr val="333333">
                  <a:alpha val="80000"/>
                </a:srgbClr>
              </a:solidFill>
              <a:prstDash val="solid"/>
              <a:round/>
            </a:ln>
          </p:spPr>
          <p:txBody>
            <a:bodyPr/>
            <a:lstStyle/>
            <a:p/>
          </p:txBody>
        </p:sp>
        <p:sp>
          <p:nvSpPr>
            <p:cNvPr id="76" name="tx76"/>
            <p:cNvSpPr/>
            <p:nvPr/>
          </p:nvSpPr>
          <p:spPr>
            <a:xfrm>
              <a:off x="1346075"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77" name="tx77"/>
            <p:cNvSpPr/>
            <p:nvPr/>
          </p:nvSpPr>
          <p:spPr>
            <a:xfrm>
              <a:off x="2678727" y="176048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98</a:t>
              </a:r>
            </a:p>
          </p:txBody>
        </p:sp>
        <p:sp>
          <p:nvSpPr>
            <p:cNvPr id="78" name="tx78"/>
            <p:cNvSpPr/>
            <p:nvPr/>
          </p:nvSpPr>
          <p:spPr>
            <a:xfrm>
              <a:off x="4011378"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79" name="tx79"/>
            <p:cNvSpPr/>
            <p:nvPr/>
          </p:nvSpPr>
          <p:spPr>
            <a:xfrm>
              <a:off x="5344030"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0" name="tx80"/>
            <p:cNvSpPr/>
            <p:nvPr/>
          </p:nvSpPr>
          <p:spPr>
            <a:xfrm>
              <a:off x="6410151" y="196556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1" name="tx81"/>
            <p:cNvSpPr/>
            <p:nvPr/>
          </p:nvSpPr>
          <p:spPr>
            <a:xfrm>
              <a:off x="6676681" y="196556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2" name="tx82"/>
            <p:cNvSpPr/>
            <p:nvPr/>
          </p:nvSpPr>
          <p:spPr>
            <a:xfrm>
              <a:off x="6943212" y="201114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3" name="tx83"/>
            <p:cNvSpPr/>
            <p:nvPr/>
          </p:nvSpPr>
          <p:spPr>
            <a:xfrm>
              <a:off x="7209742" y="194277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4" name="tx84"/>
            <p:cNvSpPr/>
            <p:nvPr/>
          </p:nvSpPr>
          <p:spPr>
            <a:xfrm>
              <a:off x="7476272" y="194277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5" name="tx85"/>
            <p:cNvSpPr/>
            <p:nvPr/>
          </p:nvSpPr>
          <p:spPr>
            <a:xfrm>
              <a:off x="7742803" y="194277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6" name="tx86"/>
            <p:cNvSpPr/>
            <p:nvPr/>
          </p:nvSpPr>
          <p:spPr>
            <a:xfrm>
              <a:off x="8009333" y="189720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7" name="tx87"/>
            <p:cNvSpPr/>
            <p:nvPr/>
          </p:nvSpPr>
          <p:spPr>
            <a:xfrm>
              <a:off x="1346075" y="216441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91</a:t>
              </a:r>
            </a:p>
          </p:txBody>
        </p:sp>
        <p:sp>
          <p:nvSpPr>
            <p:cNvPr id="88" name="tx88"/>
            <p:cNvSpPr/>
            <p:nvPr/>
          </p:nvSpPr>
          <p:spPr>
            <a:xfrm>
              <a:off x="2678727" y="209604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94</a:t>
              </a:r>
            </a:p>
          </p:txBody>
        </p:sp>
        <p:sp>
          <p:nvSpPr>
            <p:cNvPr id="89" name="tx89"/>
            <p:cNvSpPr/>
            <p:nvPr/>
          </p:nvSpPr>
          <p:spPr>
            <a:xfrm>
              <a:off x="4011378" y="209604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94</a:t>
              </a:r>
            </a:p>
          </p:txBody>
        </p:sp>
        <p:sp>
          <p:nvSpPr>
            <p:cNvPr id="90" name="tx90"/>
            <p:cNvSpPr/>
            <p:nvPr/>
          </p:nvSpPr>
          <p:spPr>
            <a:xfrm>
              <a:off x="5344030" y="216441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91</a:t>
              </a:r>
            </a:p>
          </p:txBody>
        </p:sp>
        <p:sp>
          <p:nvSpPr>
            <p:cNvPr id="91" name="tx91"/>
            <p:cNvSpPr/>
            <p:nvPr/>
          </p:nvSpPr>
          <p:spPr>
            <a:xfrm>
              <a:off x="6410151" y="232392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84</a:t>
              </a:r>
            </a:p>
          </p:txBody>
        </p:sp>
        <p:sp>
          <p:nvSpPr>
            <p:cNvPr id="92" name="tx92"/>
            <p:cNvSpPr/>
            <p:nvPr/>
          </p:nvSpPr>
          <p:spPr>
            <a:xfrm>
              <a:off x="6676681" y="23922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81</a:t>
              </a:r>
            </a:p>
          </p:txBody>
        </p:sp>
        <p:sp>
          <p:nvSpPr>
            <p:cNvPr id="93" name="tx93"/>
            <p:cNvSpPr/>
            <p:nvPr/>
          </p:nvSpPr>
          <p:spPr>
            <a:xfrm>
              <a:off x="6943212" y="23922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81</a:t>
              </a:r>
            </a:p>
          </p:txBody>
        </p:sp>
        <p:sp>
          <p:nvSpPr>
            <p:cNvPr id="94" name="tx94"/>
            <p:cNvSpPr/>
            <p:nvPr/>
          </p:nvSpPr>
          <p:spPr>
            <a:xfrm>
              <a:off x="7209742" y="232392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84</a:t>
              </a:r>
            </a:p>
          </p:txBody>
        </p:sp>
        <p:sp>
          <p:nvSpPr>
            <p:cNvPr id="95" name="tx95"/>
            <p:cNvSpPr/>
            <p:nvPr/>
          </p:nvSpPr>
          <p:spPr>
            <a:xfrm>
              <a:off x="7476272" y="227834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86</a:t>
              </a:r>
            </a:p>
          </p:txBody>
        </p:sp>
        <p:sp>
          <p:nvSpPr>
            <p:cNvPr id="96" name="tx96"/>
            <p:cNvSpPr/>
            <p:nvPr/>
          </p:nvSpPr>
          <p:spPr>
            <a:xfrm>
              <a:off x="7742803" y="227834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86</a:t>
              </a:r>
            </a:p>
          </p:txBody>
        </p:sp>
        <p:sp>
          <p:nvSpPr>
            <p:cNvPr id="97" name="tx97"/>
            <p:cNvSpPr/>
            <p:nvPr/>
          </p:nvSpPr>
          <p:spPr>
            <a:xfrm>
              <a:off x="8009333" y="227834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86</a:t>
              </a:r>
            </a:p>
          </p:txBody>
        </p:sp>
        <p:sp>
          <p:nvSpPr>
            <p:cNvPr id="98" name="tx98"/>
            <p:cNvSpPr/>
            <p:nvPr/>
          </p:nvSpPr>
          <p:spPr>
            <a:xfrm>
              <a:off x="1341092" y="403454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99" name="tx99"/>
            <p:cNvSpPr/>
            <p:nvPr/>
          </p:nvSpPr>
          <p:spPr>
            <a:xfrm>
              <a:off x="2673743" y="406251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00" name="tx100"/>
            <p:cNvSpPr/>
            <p:nvPr/>
          </p:nvSpPr>
          <p:spPr>
            <a:xfrm>
              <a:off x="4006395" y="402309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1" name="tx101"/>
            <p:cNvSpPr/>
            <p:nvPr/>
          </p:nvSpPr>
          <p:spPr>
            <a:xfrm>
              <a:off x="5339046" y="402848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2" name="tx102"/>
            <p:cNvSpPr/>
            <p:nvPr/>
          </p:nvSpPr>
          <p:spPr>
            <a:xfrm>
              <a:off x="6405168" y="380439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03" name="tx103"/>
            <p:cNvSpPr/>
            <p:nvPr/>
          </p:nvSpPr>
          <p:spPr>
            <a:xfrm>
              <a:off x="6671698" y="379157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04" name="tx104"/>
            <p:cNvSpPr/>
            <p:nvPr/>
          </p:nvSpPr>
          <p:spPr>
            <a:xfrm>
              <a:off x="6938228" y="37393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105" name="tx105"/>
            <p:cNvSpPr/>
            <p:nvPr/>
          </p:nvSpPr>
          <p:spPr>
            <a:xfrm>
              <a:off x="7204759" y="384391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6" name="tx106"/>
            <p:cNvSpPr/>
            <p:nvPr/>
          </p:nvSpPr>
          <p:spPr>
            <a:xfrm>
              <a:off x="7471289" y="383705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7" name="tx107"/>
            <p:cNvSpPr/>
            <p:nvPr/>
          </p:nvSpPr>
          <p:spPr>
            <a:xfrm>
              <a:off x="7737819" y="38356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8" name="tx108"/>
            <p:cNvSpPr/>
            <p:nvPr/>
          </p:nvSpPr>
          <p:spPr>
            <a:xfrm>
              <a:off x="8004349" y="38954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09" name="tx109"/>
            <p:cNvSpPr/>
            <p:nvPr/>
          </p:nvSpPr>
          <p:spPr>
            <a:xfrm>
              <a:off x="1341092" y="37348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110" name="tx110"/>
            <p:cNvSpPr/>
            <p:nvPr/>
          </p:nvSpPr>
          <p:spPr>
            <a:xfrm>
              <a:off x="2673743" y="386356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11" name="tx111"/>
            <p:cNvSpPr/>
            <p:nvPr/>
          </p:nvSpPr>
          <p:spPr>
            <a:xfrm>
              <a:off x="4006395" y="380993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12" name="tx112"/>
            <p:cNvSpPr/>
            <p:nvPr/>
          </p:nvSpPr>
          <p:spPr>
            <a:xfrm>
              <a:off x="5339046" y="374098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3" name="tx113"/>
            <p:cNvSpPr/>
            <p:nvPr/>
          </p:nvSpPr>
          <p:spPr>
            <a:xfrm>
              <a:off x="6405168" y="330522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14" name="tx114"/>
            <p:cNvSpPr/>
            <p:nvPr/>
          </p:nvSpPr>
          <p:spPr>
            <a:xfrm>
              <a:off x="6716869" y="3226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115" name="tx115"/>
            <p:cNvSpPr/>
            <p:nvPr/>
          </p:nvSpPr>
          <p:spPr>
            <a:xfrm>
              <a:off x="6938228" y="31696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6" name="tx116"/>
            <p:cNvSpPr/>
            <p:nvPr/>
          </p:nvSpPr>
          <p:spPr>
            <a:xfrm>
              <a:off x="7204759" y="334949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117" name="tx117"/>
            <p:cNvSpPr/>
            <p:nvPr/>
          </p:nvSpPr>
          <p:spPr>
            <a:xfrm>
              <a:off x="7471289" y="34187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18" name="tx118"/>
            <p:cNvSpPr/>
            <p:nvPr/>
          </p:nvSpPr>
          <p:spPr>
            <a:xfrm>
              <a:off x="7737819" y="34308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19" name="tx119"/>
            <p:cNvSpPr/>
            <p:nvPr/>
          </p:nvSpPr>
          <p:spPr>
            <a:xfrm>
              <a:off x="8004349" y="34955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20" name="tx120"/>
            <p:cNvSpPr/>
            <p:nvPr/>
          </p:nvSpPr>
          <p:spPr>
            <a:xfrm>
              <a:off x="1341092" y="345880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1" name="tx121"/>
            <p:cNvSpPr/>
            <p:nvPr/>
          </p:nvSpPr>
          <p:spPr>
            <a:xfrm>
              <a:off x="2673743" y="36603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0.9</a:t>
              </a:r>
            </a:p>
          </p:txBody>
        </p:sp>
        <p:sp>
          <p:nvSpPr>
            <p:cNvPr id="122" name="tx122"/>
            <p:cNvSpPr/>
            <p:nvPr/>
          </p:nvSpPr>
          <p:spPr>
            <a:xfrm>
              <a:off x="4006395" y="363191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0.9</a:t>
              </a:r>
            </a:p>
          </p:txBody>
        </p:sp>
        <p:sp>
          <p:nvSpPr>
            <p:cNvPr id="123" name="tx123"/>
            <p:cNvSpPr/>
            <p:nvPr/>
          </p:nvSpPr>
          <p:spPr>
            <a:xfrm>
              <a:off x="5339046" y="348321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4" name="tx124"/>
            <p:cNvSpPr/>
            <p:nvPr/>
          </p:nvSpPr>
          <p:spPr>
            <a:xfrm>
              <a:off x="6405168" y="305987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5" name="tx125"/>
            <p:cNvSpPr/>
            <p:nvPr/>
          </p:nvSpPr>
          <p:spPr>
            <a:xfrm>
              <a:off x="6671698" y="292774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26" name="tx126"/>
            <p:cNvSpPr/>
            <p:nvPr/>
          </p:nvSpPr>
          <p:spPr>
            <a:xfrm>
              <a:off x="6938228" y="291886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27" name="tx127"/>
            <p:cNvSpPr/>
            <p:nvPr/>
          </p:nvSpPr>
          <p:spPr>
            <a:xfrm>
              <a:off x="7204759" y="306939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8" name="tx128"/>
            <p:cNvSpPr/>
            <p:nvPr/>
          </p:nvSpPr>
          <p:spPr>
            <a:xfrm>
              <a:off x="7471289" y="322164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29" name="tx129"/>
            <p:cNvSpPr/>
            <p:nvPr/>
          </p:nvSpPr>
          <p:spPr>
            <a:xfrm>
              <a:off x="7737819" y="32486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0" name="tx130"/>
            <p:cNvSpPr/>
            <p:nvPr/>
          </p:nvSpPr>
          <p:spPr>
            <a:xfrm>
              <a:off x="8004349" y="32584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1" name="tx131"/>
            <p:cNvSpPr/>
            <p:nvPr/>
          </p:nvSpPr>
          <p:spPr>
            <a:xfrm>
              <a:off x="694540" y="4124661"/>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32" name="tx132"/>
            <p:cNvSpPr/>
            <p:nvPr/>
          </p:nvSpPr>
          <p:spPr>
            <a:xfrm>
              <a:off x="694540" y="3225333"/>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2M</a:t>
              </a:r>
            </a:p>
          </p:txBody>
        </p:sp>
        <p:sp>
          <p:nvSpPr>
            <p:cNvPr id="133" name="tx133"/>
            <p:cNvSpPr/>
            <p:nvPr/>
          </p:nvSpPr>
          <p:spPr>
            <a:xfrm>
              <a:off x="694540" y="232600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4M</a:t>
              </a:r>
            </a:p>
          </p:txBody>
        </p:sp>
        <p:sp>
          <p:nvSpPr>
            <p:cNvPr id="134" name="tx134"/>
            <p:cNvSpPr/>
            <p:nvPr/>
          </p:nvSpPr>
          <p:spPr>
            <a:xfrm>
              <a:off x="8607376" y="412466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35" name="tx135"/>
            <p:cNvSpPr/>
            <p:nvPr/>
          </p:nvSpPr>
          <p:spPr>
            <a:xfrm>
              <a:off x="8607376" y="355498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6" name="tx136"/>
            <p:cNvSpPr/>
            <p:nvPr/>
          </p:nvSpPr>
          <p:spPr>
            <a:xfrm>
              <a:off x="8607376" y="298530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7" name="tx137"/>
            <p:cNvSpPr/>
            <p:nvPr/>
          </p:nvSpPr>
          <p:spPr>
            <a:xfrm>
              <a:off x="8607376" y="241562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8" name="tx138"/>
            <p:cNvSpPr/>
            <p:nvPr/>
          </p:nvSpPr>
          <p:spPr>
            <a:xfrm>
              <a:off x="8607376" y="184594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rot="-5400000">
              <a:off x="1260945"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rot="-5400000">
              <a:off x="259359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rot="-5400000">
              <a:off x="3926248"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rot="-5400000">
              <a:off x="5258899"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rot="-5400000">
              <a:off x="6325020"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rot="-5400000">
              <a:off x="659155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45" name="tx145"/>
            <p:cNvSpPr/>
            <p:nvPr/>
          </p:nvSpPr>
          <p:spPr>
            <a:xfrm rot="-5400000">
              <a:off x="685808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6" name="tx146"/>
            <p:cNvSpPr/>
            <p:nvPr/>
          </p:nvSpPr>
          <p:spPr>
            <a:xfrm rot="-5400000">
              <a:off x="712461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7" name="tx147"/>
            <p:cNvSpPr/>
            <p:nvPr/>
          </p:nvSpPr>
          <p:spPr>
            <a:xfrm rot="-5400000">
              <a:off x="739114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8" name="tx148"/>
            <p:cNvSpPr/>
            <p:nvPr/>
          </p:nvSpPr>
          <p:spPr>
            <a:xfrm rot="-5400000">
              <a:off x="765767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9" name="tx149"/>
            <p:cNvSpPr/>
            <p:nvPr/>
          </p:nvSpPr>
          <p:spPr>
            <a:xfrm rot="-5400000">
              <a:off x="792420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50" name="tx150"/>
            <p:cNvSpPr/>
            <p:nvPr/>
          </p:nvSpPr>
          <p:spPr>
            <a:xfrm rot="-5400000">
              <a:off x="-639342" y="2928333"/>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51" name="tx151"/>
            <p:cNvSpPr/>
            <p:nvPr/>
          </p:nvSpPr>
          <p:spPr>
            <a:xfrm rot="5400000">
              <a:off x="8365930" y="2928333"/>
              <a:ext cx="117774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 Coverage (%)</a:t>
              </a:r>
            </a:p>
          </p:txBody>
        </p:sp>
        <p:sp>
          <p:nvSpPr>
            <p:cNvPr id="152" name="pl152"/>
            <p:cNvSpPr/>
            <p:nvPr/>
          </p:nvSpPr>
          <p:spPr>
            <a:xfrm>
              <a:off x="3035746" y="5150607"/>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3" name="pl153"/>
            <p:cNvSpPr/>
            <p:nvPr/>
          </p:nvSpPr>
          <p:spPr>
            <a:xfrm>
              <a:off x="3751453" y="5150607"/>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4" name="tx154"/>
            <p:cNvSpPr/>
            <p:nvPr/>
          </p:nvSpPr>
          <p:spPr>
            <a:xfrm>
              <a:off x="3302845"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a:t>
              </a:r>
            </a:p>
          </p:txBody>
        </p:sp>
        <p:sp>
          <p:nvSpPr>
            <p:cNvPr id="155" name="tx155"/>
            <p:cNvSpPr/>
            <p:nvPr/>
          </p:nvSpPr>
          <p:spPr>
            <a:xfrm>
              <a:off x="4018552"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56" name="rc156"/>
            <p:cNvSpPr/>
            <p:nvPr/>
          </p:nvSpPr>
          <p:spPr>
            <a:xfrm>
              <a:off x="4662982" y="5049879"/>
              <a:ext cx="201456" cy="201456"/>
            </a:xfrm>
            <a:prstGeom prst="rect">
              <a:avLst/>
            </a:prstGeom>
            <a:solidFill>
              <a:srgbClr val="B3B3B3">
                <a:alpha val="100000"/>
              </a:srgbClr>
            </a:solidFill>
          </p:spPr>
          <p:txBody>
            <a:bodyPr/>
            <a:lstStyle/>
            <a:p/>
          </p:txBody>
        </p:sp>
        <p:sp>
          <p:nvSpPr>
            <p:cNvPr id="157" name="rc157"/>
            <p:cNvSpPr/>
            <p:nvPr/>
          </p:nvSpPr>
          <p:spPr>
            <a:xfrm>
              <a:off x="5565318" y="5049879"/>
              <a:ext cx="201456" cy="201456"/>
            </a:xfrm>
            <a:prstGeom prst="rect">
              <a:avLst/>
            </a:prstGeom>
            <a:solidFill>
              <a:srgbClr val="1CABE2">
                <a:alpha val="100000"/>
              </a:srgbClr>
            </a:solidFill>
          </p:spPr>
          <p:txBody>
            <a:bodyPr/>
            <a:lstStyle/>
            <a:p/>
          </p:txBody>
        </p:sp>
        <p:sp>
          <p:nvSpPr>
            <p:cNvPr id="158" name="tx158"/>
            <p:cNvSpPr/>
            <p:nvPr/>
          </p:nvSpPr>
          <p:spPr>
            <a:xfrm>
              <a:off x="4943027" y="5100589"/>
              <a:ext cx="5437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a:t>
              </a:r>
            </a:p>
          </p:txBody>
        </p:sp>
        <p:sp>
          <p:nvSpPr>
            <p:cNvPr id="159" name="tx159"/>
            <p:cNvSpPr/>
            <p:nvPr/>
          </p:nvSpPr>
          <p:spPr>
            <a:xfrm>
              <a:off x="5845363" y="5100589"/>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60" name="tx160"/>
            <p:cNvSpPr/>
            <p:nvPr/>
          </p:nvSpPr>
          <p:spPr>
            <a:xfrm>
              <a:off x="951297" y="1437626"/>
              <a:ext cx="71396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DTP, AMR, 2000-2025</a:t>
              </a:r>
            </a:p>
          </p:txBody>
        </p:sp>
        <p:sp>
          <p:nvSpPr>
            <p:cNvPr id="161" name="pl161"/>
            <p:cNvSpPr/>
            <p:nvPr/>
          </p:nvSpPr>
          <p:spPr>
            <a:xfrm>
              <a:off x="2073759"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3628368"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3" name="pl163"/>
            <p:cNvSpPr/>
            <p:nvPr/>
          </p:nvSpPr>
          <p:spPr>
            <a:xfrm>
              <a:off x="5182978"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4" name="pl164"/>
            <p:cNvSpPr/>
            <p:nvPr/>
          </p:nvSpPr>
          <p:spPr>
            <a:xfrm>
              <a:off x="6737588"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8292197"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6" name="pl166"/>
            <p:cNvSpPr/>
            <p:nvPr/>
          </p:nvSpPr>
          <p:spPr>
            <a:xfrm>
              <a:off x="951297" y="589679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7" name="pl167"/>
            <p:cNvSpPr/>
            <p:nvPr/>
          </p:nvSpPr>
          <p:spPr>
            <a:xfrm>
              <a:off x="951297" y="573229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8" name="pl168"/>
            <p:cNvSpPr/>
            <p:nvPr/>
          </p:nvSpPr>
          <p:spPr>
            <a:xfrm>
              <a:off x="951297" y="55677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9" name="pl169"/>
            <p:cNvSpPr/>
            <p:nvPr/>
          </p:nvSpPr>
          <p:spPr>
            <a:xfrm>
              <a:off x="129645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285106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4405673"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960283"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514892"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4" name="rc174"/>
            <p:cNvSpPr/>
            <p:nvPr/>
          </p:nvSpPr>
          <p:spPr>
            <a:xfrm>
              <a:off x="1296454" y="5830992"/>
              <a:ext cx="4583890" cy="131596"/>
            </a:xfrm>
            <a:prstGeom prst="rect">
              <a:avLst/>
            </a:prstGeom>
            <a:solidFill>
              <a:srgbClr val="1CABE2">
                <a:alpha val="100000"/>
              </a:srgbClr>
            </a:solidFill>
          </p:spPr>
          <p:txBody>
            <a:bodyPr/>
            <a:lstStyle/>
            <a:p/>
          </p:txBody>
        </p:sp>
        <p:sp>
          <p:nvSpPr>
            <p:cNvPr id="175" name="rc175"/>
            <p:cNvSpPr/>
            <p:nvPr/>
          </p:nvSpPr>
          <p:spPr>
            <a:xfrm>
              <a:off x="1296454" y="5666496"/>
              <a:ext cx="4152001" cy="131596"/>
            </a:xfrm>
            <a:prstGeom prst="rect">
              <a:avLst/>
            </a:prstGeom>
            <a:solidFill>
              <a:srgbClr val="1CABE2">
                <a:alpha val="100000"/>
              </a:srgbClr>
            </a:solidFill>
          </p:spPr>
          <p:txBody>
            <a:bodyPr/>
            <a:lstStyle/>
            <a:p/>
          </p:txBody>
        </p:sp>
        <p:sp>
          <p:nvSpPr>
            <p:cNvPr id="176" name="rc176"/>
            <p:cNvSpPr/>
            <p:nvPr/>
          </p:nvSpPr>
          <p:spPr>
            <a:xfrm>
              <a:off x="1296454" y="5502001"/>
              <a:ext cx="3324311" cy="131596"/>
            </a:xfrm>
            <a:prstGeom prst="rect">
              <a:avLst/>
            </a:prstGeom>
            <a:solidFill>
              <a:srgbClr val="1CABE2">
                <a:alpha val="100000"/>
              </a:srgbClr>
            </a:solidFill>
          </p:spPr>
          <p:txBody>
            <a:bodyPr/>
            <a:lstStyle/>
            <a:p/>
          </p:txBody>
        </p:sp>
        <p:sp>
          <p:nvSpPr>
            <p:cNvPr id="177" name="rc177"/>
            <p:cNvSpPr/>
            <p:nvPr/>
          </p:nvSpPr>
          <p:spPr>
            <a:xfrm>
              <a:off x="5880345" y="5830992"/>
              <a:ext cx="2319244" cy="131596"/>
            </a:xfrm>
            <a:prstGeom prst="rect">
              <a:avLst/>
            </a:prstGeom>
            <a:solidFill>
              <a:srgbClr val="B3B3B3">
                <a:alpha val="100000"/>
              </a:srgbClr>
            </a:solidFill>
          </p:spPr>
          <p:txBody>
            <a:bodyPr/>
            <a:lstStyle/>
            <a:p/>
          </p:txBody>
        </p:sp>
        <p:sp>
          <p:nvSpPr>
            <p:cNvPr id="178" name="rc178"/>
            <p:cNvSpPr/>
            <p:nvPr/>
          </p:nvSpPr>
          <p:spPr>
            <a:xfrm>
              <a:off x="5448456" y="5666496"/>
              <a:ext cx="1446026" cy="131596"/>
            </a:xfrm>
            <a:prstGeom prst="rect">
              <a:avLst/>
            </a:prstGeom>
            <a:solidFill>
              <a:srgbClr val="B3B3B3">
                <a:alpha val="100000"/>
              </a:srgbClr>
            </a:solidFill>
          </p:spPr>
          <p:txBody>
            <a:bodyPr/>
            <a:lstStyle/>
            <a:p/>
          </p:txBody>
        </p:sp>
        <p:sp>
          <p:nvSpPr>
            <p:cNvPr id="179" name="rc179"/>
            <p:cNvSpPr/>
            <p:nvPr/>
          </p:nvSpPr>
          <p:spPr>
            <a:xfrm>
              <a:off x="4620766" y="5502001"/>
              <a:ext cx="2205959" cy="131596"/>
            </a:xfrm>
            <a:prstGeom prst="rect">
              <a:avLst/>
            </a:prstGeom>
            <a:solidFill>
              <a:srgbClr val="B3B3B3">
                <a:alpha val="100000"/>
              </a:srgbClr>
            </a:solidFill>
          </p:spPr>
          <p:txBody>
            <a:bodyPr/>
            <a:lstStyle/>
            <a:p/>
          </p:txBody>
        </p:sp>
        <p:sp>
          <p:nvSpPr>
            <p:cNvPr id="180" name="tx180"/>
            <p:cNvSpPr/>
            <p:nvPr/>
          </p:nvSpPr>
          <p:spPr>
            <a:xfrm>
              <a:off x="3251077" y="585797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1.5</a:t>
              </a:r>
            </a:p>
          </p:txBody>
        </p:sp>
        <p:sp>
          <p:nvSpPr>
            <p:cNvPr id="181" name="tx181"/>
            <p:cNvSpPr/>
            <p:nvPr/>
          </p:nvSpPr>
          <p:spPr>
            <a:xfrm>
              <a:off x="3035133" y="5693478"/>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1.3</a:t>
              </a:r>
            </a:p>
          </p:txBody>
        </p:sp>
        <p:sp>
          <p:nvSpPr>
            <p:cNvPr id="182" name="tx182"/>
            <p:cNvSpPr/>
            <p:nvPr/>
          </p:nvSpPr>
          <p:spPr>
            <a:xfrm>
              <a:off x="2621288" y="552898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1.1</a:t>
              </a:r>
            </a:p>
          </p:txBody>
        </p:sp>
        <p:sp>
          <p:nvSpPr>
            <p:cNvPr id="183" name="tx183"/>
            <p:cNvSpPr/>
            <p:nvPr/>
          </p:nvSpPr>
          <p:spPr>
            <a:xfrm>
              <a:off x="6738809" y="585797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0.7</a:t>
              </a:r>
            </a:p>
          </p:txBody>
        </p:sp>
        <p:sp>
          <p:nvSpPr>
            <p:cNvPr id="184" name="tx184"/>
            <p:cNvSpPr/>
            <p:nvPr/>
          </p:nvSpPr>
          <p:spPr>
            <a:xfrm>
              <a:off x="5870311" y="5693478"/>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0.5</a:t>
              </a:r>
            </a:p>
          </p:txBody>
        </p:sp>
        <p:sp>
          <p:nvSpPr>
            <p:cNvPr id="185" name="tx185"/>
            <p:cNvSpPr/>
            <p:nvPr/>
          </p:nvSpPr>
          <p:spPr>
            <a:xfrm>
              <a:off x="5422588" y="552898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0.7</a:t>
              </a:r>
            </a:p>
          </p:txBody>
        </p:sp>
        <p:sp>
          <p:nvSpPr>
            <p:cNvPr id="186" name="tx186"/>
            <p:cNvSpPr/>
            <p:nvPr/>
          </p:nvSpPr>
          <p:spPr>
            <a:xfrm>
              <a:off x="8252313" y="585152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2.2</a:t>
              </a:r>
            </a:p>
          </p:txBody>
        </p:sp>
        <p:sp>
          <p:nvSpPr>
            <p:cNvPr id="187" name="tx187"/>
            <p:cNvSpPr/>
            <p:nvPr/>
          </p:nvSpPr>
          <p:spPr>
            <a:xfrm>
              <a:off x="6947206" y="5687032"/>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1.8</a:t>
              </a:r>
            </a:p>
          </p:txBody>
        </p:sp>
        <p:sp>
          <p:nvSpPr>
            <p:cNvPr id="188" name="tx188"/>
            <p:cNvSpPr/>
            <p:nvPr/>
          </p:nvSpPr>
          <p:spPr>
            <a:xfrm>
              <a:off x="6879450" y="552253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1.8</a:t>
              </a:r>
            </a:p>
          </p:txBody>
        </p:sp>
        <p:sp>
          <p:nvSpPr>
            <p:cNvPr id="189" name="tx189"/>
            <p:cNvSpPr/>
            <p:nvPr/>
          </p:nvSpPr>
          <p:spPr>
            <a:xfrm>
              <a:off x="577771" y="584677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0" name="tx190"/>
            <p:cNvSpPr/>
            <p:nvPr/>
          </p:nvSpPr>
          <p:spPr>
            <a:xfrm>
              <a:off x="577771" y="568227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1" name="tx191"/>
            <p:cNvSpPr/>
            <p:nvPr/>
          </p:nvSpPr>
          <p:spPr>
            <a:xfrm>
              <a:off x="577771" y="551778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2" name="tx192"/>
            <p:cNvSpPr/>
            <p:nvPr/>
          </p:nvSpPr>
          <p:spPr>
            <a:xfrm>
              <a:off x="112166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93" name="tx193"/>
            <p:cNvSpPr/>
            <p:nvPr/>
          </p:nvSpPr>
          <p:spPr>
            <a:xfrm>
              <a:off x="267627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0.5 M</a:t>
              </a:r>
            </a:p>
          </p:txBody>
        </p:sp>
        <p:sp>
          <p:nvSpPr>
            <p:cNvPr id="194" name="tx194"/>
            <p:cNvSpPr/>
            <p:nvPr/>
          </p:nvSpPr>
          <p:spPr>
            <a:xfrm>
              <a:off x="423088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95" name="tx195"/>
            <p:cNvSpPr/>
            <p:nvPr/>
          </p:nvSpPr>
          <p:spPr>
            <a:xfrm>
              <a:off x="5785495"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 M</a:t>
              </a:r>
            </a:p>
          </p:txBody>
        </p:sp>
        <p:sp>
          <p:nvSpPr>
            <p:cNvPr id="196" name="tx196"/>
            <p:cNvSpPr/>
            <p:nvPr/>
          </p:nvSpPr>
          <p:spPr>
            <a:xfrm>
              <a:off x="7340105"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97" name="tx197"/>
            <p:cNvSpPr/>
            <p:nvPr/>
          </p:nvSpPr>
          <p:spPr>
            <a:xfrm>
              <a:off x="3645164"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98" name="tx198"/>
            <p:cNvSpPr/>
            <p:nvPr/>
          </p:nvSpPr>
          <p:spPr>
            <a:xfrm>
              <a:off x="4382763"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9" name="tx199"/>
            <p:cNvSpPr/>
            <p:nvPr/>
          </p:nvSpPr>
          <p:spPr>
            <a:xfrm>
              <a:off x="6005183"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2025, DTP1 coverage increased at 92%. The number of children missing out on any vaccination (zero-dose children) improved from 1,335,000 in 2024 to 1,069,000 in 2025.
DTP3 coverage remained constant at 86% in 2025, leaving 1,779,000 children vulnerable to vaccine-preventable diseases.</a:t>
            </a:r>
          </a:p>
        </p:txBody>
      </p:sp>
      <p:sp>
        <p:nvSpPr>
          <p:cNvPr id="20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550" i="0" b="0" u="none" strike="noStrike">
                <a:solidFill>
                  <a:srgbClr val="000000">
                    <a:alpha val="100000"/>
                  </a:srgbClr>
                </a:solidFill>
                <a:latin typeface="Arial"/>
                <a:cs typeface="Arial"/>
                <a:ea typeface="Arial"/>
                <a:sym typeface="Arial"/>
              </a:rPr>
              <a:t>In 2025, DTP1 coverage was 92% and DTP3 was 86%, leaving 1.8 million children un- or under-vaccinated, including 1.1 million zero-dose and 709,000 with only partial protection.</a:t>
            </a:r>
          </a:p>
        </p:txBody>
      </p:sp>
      <p:grpSp xmlns:pic="http://schemas.openxmlformats.org/drawingml/2006/picture">
        <p:nvGrpSpPr>
          <p:cNvPr id="202" name=""/>
          <p:cNvGrpSpPr/>
          <p:nvPr/>
        </p:nvGrpSpPr>
        <p:grpSpPr>
          <a:xfrm>
            <a:off x="292608" y="1005840"/>
            <a:ext cx="8595360" cy="28575"/>
            <a:chOff x="292608" y="1005840"/>
            <a:chExt cx="8595360" cy="28575"/>
          </a:xfrm>
        </p:grpSpPr>
        <p:sp>
          <p:nvSpPr>
            <p:cNvPr id="20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6531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172530"/>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47974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9" name="pl9"/>
            <p:cNvSpPr/>
            <p:nvPr/>
          </p:nvSpPr>
          <p:spPr>
            <a:xfrm>
              <a:off x="951297" y="351892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282613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213334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rc23"/>
            <p:cNvSpPr/>
            <p:nvPr/>
          </p:nvSpPr>
          <p:spPr>
            <a:xfrm>
              <a:off x="1296454" y="3168886"/>
              <a:ext cx="239877" cy="1042826"/>
            </a:xfrm>
            <a:prstGeom prst="rect">
              <a:avLst/>
            </a:prstGeom>
            <a:solidFill>
              <a:srgbClr val="80BD41">
                <a:alpha val="100000"/>
              </a:srgbClr>
            </a:solidFill>
          </p:spPr>
          <p:txBody>
            <a:bodyPr/>
            <a:lstStyle/>
            <a:p/>
          </p:txBody>
        </p:sp>
        <p:sp>
          <p:nvSpPr>
            <p:cNvPr id="24" name="rc24"/>
            <p:cNvSpPr/>
            <p:nvPr/>
          </p:nvSpPr>
          <p:spPr>
            <a:xfrm>
              <a:off x="1296454" y="3137666"/>
              <a:ext cx="239877" cy="31220"/>
            </a:xfrm>
            <a:prstGeom prst="rect">
              <a:avLst/>
            </a:prstGeom>
            <a:solidFill>
              <a:srgbClr val="1CABE2">
                <a:alpha val="100000"/>
              </a:srgbClr>
            </a:solidFill>
          </p:spPr>
          <p:txBody>
            <a:bodyPr/>
            <a:lstStyle/>
            <a:p/>
          </p:txBody>
        </p:sp>
        <p:sp>
          <p:nvSpPr>
            <p:cNvPr id="25" name="rc25"/>
            <p:cNvSpPr/>
            <p:nvPr/>
          </p:nvSpPr>
          <p:spPr>
            <a:xfrm>
              <a:off x="1562984" y="3192571"/>
              <a:ext cx="239877" cy="1019141"/>
            </a:xfrm>
            <a:prstGeom prst="rect">
              <a:avLst/>
            </a:prstGeom>
            <a:solidFill>
              <a:srgbClr val="80BD41">
                <a:alpha val="100000"/>
              </a:srgbClr>
            </a:solidFill>
          </p:spPr>
          <p:txBody>
            <a:bodyPr/>
            <a:lstStyle/>
            <a:p/>
          </p:txBody>
        </p:sp>
        <p:sp>
          <p:nvSpPr>
            <p:cNvPr id="26" name="rc26"/>
            <p:cNvSpPr/>
            <p:nvPr/>
          </p:nvSpPr>
          <p:spPr>
            <a:xfrm>
              <a:off x="1562984" y="3146994"/>
              <a:ext cx="239877" cy="45577"/>
            </a:xfrm>
            <a:prstGeom prst="rect">
              <a:avLst/>
            </a:prstGeom>
            <a:solidFill>
              <a:srgbClr val="1CABE2">
                <a:alpha val="100000"/>
              </a:srgbClr>
            </a:solidFill>
          </p:spPr>
          <p:txBody>
            <a:bodyPr/>
            <a:lstStyle/>
            <a:p/>
          </p:txBody>
        </p:sp>
        <p:sp>
          <p:nvSpPr>
            <p:cNvPr id="27" name="rc27"/>
            <p:cNvSpPr/>
            <p:nvPr/>
          </p:nvSpPr>
          <p:spPr>
            <a:xfrm>
              <a:off x="1829515" y="3195483"/>
              <a:ext cx="239877" cy="1016229"/>
            </a:xfrm>
            <a:prstGeom prst="rect">
              <a:avLst/>
            </a:prstGeom>
            <a:solidFill>
              <a:srgbClr val="80BD41">
                <a:alpha val="100000"/>
              </a:srgbClr>
            </a:solidFill>
          </p:spPr>
          <p:txBody>
            <a:bodyPr/>
            <a:lstStyle/>
            <a:p/>
          </p:txBody>
        </p:sp>
        <p:sp>
          <p:nvSpPr>
            <p:cNvPr id="28" name="rc28"/>
            <p:cNvSpPr/>
            <p:nvPr/>
          </p:nvSpPr>
          <p:spPr>
            <a:xfrm>
              <a:off x="1829515" y="3155319"/>
              <a:ext cx="239877" cy="40163"/>
            </a:xfrm>
            <a:prstGeom prst="rect">
              <a:avLst/>
            </a:prstGeom>
            <a:solidFill>
              <a:srgbClr val="1CABE2">
                <a:alpha val="100000"/>
              </a:srgbClr>
            </a:solidFill>
          </p:spPr>
          <p:txBody>
            <a:bodyPr/>
            <a:lstStyle/>
            <a:p/>
          </p:txBody>
        </p:sp>
        <p:sp>
          <p:nvSpPr>
            <p:cNvPr id="29" name="rc29"/>
            <p:cNvSpPr/>
            <p:nvPr/>
          </p:nvSpPr>
          <p:spPr>
            <a:xfrm>
              <a:off x="2096045" y="3190454"/>
              <a:ext cx="239877" cy="1021258"/>
            </a:xfrm>
            <a:prstGeom prst="rect">
              <a:avLst/>
            </a:prstGeom>
            <a:solidFill>
              <a:srgbClr val="80BD41">
                <a:alpha val="100000"/>
              </a:srgbClr>
            </a:solidFill>
          </p:spPr>
          <p:txBody>
            <a:bodyPr/>
            <a:lstStyle/>
            <a:p/>
          </p:txBody>
        </p:sp>
        <p:sp>
          <p:nvSpPr>
            <p:cNvPr id="30" name="rc30"/>
            <p:cNvSpPr/>
            <p:nvPr/>
          </p:nvSpPr>
          <p:spPr>
            <a:xfrm>
              <a:off x="2096045" y="3159592"/>
              <a:ext cx="239877" cy="30862"/>
            </a:xfrm>
            <a:prstGeom prst="rect">
              <a:avLst/>
            </a:prstGeom>
            <a:solidFill>
              <a:srgbClr val="1CABE2">
                <a:alpha val="100000"/>
              </a:srgbClr>
            </a:solidFill>
          </p:spPr>
          <p:txBody>
            <a:bodyPr/>
            <a:lstStyle/>
            <a:p/>
          </p:txBody>
        </p:sp>
        <p:sp>
          <p:nvSpPr>
            <p:cNvPr id="31" name="rc31"/>
            <p:cNvSpPr/>
            <p:nvPr/>
          </p:nvSpPr>
          <p:spPr>
            <a:xfrm>
              <a:off x="2362575" y="3194312"/>
              <a:ext cx="239877" cy="1017400"/>
            </a:xfrm>
            <a:prstGeom prst="rect">
              <a:avLst/>
            </a:prstGeom>
            <a:solidFill>
              <a:srgbClr val="80BD41">
                <a:alpha val="100000"/>
              </a:srgbClr>
            </a:solidFill>
          </p:spPr>
          <p:txBody>
            <a:bodyPr/>
            <a:lstStyle/>
            <a:p/>
          </p:txBody>
        </p:sp>
        <p:sp>
          <p:nvSpPr>
            <p:cNvPr id="32" name="rc32"/>
            <p:cNvSpPr/>
            <p:nvPr/>
          </p:nvSpPr>
          <p:spPr>
            <a:xfrm>
              <a:off x="2362575" y="3161404"/>
              <a:ext cx="239877" cy="32908"/>
            </a:xfrm>
            <a:prstGeom prst="rect">
              <a:avLst/>
            </a:prstGeom>
            <a:solidFill>
              <a:srgbClr val="1CABE2">
                <a:alpha val="100000"/>
              </a:srgbClr>
            </a:solidFill>
          </p:spPr>
          <p:txBody>
            <a:bodyPr/>
            <a:lstStyle/>
            <a:p/>
          </p:txBody>
        </p:sp>
        <p:sp>
          <p:nvSpPr>
            <p:cNvPr id="33" name="rc33"/>
            <p:cNvSpPr/>
            <p:nvPr/>
          </p:nvSpPr>
          <p:spPr>
            <a:xfrm>
              <a:off x="2629106" y="3184398"/>
              <a:ext cx="239877" cy="1027314"/>
            </a:xfrm>
            <a:prstGeom prst="rect">
              <a:avLst/>
            </a:prstGeom>
            <a:solidFill>
              <a:srgbClr val="80BD41">
                <a:alpha val="100000"/>
              </a:srgbClr>
            </a:solidFill>
          </p:spPr>
          <p:txBody>
            <a:bodyPr/>
            <a:lstStyle/>
            <a:p/>
          </p:txBody>
        </p:sp>
        <p:sp>
          <p:nvSpPr>
            <p:cNvPr id="34" name="rc34"/>
            <p:cNvSpPr/>
            <p:nvPr/>
          </p:nvSpPr>
          <p:spPr>
            <a:xfrm>
              <a:off x="2629106" y="3161797"/>
              <a:ext cx="239877" cy="22601"/>
            </a:xfrm>
            <a:prstGeom prst="rect">
              <a:avLst/>
            </a:prstGeom>
            <a:solidFill>
              <a:srgbClr val="1CABE2">
                <a:alpha val="100000"/>
              </a:srgbClr>
            </a:solidFill>
          </p:spPr>
          <p:txBody>
            <a:bodyPr/>
            <a:lstStyle/>
            <a:p/>
          </p:txBody>
        </p:sp>
        <p:sp>
          <p:nvSpPr>
            <p:cNvPr id="35" name="rc35"/>
            <p:cNvSpPr/>
            <p:nvPr/>
          </p:nvSpPr>
          <p:spPr>
            <a:xfrm>
              <a:off x="2895636" y="3192113"/>
              <a:ext cx="239877" cy="1019599"/>
            </a:xfrm>
            <a:prstGeom prst="rect">
              <a:avLst/>
            </a:prstGeom>
            <a:solidFill>
              <a:srgbClr val="80BD41">
                <a:alpha val="100000"/>
              </a:srgbClr>
            </a:solidFill>
          </p:spPr>
          <p:txBody>
            <a:bodyPr/>
            <a:lstStyle/>
            <a:p/>
          </p:txBody>
        </p:sp>
        <p:sp>
          <p:nvSpPr>
            <p:cNvPr id="36" name="rc36"/>
            <p:cNvSpPr/>
            <p:nvPr/>
          </p:nvSpPr>
          <p:spPr>
            <a:xfrm>
              <a:off x="2895636" y="3158634"/>
              <a:ext cx="239877" cy="33479"/>
            </a:xfrm>
            <a:prstGeom prst="rect">
              <a:avLst/>
            </a:prstGeom>
            <a:solidFill>
              <a:srgbClr val="1CABE2">
                <a:alpha val="100000"/>
              </a:srgbClr>
            </a:solidFill>
          </p:spPr>
          <p:txBody>
            <a:bodyPr/>
            <a:lstStyle/>
            <a:p/>
          </p:txBody>
        </p:sp>
        <p:sp>
          <p:nvSpPr>
            <p:cNvPr id="37" name="rc37"/>
            <p:cNvSpPr/>
            <p:nvPr/>
          </p:nvSpPr>
          <p:spPr>
            <a:xfrm>
              <a:off x="3162166" y="3198691"/>
              <a:ext cx="239877" cy="1013021"/>
            </a:xfrm>
            <a:prstGeom prst="rect">
              <a:avLst/>
            </a:prstGeom>
            <a:solidFill>
              <a:srgbClr val="80BD41">
                <a:alpha val="100000"/>
              </a:srgbClr>
            </a:solidFill>
          </p:spPr>
          <p:txBody>
            <a:bodyPr/>
            <a:lstStyle/>
            <a:p/>
          </p:txBody>
        </p:sp>
        <p:sp>
          <p:nvSpPr>
            <p:cNvPr id="38" name="rc38"/>
            <p:cNvSpPr/>
            <p:nvPr/>
          </p:nvSpPr>
          <p:spPr>
            <a:xfrm>
              <a:off x="3162166" y="3158408"/>
              <a:ext cx="239877" cy="40283"/>
            </a:xfrm>
            <a:prstGeom prst="rect">
              <a:avLst/>
            </a:prstGeom>
            <a:solidFill>
              <a:srgbClr val="1CABE2">
                <a:alpha val="100000"/>
              </a:srgbClr>
            </a:solidFill>
          </p:spPr>
          <p:txBody>
            <a:bodyPr/>
            <a:lstStyle/>
            <a:p/>
          </p:txBody>
        </p:sp>
        <p:sp>
          <p:nvSpPr>
            <p:cNvPr id="39" name="rc39"/>
            <p:cNvSpPr/>
            <p:nvPr/>
          </p:nvSpPr>
          <p:spPr>
            <a:xfrm>
              <a:off x="3428696" y="3189626"/>
              <a:ext cx="239877" cy="1022086"/>
            </a:xfrm>
            <a:prstGeom prst="rect">
              <a:avLst/>
            </a:prstGeom>
            <a:solidFill>
              <a:srgbClr val="80BD41">
                <a:alpha val="100000"/>
              </a:srgbClr>
            </a:solidFill>
          </p:spPr>
          <p:txBody>
            <a:bodyPr/>
            <a:lstStyle/>
            <a:p/>
          </p:txBody>
        </p:sp>
        <p:sp>
          <p:nvSpPr>
            <p:cNvPr id="40" name="rc40"/>
            <p:cNvSpPr/>
            <p:nvPr/>
          </p:nvSpPr>
          <p:spPr>
            <a:xfrm>
              <a:off x="3428696" y="3162036"/>
              <a:ext cx="239877" cy="27590"/>
            </a:xfrm>
            <a:prstGeom prst="rect">
              <a:avLst/>
            </a:prstGeom>
            <a:solidFill>
              <a:srgbClr val="1CABE2">
                <a:alpha val="100000"/>
              </a:srgbClr>
            </a:solidFill>
          </p:spPr>
          <p:txBody>
            <a:bodyPr/>
            <a:lstStyle/>
            <a:p/>
          </p:txBody>
        </p:sp>
        <p:sp>
          <p:nvSpPr>
            <p:cNvPr id="41" name="rc41"/>
            <p:cNvSpPr/>
            <p:nvPr/>
          </p:nvSpPr>
          <p:spPr>
            <a:xfrm>
              <a:off x="3695227" y="3202819"/>
              <a:ext cx="239877" cy="1008893"/>
            </a:xfrm>
            <a:prstGeom prst="rect">
              <a:avLst/>
            </a:prstGeom>
            <a:solidFill>
              <a:srgbClr val="80BD41">
                <a:alpha val="100000"/>
              </a:srgbClr>
            </a:solidFill>
          </p:spPr>
          <p:txBody>
            <a:bodyPr/>
            <a:lstStyle/>
            <a:p/>
          </p:txBody>
        </p:sp>
        <p:sp>
          <p:nvSpPr>
            <p:cNvPr id="42" name="rc42"/>
            <p:cNvSpPr/>
            <p:nvPr/>
          </p:nvSpPr>
          <p:spPr>
            <a:xfrm>
              <a:off x="3695227" y="3169400"/>
              <a:ext cx="239877" cy="33418"/>
            </a:xfrm>
            <a:prstGeom prst="rect">
              <a:avLst/>
            </a:prstGeom>
            <a:solidFill>
              <a:srgbClr val="1CABE2">
                <a:alpha val="100000"/>
              </a:srgbClr>
            </a:solidFill>
          </p:spPr>
          <p:txBody>
            <a:bodyPr/>
            <a:lstStyle/>
            <a:p/>
          </p:txBody>
        </p:sp>
        <p:sp>
          <p:nvSpPr>
            <p:cNvPr id="43" name="rc43"/>
            <p:cNvSpPr/>
            <p:nvPr/>
          </p:nvSpPr>
          <p:spPr>
            <a:xfrm>
              <a:off x="3961757" y="3214660"/>
              <a:ext cx="239877" cy="997052"/>
            </a:xfrm>
            <a:prstGeom prst="rect">
              <a:avLst/>
            </a:prstGeom>
            <a:solidFill>
              <a:srgbClr val="80BD41">
                <a:alpha val="100000"/>
              </a:srgbClr>
            </a:solidFill>
          </p:spPr>
          <p:txBody>
            <a:bodyPr/>
            <a:lstStyle/>
            <a:p/>
          </p:txBody>
        </p:sp>
        <p:sp>
          <p:nvSpPr>
            <p:cNvPr id="44" name="rc44"/>
            <p:cNvSpPr/>
            <p:nvPr/>
          </p:nvSpPr>
          <p:spPr>
            <a:xfrm>
              <a:off x="3961757" y="3179913"/>
              <a:ext cx="239877" cy="34747"/>
            </a:xfrm>
            <a:prstGeom prst="rect">
              <a:avLst/>
            </a:prstGeom>
            <a:solidFill>
              <a:srgbClr val="1CABE2">
                <a:alpha val="100000"/>
              </a:srgbClr>
            </a:solidFill>
          </p:spPr>
          <p:txBody>
            <a:bodyPr/>
            <a:lstStyle/>
            <a:p/>
          </p:txBody>
        </p:sp>
        <p:sp>
          <p:nvSpPr>
            <p:cNvPr id="45" name="rc45"/>
            <p:cNvSpPr/>
            <p:nvPr/>
          </p:nvSpPr>
          <p:spPr>
            <a:xfrm>
              <a:off x="4228287" y="3216172"/>
              <a:ext cx="239877" cy="995540"/>
            </a:xfrm>
            <a:prstGeom prst="rect">
              <a:avLst/>
            </a:prstGeom>
            <a:solidFill>
              <a:srgbClr val="80BD41">
                <a:alpha val="100000"/>
              </a:srgbClr>
            </a:solidFill>
          </p:spPr>
          <p:txBody>
            <a:bodyPr/>
            <a:lstStyle/>
            <a:p/>
          </p:txBody>
        </p:sp>
        <p:sp>
          <p:nvSpPr>
            <p:cNvPr id="46" name="rc46"/>
            <p:cNvSpPr/>
            <p:nvPr/>
          </p:nvSpPr>
          <p:spPr>
            <a:xfrm>
              <a:off x="4228287" y="3182259"/>
              <a:ext cx="239877" cy="33912"/>
            </a:xfrm>
            <a:prstGeom prst="rect">
              <a:avLst/>
            </a:prstGeom>
            <a:solidFill>
              <a:srgbClr val="1CABE2">
                <a:alpha val="100000"/>
              </a:srgbClr>
            </a:solidFill>
          </p:spPr>
          <p:txBody>
            <a:bodyPr/>
            <a:lstStyle/>
            <a:p/>
          </p:txBody>
        </p:sp>
        <p:sp>
          <p:nvSpPr>
            <p:cNvPr id="47" name="rc47"/>
            <p:cNvSpPr/>
            <p:nvPr/>
          </p:nvSpPr>
          <p:spPr>
            <a:xfrm>
              <a:off x="4494818" y="3220756"/>
              <a:ext cx="239877" cy="990956"/>
            </a:xfrm>
            <a:prstGeom prst="rect">
              <a:avLst/>
            </a:prstGeom>
            <a:solidFill>
              <a:srgbClr val="80BD41">
                <a:alpha val="100000"/>
              </a:srgbClr>
            </a:solidFill>
          </p:spPr>
          <p:txBody>
            <a:bodyPr/>
            <a:lstStyle/>
            <a:p/>
          </p:txBody>
        </p:sp>
        <p:sp>
          <p:nvSpPr>
            <p:cNvPr id="48" name="rc48"/>
            <p:cNvSpPr/>
            <p:nvPr/>
          </p:nvSpPr>
          <p:spPr>
            <a:xfrm>
              <a:off x="4494818" y="3186195"/>
              <a:ext cx="239877" cy="34560"/>
            </a:xfrm>
            <a:prstGeom prst="rect">
              <a:avLst/>
            </a:prstGeom>
            <a:solidFill>
              <a:srgbClr val="1CABE2">
                <a:alpha val="100000"/>
              </a:srgbClr>
            </a:solidFill>
          </p:spPr>
          <p:txBody>
            <a:bodyPr/>
            <a:lstStyle/>
            <a:p/>
          </p:txBody>
        </p:sp>
        <p:sp>
          <p:nvSpPr>
            <p:cNvPr id="49" name="rc49"/>
            <p:cNvSpPr/>
            <p:nvPr/>
          </p:nvSpPr>
          <p:spPr>
            <a:xfrm>
              <a:off x="4761348" y="3240641"/>
              <a:ext cx="239877" cy="971071"/>
            </a:xfrm>
            <a:prstGeom prst="rect">
              <a:avLst/>
            </a:prstGeom>
            <a:solidFill>
              <a:srgbClr val="80BD41">
                <a:alpha val="100000"/>
              </a:srgbClr>
            </a:solidFill>
          </p:spPr>
          <p:txBody>
            <a:bodyPr/>
            <a:lstStyle/>
            <a:p/>
          </p:txBody>
        </p:sp>
        <p:sp>
          <p:nvSpPr>
            <p:cNvPr id="50" name="rc50"/>
            <p:cNvSpPr/>
            <p:nvPr/>
          </p:nvSpPr>
          <p:spPr>
            <a:xfrm>
              <a:off x="4761348" y="3189432"/>
              <a:ext cx="239877" cy="51208"/>
            </a:xfrm>
            <a:prstGeom prst="rect">
              <a:avLst/>
            </a:prstGeom>
            <a:solidFill>
              <a:srgbClr val="1CABE2">
                <a:alpha val="100000"/>
              </a:srgbClr>
            </a:solidFill>
          </p:spPr>
          <p:txBody>
            <a:bodyPr/>
            <a:lstStyle/>
            <a:p/>
          </p:txBody>
        </p:sp>
        <p:sp>
          <p:nvSpPr>
            <p:cNvPr id="51" name="rc51"/>
            <p:cNvSpPr/>
            <p:nvPr/>
          </p:nvSpPr>
          <p:spPr>
            <a:xfrm>
              <a:off x="5027878" y="3231634"/>
              <a:ext cx="239877" cy="980078"/>
            </a:xfrm>
            <a:prstGeom prst="rect">
              <a:avLst/>
            </a:prstGeom>
            <a:solidFill>
              <a:srgbClr val="80BD41">
                <a:alpha val="100000"/>
              </a:srgbClr>
            </a:solidFill>
          </p:spPr>
          <p:txBody>
            <a:bodyPr/>
            <a:lstStyle/>
            <a:p/>
          </p:txBody>
        </p:sp>
        <p:sp>
          <p:nvSpPr>
            <p:cNvPr id="52" name="rc52"/>
            <p:cNvSpPr/>
            <p:nvPr/>
          </p:nvSpPr>
          <p:spPr>
            <a:xfrm>
              <a:off x="5027878" y="3187100"/>
              <a:ext cx="239877" cy="44534"/>
            </a:xfrm>
            <a:prstGeom prst="rect">
              <a:avLst/>
            </a:prstGeom>
            <a:solidFill>
              <a:srgbClr val="1CABE2">
                <a:alpha val="100000"/>
              </a:srgbClr>
            </a:solidFill>
          </p:spPr>
          <p:txBody>
            <a:bodyPr/>
            <a:lstStyle/>
            <a:p/>
          </p:txBody>
        </p:sp>
        <p:sp>
          <p:nvSpPr>
            <p:cNvPr id="53" name="rc53"/>
            <p:cNvSpPr/>
            <p:nvPr/>
          </p:nvSpPr>
          <p:spPr>
            <a:xfrm>
              <a:off x="5294409" y="3227233"/>
              <a:ext cx="239877" cy="984479"/>
            </a:xfrm>
            <a:prstGeom prst="rect">
              <a:avLst/>
            </a:prstGeom>
            <a:solidFill>
              <a:srgbClr val="80BD41">
                <a:alpha val="100000"/>
              </a:srgbClr>
            </a:solidFill>
          </p:spPr>
          <p:txBody>
            <a:bodyPr/>
            <a:lstStyle/>
            <a:p/>
          </p:txBody>
        </p:sp>
        <p:sp>
          <p:nvSpPr>
            <p:cNvPr id="54" name="rc54"/>
            <p:cNvSpPr/>
            <p:nvPr/>
          </p:nvSpPr>
          <p:spPr>
            <a:xfrm>
              <a:off x="5294409" y="3194147"/>
              <a:ext cx="239877" cy="33086"/>
            </a:xfrm>
            <a:prstGeom prst="rect">
              <a:avLst/>
            </a:prstGeom>
            <a:solidFill>
              <a:srgbClr val="1CABE2">
                <a:alpha val="100000"/>
              </a:srgbClr>
            </a:solidFill>
          </p:spPr>
          <p:txBody>
            <a:bodyPr/>
            <a:lstStyle/>
            <a:p/>
          </p:txBody>
        </p:sp>
        <p:sp>
          <p:nvSpPr>
            <p:cNvPr id="55" name="rc55"/>
            <p:cNvSpPr/>
            <p:nvPr/>
          </p:nvSpPr>
          <p:spPr>
            <a:xfrm>
              <a:off x="5560939" y="3254693"/>
              <a:ext cx="239877" cy="957019"/>
            </a:xfrm>
            <a:prstGeom prst="rect">
              <a:avLst/>
            </a:prstGeom>
            <a:solidFill>
              <a:srgbClr val="80BD41">
                <a:alpha val="100000"/>
              </a:srgbClr>
            </a:solidFill>
          </p:spPr>
          <p:txBody>
            <a:bodyPr/>
            <a:lstStyle/>
            <a:p/>
          </p:txBody>
        </p:sp>
        <p:sp>
          <p:nvSpPr>
            <p:cNvPr id="56" name="rc56"/>
            <p:cNvSpPr/>
            <p:nvPr/>
          </p:nvSpPr>
          <p:spPr>
            <a:xfrm>
              <a:off x="5560939" y="3210818"/>
              <a:ext cx="239877" cy="43874"/>
            </a:xfrm>
            <a:prstGeom prst="rect">
              <a:avLst/>
            </a:prstGeom>
            <a:solidFill>
              <a:srgbClr val="1CABE2">
                <a:alpha val="100000"/>
              </a:srgbClr>
            </a:solidFill>
          </p:spPr>
          <p:txBody>
            <a:bodyPr/>
            <a:lstStyle/>
            <a:p/>
          </p:txBody>
        </p:sp>
        <p:sp>
          <p:nvSpPr>
            <p:cNvPr id="57" name="rc57"/>
            <p:cNvSpPr/>
            <p:nvPr/>
          </p:nvSpPr>
          <p:spPr>
            <a:xfrm>
              <a:off x="5827469" y="3279006"/>
              <a:ext cx="239877" cy="932706"/>
            </a:xfrm>
            <a:prstGeom prst="rect">
              <a:avLst/>
            </a:prstGeom>
            <a:solidFill>
              <a:srgbClr val="80BD41">
                <a:alpha val="100000"/>
              </a:srgbClr>
            </a:solidFill>
          </p:spPr>
          <p:txBody>
            <a:bodyPr/>
            <a:lstStyle/>
            <a:p/>
          </p:txBody>
        </p:sp>
        <p:sp>
          <p:nvSpPr>
            <p:cNvPr id="58" name="rc58"/>
            <p:cNvSpPr/>
            <p:nvPr/>
          </p:nvSpPr>
          <p:spPr>
            <a:xfrm>
              <a:off x="5827469" y="3222027"/>
              <a:ext cx="239877" cy="56979"/>
            </a:xfrm>
            <a:prstGeom prst="rect">
              <a:avLst/>
            </a:prstGeom>
            <a:solidFill>
              <a:srgbClr val="1CABE2">
                <a:alpha val="100000"/>
              </a:srgbClr>
            </a:solidFill>
          </p:spPr>
          <p:txBody>
            <a:bodyPr/>
            <a:lstStyle/>
            <a:p/>
          </p:txBody>
        </p:sp>
        <p:sp>
          <p:nvSpPr>
            <p:cNvPr id="59" name="rc59"/>
            <p:cNvSpPr/>
            <p:nvPr/>
          </p:nvSpPr>
          <p:spPr>
            <a:xfrm>
              <a:off x="6094000" y="3308208"/>
              <a:ext cx="239877" cy="903504"/>
            </a:xfrm>
            <a:prstGeom prst="rect">
              <a:avLst/>
            </a:prstGeom>
            <a:solidFill>
              <a:srgbClr val="80BD41">
                <a:alpha val="100000"/>
              </a:srgbClr>
            </a:solidFill>
          </p:spPr>
          <p:txBody>
            <a:bodyPr/>
            <a:lstStyle/>
            <a:p/>
          </p:txBody>
        </p:sp>
        <p:sp>
          <p:nvSpPr>
            <p:cNvPr id="60" name="rc60"/>
            <p:cNvSpPr/>
            <p:nvPr/>
          </p:nvSpPr>
          <p:spPr>
            <a:xfrm>
              <a:off x="6094000" y="3230117"/>
              <a:ext cx="239877" cy="78091"/>
            </a:xfrm>
            <a:prstGeom prst="rect">
              <a:avLst/>
            </a:prstGeom>
            <a:solidFill>
              <a:srgbClr val="1CABE2">
                <a:alpha val="100000"/>
              </a:srgbClr>
            </a:solidFill>
          </p:spPr>
          <p:txBody>
            <a:bodyPr/>
            <a:lstStyle/>
            <a:p/>
          </p:txBody>
        </p:sp>
        <p:sp>
          <p:nvSpPr>
            <p:cNvPr id="61" name="rc61"/>
            <p:cNvSpPr/>
            <p:nvPr/>
          </p:nvSpPr>
          <p:spPr>
            <a:xfrm>
              <a:off x="6360530" y="3349807"/>
              <a:ext cx="239877" cy="861905"/>
            </a:xfrm>
            <a:prstGeom prst="rect">
              <a:avLst/>
            </a:prstGeom>
            <a:solidFill>
              <a:srgbClr val="80BD41">
                <a:alpha val="100000"/>
              </a:srgbClr>
            </a:solidFill>
          </p:spPr>
          <p:txBody>
            <a:bodyPr/>
            <a:lstStyle/>
            <a:p/>
          </p:txBody>
        </p:sp>
        <p:sp>
          <p:nvSpPr>
            <p:cNvPr id="62" name="rc62"/>
            <p:cNvSpPr/>
            <p:nvPr/>
          </p:nvSpPr>
          <p:spPr>
            <a:xfrm>
              <a:off x="6360530" y="3247670"/>
              <a:ext cx="239877" cy="102137"/>
            </a:xfrm>
            <a:prstGeom prst="rect">
              <a:avLst/>
            </a:prstGeom>
            <a:solidFill>
              <a:srgbClr val="1CABE2">
                <a:alpha val="100000"/>
              </a:srgbClr>
            </a:solidFill>
          </p:spPr>
          <p:txBody>
            <a:bodyPr/>
            <a:lstStyle/>
            <a:p/>
          </p:txBody>
        </p:sp>
        <p:sp>
          <p:nvSpPr>
            <p:cNvPr id="63" name="rc63"/>
            <p:cNvSpPr/>
            <p:nvPr/>
          </p:nvSpPr>
          <p:spPr>
            <a:xfrm>
              <a:off x="6627060" y="3383432"/>
              <a:ext cx="239877" cy="828280"/>
            </a:xfrm>
            <a:prstGeom prst="rect">
              <a:avLst/>
            </a:prstGeom>
            <a:solidFill>
              <a:srgbClr val="80BD41">
                <a:alpha val="100000"/>
              </a:srgbClr>
            </a:solidFill>
          </p:spPr>
          <p:txBody>
            <a:bodyPr/>
            <a:lstStyle/>
            <a:p/>
          </p:txBody>
        </p:sp>
        <p:sp>
          <p:nvSpPr>
            <p:cNvPr id="64" name="rc64"/>
            <p:cNvSpPr/>
            <p:nvPr/>
          </p:nvSpPr>
          <p:spPr>
            <a:xfrm>
              <a:off x="6627060" y="3277345"/>
              <a:ext cx="239877" cy="106086"/>
            </a:xfrm>
            <a:prstGeom prst="rect">
              <a:avLst/>
            </a:prstGeom>
            <a:solidFill>
              <a:srgbClr val="1CABE2">
                <a:alpha val="100000"/>
              </a:srgbClr>
            </a:solidFill>
          </p:spPr>
          <p:txBody>
            <a:bodyPr/>
            <a:lstStyle/>
            <a:p/>
          </p:txBody>
        </p:sp>
        <p:sp>
          <p:nvSpPr>
            <p:cNvPr id="65" name="rc65"/>
            <p:cNvSpPr/>
            <p:nvPr/>
          </p:nvSpPr>
          <p:spPr>
            <a:xfrm>
              <a:off x="6893590" y="3404335"/>
              <a:ext cx="239877" cy="807377"/>
            </a:xfrm>
            <a:prstGeom prst="rect">
              <a:avLst/>
            </a:prstGeom>
            <a:solidFill>
              <a:srgbClr val="80BD41">
                <a:alpha val="100000"/>
              </a:srgbClr>
            </a:solidFill>
          </p:spPr>
          <p:txBody>
            <a:bodyPr/>
            <a:lstStyle/>
            <a:p/>
          </p:txBody>
        </p:sp>
        <p:sp>
          <p:nvSpPr>
            <p:cNvPr id="66" name="rc66"/>
            <p:cNvSpPr/>
            <p:nvPr/>
          </p:nvSpPr>
          <p:spPr>
            <a:xfrm>
              <a:off x="6893590" y="3282152"/>
              <a:ext cx="239877" cy="122182"/>
            </a:xfrm>
            <a:prstGeom prst="rect">
              <a:avLst/>
            </a:prstGeom>
            <a:solidFill>
              <a:srgbClr val="1CABE2">
                <a:alpha val="100000"/>
              </a:srgbClr>
            </a:solidFill>
          </p:spPr>
          <p:txBody>
            <a:bodyPr/>
            <a:lstStyle/>
            <a:p/>
          </p:txBody>
        </p:sp>
        <p:sp>
          <p:nvSpPr>
            <p:cNvPr id="67" name="rc67"/>
            <p:cNvSpPr/>
            <p:nvPr/>
          </p:nvSpPr>
          <p:spPr>
            <a:xfrm>
              <a:off x="7160121" y="3375276"/>
              <a:ext cx="239877" cy="836436"/>
            </a:xfrm>
            <a:prstGeom prst="rect">
              <a:avLst/>
            </a:prstGeom>
            <a:solidFill>
              <a:srgbClr val="80BD41">
                <a:alpha val="100000"/>
              </a:srgbClr>
            </a:solidFill>
          </p:spPr>
          <p:txBody>
            <a:bodyPr/>
            <a:lstStyle/>
            <a:p/>
          </p:txBody>
        </p:sp>
        <p:sp>
          <p:nvSpPr>
            <p:cNvPr id="68" name="rc68"/>
            <p:cNvSpPr/>
            <p:nvPr/>
          </p:nvSpPr>
          <p:spPr>
            <a:xfrm>
              <a:off x="7160121" y="3285316"/>
              <a:ext cx="239877" cy="89960"/>
            </a:xfrm>
            <a:prstGeom prst="rect">
              <a:avLst/>
            </a:prstGeom>
            <a:solidFill>
              <a:srgbClr val="1CABE2">
                <a:alpha val="100000"/>
              </a:srgbClr>
            </a:solidFill>
          </p:spPr>
          <p:txBody>
            <a:bodyPr/>
            <a:lstStyle/>
            <a:p/>
          </p:txBody>
        </p:sp>
        <p:sp>
          <p:nvSpPr>
            <p:cNvPr id="69" name="rc69"/>
            <p:cNvSpPr/>
            <p:nvPr/>
          </p:nvSpPr>
          <p:spPr>
            <a:xfrm>
              <a:off x="7426651" y="3389063"/>
              <a:ext cx="239877" cy="822648"/>
            </a:xfrm>
            <a:prstGeom prst="rect">
              <a:avLst/>
            </a:prstGeom>
            <a:solidFill>
              <a:srgbClr val="80BD41">
                <a:alpha val="100000"/>
              </a:srgbClr>
            </a:solidFill>
          </p:spPr>
          <p:txBody>
            <a:bodyPr/>
            <a:lstStyle/>
            <a:p/>
          </p:txBody>
        </p:sp>
        <p:sp>
          <p:nvSpPr>
            <p:cNvPr id="70" name="rc70"/>
            <p:cNvSpPr/>
            <p:nvPr/>
          </p:nvSpPr>
          <p:spPr>
            <a:xfrm>
              <a:off x="7426651" y="3296990"/>
              <a:ext cx="239877" cy="92073"/>
            </a:xfrm>
            <a:prstGeom prst="rect">
              <a:avLst/>
            </a:prstGeom>
            <a:solidFill>
              <a:srgbClr val="1CABE2">
                <a:alpha val="100000"/>
              </a:srgbClr>
            </a:solidFill>
          </p:spPr>
          <p:txBody>
            <a:bodyPr/>
            <a:lstStyle/>
            <a:p/>
          </p:txBody>
        </p:sp>
        <p:sp>
          <p:nvSpPr>
            <p:cNvPr id="71" name="rc71"/>
            <p:cNvSpPr/>
            <p:nvPr/>
          </p:nvSpPr>
          <p:spPr>
            <a:xfrm>
              <a:off x="7693181" y="3392433"/>
              <a:ext cx="239877" cy="819279"/>
            </a:xfrm>
            <a:prstGeom prst="rect">
              <a:avLst/>
            </a:prstGeom>
            <a:solidFill>
              <a:srgbClr val="80BD41">
                <a:alpha val="100000"/>
              </a:srgbClr>
            </a:solidFill>
          </p:spPr>
          <p:txBody>
            <a:bodyPr/>
            <a:lstStyle/>
            <a:p/>
          </p:txBody>
        </p:sp>
        <p:sp>
          <p:nvSpPr>
            <p:cNvPr id="72" name="rc72"/>
            <p:cNvSpPr/>
            <p:nvPr/>
          </p:nvSpPr>
          <p:spPr>
            <a:xfrm>
              <a:off x="7693181" y="3299919"/>
              <a:ext cx="239877" cy="92513"/>
            </a:xfrm>
            <a:prstGeom prst="rect">
              <a:avLst/>
            </a:prstGeom>
            <a:solidFill>
              <a:srgbClr val="1CABE2">
                <a:alpha val="100000"/>
              </a:srgbClr>
            </a:solidFill>
          </p:spPr>
          <p:txBody>
            <a:bodyPr/>
            <a:lstStyle/>
            <a:p/>
          </p:txBody>
        </p:sp>
        <p:sp>
          <p:nvSpPr>
            <p:cNvPr id="73" name="rc73"/>
            <p:cNvSpPr/>
            <p:nvPr/>
          </p:nvSpPr>
          <p:spPr>
            <a:xfrm>
              <a:off x="7959712" y="3378642"/>
              <a:ext cx="239877" cy="833070"/>
            </a:xfrm>
            <a:prstGeom prst="rect">
              <a:avLst/>
            </a:prstGeom>
            <a:solidFill>
              <a:srgbClr val="80BD41">
                <a:alpha val="100000"/>
              </a:srgbClr>
            </a:solidFill>
          </p:spPr>
          <p:txBody>
            <a:bodyPr/>
            <a:lstStyle/>
            <a:p/>
          </p:txBody>
        </p:sp>
        <p:sp>
          <p:nvSpPr>
            <p:cNvPr id="74" name="rc74"/>
            <p:cNvSpPr/>
            <p:nvPr/>
          </p:nvSpPr>
          <p:spPr>
            <a:xfrm>
              <a:off x="7959712" y="3304571"/>
              <a:ext cx="239877" cy="74071"/>
            </a:xfrm>
            <a:prstGeom prst="rect">
              <a:avLst/>
            </a:prstGeom>
            <a:solidFill>
              <a:srgbClr val="1CABE2">
                <a:alpha val="100000"/>
              </a:srgbClr>
            </a:solidFill>
          </p:spPr>
          <p:txBody>
            <a:bodyPr/>
            <a:lstStyle/>
            <a:p/>
          </p:txBody>
        </p:sp>
        <p:sp>
          <p:nvSpPr>
            <p:cNvPr id="75" name="pl75"/>
            <p:cNvSpPr/>
            <p:nvPr/>
          </p:nvSpPr>
          <p:spPr>
            <a:xfrm>
              <a:off x="1416393" y="2106581"/>
              <a:ext cx="6663257" cy="236290"/>
            </a:xfrm>
            <a:custGeom>
              <a:avLst/>
              <a:pathLst>
                <a:path w="6663257" h="236290">
                  <a:moveTo>
                    <a:pt x="0" y="21480"/>
                  </a:moveTo>
                  <a:lnTo>
                    <a:pt x="266530" y="42961"/>
                  </a:lnTo>
                  <a:lnTo>
                    <a:pt x="533060" y="42961"/>
                  </a:lnTo>
                  <a:lnTo>
                    <a:pt x="799590" y="21480"/>
                  </a:lnTo>
                  <a:lnTo>
                    <a:pt x="1066121" y="21480"/>
                  </a:lnTo>
                  <a:lnTo>
                    <a:pt x="1332651" y="0"/>
                  </a:lnTo>
                  <a:lnTo>
                    <a:pt x="1599181" y="21480"/>
                  </a:lnTo>
                  <a:lnTo>
                    <a:pt x="1865712" y="42961"/>
                  </a:lnTo>
                  <a:lnTo>
                    <a:pt x="2132242" y="21480"/>
                  </a:lnTo>
                  <a:lnTo>
                    <a:pt x="2398772" y="21480"/>
                  </a:lnTo>
                  <a:lnTo>
                    <a:pt x="2665303" y="21480"/>
                  </a:lnTo>
                  <a:lnTo>
                    <a:pt x="2931833" y="21480"/>
                  </a:lnTo>
                  <a:lnTo>
                    <a:pt x="3198363" y="21480"/>
                  </a:lnTo>
                  <a:lnTo>
                    <a:pt x="3464893" y="64442"/>
                  </a:lnTo>
                  <a:lnTo>
                    <a:pt x="3731424" y="42961"/>
                  </a:lnTo>
                  <a:lnTo>
                    <a:pt x="3997954" y="21480"/>
                  </a:lnTo>
                  <a:lnTo>
                    <a:pt x="4264484" y="42961"/>
                  </a:lnTo>
                  <a:lnTo>
                    <a:pt x="4531015" y="85923"/>
                  </a:lnTo>
                  <a:lnTo>
                    <a:pt x="4797545" y="128885"/>
                  </a:lnTo>
                  <a:lnTo>
                    <a:pt x="5064075" y="193328"/>
                  </a:lnTo>
                  <a:lnTo>
                    <a:pt x="5330606" y="193328"/>
                  </a:lnTo>
                  <a:lnTo>
                    <a:pt x="5597136" y="236290"/>
                  </a:lnTo>
                  <a:lnTo>
                    <a:pt x="5863666" y="171847"/>
                  </a:lnTo>
                  <a:lnTo>
                    <a:pt x="6130197" y="171847"/>
                  </a:lnTo>
                  <a:lnTo>
                    <a:pt x="6396727" y="171847"/>
                  </a:lnTo>
                  <a:lnTo>
                    <a:pt x="6663257" y="128885"/>
                  </a:lnTo>
                </a:path>
              </a:pathLst>
            </a:custGeom>
            <a:ln w="27101" cap="flat">
              <a:solidFill>
                <a:srgbClr val="0058AB">
                  <a:alpha val="100000"/>
                </a:srgbClr>
              </a:solidFill>
              <a:prstDash val="solid"/>
              <a:round/>
            </a:ln>
          </p:spPr>
          <p:txBody>
            <a:bodyPr/>
            <a:lstStyle/>
            <a:p/>
          </p:txBody>
        </p:sp>
        <p:sp>
          <p:nvSpPr>
            <p:cNvPr id="76" name="tx76"/>
            <p:cNvSpPr/>
            <p:nvPr/>
          </p:nvSpPr>
          <p:spPr>
            <a:xfrm>
              <a:off x="1346075"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77" name="tx77"/>
            <p:cNvSpPr/>
            <p:nvPr/>
          </p:nvSpPr>
          <p:spPr>
            <a:xfrm>
              <a:off x="2678727" y="192553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98</a:t>
              </a:r>
            </a:p>
          </p:txBody>
        </p:sp>
        <p:sp>
          <p:nvSpPr>
            <p:cNvPr id="78" name="tx78"/>
            <p:cNvSpPr/>
            <p:nvPr/>
          </p:nvSpPr>
          <p:spPr>
            <a:xfrm>
              <a:off x="4011378"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79" name="tx79"/>
            <p:cNvSpPr/>
            <p:nvPr/>
          </p:nvSpPr>
          <p:spPr>
            <a:xfrm>
              <a:off x="5344030"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0" name="tx80"/>
            <p:cNvSpPr/>
            <p:nvPr/>
          </p:nvSpPr>
          <p:spPr>
            <a:xfrm>
              <a:off x="6410151" y="21188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1" name="tx81"/>
            <p:cNvSpPr/>
            <p:nvPr/>
          </p:nvSpPr>
          <p:spPr>
            <a:xfrm>
              <a:off x="6676681" y="21188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2" name="tx82"/>
            <p:cNvSpPr/>
            <p:nvPr/>
          </p:nvSpPr>
          <p:spPr>
            <a:xfrm>
              <a:off x="6943212"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3" name="tx83"/>
            <p:cNvSpPr/>
            <p:nvPr/>
          </p:nvSpPr>
          <p:spPr>
            <a:xfrm>
              <a:off x="7209742"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4" name="tx84"/>
            <p:cNvSpPr/>
            <p:nvPr/>
          </p:nvSpPr>
          <p:spPr>
            <a:xfrm>
              <a:off x="7476272"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5" name="tx85"/>
            <p:cNvSpPr/>
            <p:nvPr/>
          </p:nvSpPr>
          <p:spPr>
            <a:xfrm>
              <a:off x="7742803"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6" name="tx86"/>
            <p:cNvSpPr/>
            <p:nvPr/>
          </p:nvSpPr>
          <p:spPr>
            <a:xfrm>
              <a:off x="8009333"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7" name="tx87"/>
            <p:cNvSpPr/>
            <p:nvPr/>
          </p:nvSpPr>
          <p:spPr>
            <a:xfrm>
              <a:off x="1310962" y="365148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15.1</a:t>
              </a:r>
            </a:p>
          </p:txBody>
        </p:sp>
        <p:sp>
          <p:nvSpPr>
            <p:cNvPr id="88" name="tx88"/>
            <p:cNvSpPr/>
            <p:nvPr/>
          </p:nvSpPr>
          <p:spPr>
            <a:xfrm>
              <a:off x="1341092" y="31144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89" name="tx89"/>
            <p:cNvSpPr/>
            <p:nvPr/>
          </p:nvSpPr>
          <p:spPr>
            <a:xfrm>
              <a:off x="2643614" y="365923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14.8</a:t>
              </a:r>
            </a:p>
          </p:txBody>
        </p:sp>
        <p:sp>
          <p:nvSpPr>
            <p:cNvPr id="90" name="tx90"/>
            <p:cNvSpPr/>
            <p:nvPr/>
          </p:nvSpPr>
          <p:spPr>
            <a:xfrm>
              <a:off x="2673743" y="313428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91" name="tx91"/>
            <p:cNvSpPr/>
            <p:nvPr/>
          </p:nvSpPr>
          <p:spPr>
            <a:xfrm>
              <a:off x="3976265" y="367437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14.4</a:t>
              </a:r>
            </a:p>
          </p:txBody>
        </p:sp>
        <p:sp>
          <p:nvSpPr>
            <p:cNvPr id="92" name="tx92"/>
            <p:cNvSpPr/>
            <p:nvPr/>
          </p:nvSpPr>
          <p:spPr>
            <a:xfrm>
              <a:off x="4006395" y="315847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93" name="tx93"/>
            <p:cNvSpPr/>
            <p:nvPr/>
          </p:nvSpPr>
          <p:spPr>
            <a:xfrm>
              <a:off x="5308917" y="368065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14.2</a:t>
              </a:r>
            </a:p>
          </p:txBody>
        </p:sp>
        <p:sp>
          <p:nvSpPr>
            <p:cNvPr id="94" name="tx94"/>
            <p:cNvSpPr/>
            <p:nvPr/>
          </p:nvSpPr>
          <p:spPr>
            <a:xfrm>
              <a:off x="5339046" y="31718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95" name="tx95"/>
            <p:cNvSpPr/>
            <p:nvPr/>
          </p:nvSpPr>
          <p:spPr>
            <a:xfrm>
              <a:off x="6375038" y="374194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12.4</a:t>
              </a:r>
            </a:p>
          </p:txBody>
        </p:sp>
        <p:sp>
          <p:nvSpPr>
            <p:cNvPr id="96" name="tx96"/>
            <p:cNvSpPr/>
            <p:nvPr/>
          </p:nvSpPr>
          <p:spPr>
            <a:xfrm>
              <a:off x="6405168" y="325992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97" name="tx97"/>
            <p:cNvSpPr/>
            <p:nvPr/>
          </p:nvSpPr>
          <p:spPr>
            <a:xfrm>
              <a:off x="6686740" y="37587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98" name="tx98"/>
            <p:cNvSpPr/>
            <p:nvPr/>
          </p:nvSpPr>
          <p:spPr>
            <a:xfrm>
              <a:off x="6671698" y="32915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99" name="tx99"/>
            <p:cNvSpPr/>
            <p:nvPr/>
          </p:nvSpPr>
          <p:spPr>
            <a:xfrm>
              <a:off x="6912122" y="3769207"/>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11.7</a:t>
              </a:r>
            </a:p>
          </p:txBody>
        </p:sp>
        <p:sp>
          <p:nvSpPr>
            <p:cNvPr id="100" name="tx100"/>
            <p:cNvSpPr/>
            <p:nvPr/>
          </p:nvSpPr>
          <p:spPr>
            <a:xfrm>
              <a:off x="6938228" y="33044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101" name="tx101"/>
            <p:cNvSpPr/>
            <p:nvPr/>
          </p:nvSpPr>
          <p:spPr>
            <a:xfrm>
              <a:off x="7174629" y="375467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12.1</a:t>
              </a:r>
            </a:p>
          </p:txBody>
        </p:sp>
        <p:sp>
          <p:nvSpPr>
            <p:cNvPr id="102" name="tx102"/>
            <p:cNvSpPr/>
            <p:nvPr/>
          </p:nvSpPr>
          <p:spPr>
            <a:xfrm>
              <a:off x="7204759" y="329148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3" name="tx103"/>
            <p:cNvSpPr/>
            <p:nvPr/>
          </p:nvSpPr>
          <p:spPr>
            <a:xfrm>
              <a:off x="7445183" y="3761572"/>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11.9</a:t>
              </a:r>
            </a:p>
          </p:txBody>
        </p:sp>
        <p:sp>
          <p:nvSpPr>
            <p:cNvPr id="104" name="tx104"/>
            <p:cNvSpPr/>
            <p:nvPr/>
          </p:nvSpPr>
          <p:spPr>
            <a:xfrm>
              <a:off x="7471289" y="330421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5" name="tx105"/>
            <p:cNvSpPr/>
            <p:nvPr/>
          </p:nvSpPr>
          <p:spPr>
            <a:xfrm>
              <a:off x="7711713" y="3763257"/>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11.8</a:t>
              </a:r>
            </a:p>
          </p:txBody>
        </p:sp>
        <p:sp>
          <p:nvSpPr>
            <p:cNvPr id="106" name="tx106"/>
            <p:cNvSpPr/>
            <p:nvPr/>
          </p:nvSpPr>
          <p:spPr>
            <a:xfrm>
              <a:off x="7737819" y="33073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7" name="tx107"/>
            <p:cNvSpPr/>
            <p:nvPr/>
          </p:nvSpPr>
          <p:spPr>
            <a:xfrm>
              <a:off x="8019391" y="37563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08" name="tx108"/>
            <p:cNvSpPr/>
            <p:nvPr/>
          </p:nvSpPr>
          <p:spPr>
            <a:xfrm>
              <a:off x="8004349" y="330279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09" name="tx109"/>
            <p:cNvSpPr/>
            <p:nvPr/>
          </p:nvSpPr>
          <p:spPr>
            <a:xfrm>
              <a:off x="1310962" y="29824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15.5</a:t>
              </a:r>
            </a:p>
          </p:txBody>
        </p:sp>
        <p:sp>
          <p:nvSpPr>
            <p:cNvPr id="110" name="tx110"/>
            <p:cNvSpPr/>
            <p:nvPr/>
          </p:nvSpPr>
          <p:spPr>
            <a:xfrm>
              <a:off x="2643614" y="300653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15.2</a:t>
              </a:r>
            </a:p>
          </p:txBody>
        </p:sp>
        <p:sp>
          <p:nvSpPr>
            <p:cNvPr id="111" name="tx111"/>
            <p:cNvSpPr/>
            <p:nvPr/>
          </p:nvSpPr>
          <p:spPr>
            <a:xfrm>
              <a:off x="3976265" y="302464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14.9</a:t>
              </a:r>
            </a:p>
          </p:txBody>
        </p:sp>
        <p:sp>
          <p:nvSpPr>
            <p:cNvPr id="112" name="tx112"/>
            <p:cNvSpPr/>
            <p:nvPr/>
          </p:nvSpPr>
          <p:spPr>
            <a:xfrm>
              <a:off x="5308917" y="303888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14.7</a:t>
              </a:r>
            </a:p>
          </p:txBody>
        </p:sp>
        <p:sp>
          <p:nvSpPr>
            <p:cNvPr id="113" name="tx113"/>
            <p:cNvSpPr/>
            <p:nvPr/>
          </p:nvSpPr>
          <p:spPr>
            <a:xfrm>
              <a:off x="6375038" y="309240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13.9</a:t>
              </a:r>
            </a:p>
          </p:txBody>
        </p:sp>
        <p:sp>
          <p:nvSpPr>
            <p:cNvPr id="114" name="tx114"/>
            <p:cNvSpPr/>
            <p:nvPr/>
          </p:nvSpPr>
          <p:spPr>
            <a:xfrm>
              <a:off x="6641568" y="312208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13.5</a:t>
              </a:r>
            </a:p>
          </p:txBody>
        </p:sp>
        <p:sp>
          <p:nvSpPr>
            <p:cNvPr id="115" name="tx115"/>
            <p:cNvSpPr/>
            <p:nvPr/>
          </p:nvSpPr>
          <p:spPr>
            <a:xfrm>
              <a:off x="6908099" y="312688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13.4</a:t>
              </a:r>
            </a:p>
          </p:txBody>
        </p:sp>
        <p:sp>
          <p:nvSpPr>
            <p:cNvPr id="116" name="tx116"/>
            <p:cNvSpPr/>
            <p:nvPr/>
          </p:nvSpPr>
          <p:spPr>
            <a:xfrm>
              <a:off x="7174629" y="313005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13.4</a:t>
              </a:r>
            </a:p>
          </p:txBody>
        </p:sp>
        <p:sp>
          <p:nvSpPr>
            <p:cNvPr id="117" name="tx117"/>
            <p:cNvSpPr/>
            <p:nvPr/>
          </p:nvSpPr>
          <p:spPr>
            <a:xfrm>
              <a:off x="7441159" y="314172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a:t>
              </a:r>
            </a:p>
          </p:txBody>
        </p:sp>
        <p:sp>
          <p:nvSpPr>
            <p:cNvPr id="118" name="tx118"/>
            <p:cNvSpPr/>
            <p:nvPr/>
          </p:nvSpPr>
          <p:spPr>
            <a:xfrm>
              <a:off x="7707690" y="314465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a:t>
              </a:r>
            </a:p>
          </p:txBody>
        </p:sp>
        <p:sp>
          <p:nvSpPr>
            <p:cNvPr id="119" name="tx119"/>
            <p:cNvSpPr/>
            <p:nvPr/>
          </p:nvSpPr>
          <p:spPr>
            <a:xfrm>
              <a:off x="7974220" y="314930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13.1</a:t>
              </a:r>
            </a:p>
          </p:txBody>
        </p:sp>
        <p:sp>
          <p:nvSpPr>
            <p:cNvPr id="120" name="tx120"/>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1" name="tx121"/>
            <p:cNvSpPr/>
            <p:nvPr/>
          </p:nvSpPr>
          <p:spPr>
            <a:xfrm>
              <a:off x="616816" y="346890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2" name="tx122"/>
            <p:cNvSpPr/>
            <p:nvPr/>
          </p:nvSpPr>
          <p:spPr>
            <a:xfrm>
              <a:off x="616816" y="277611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3" name="tx123"/>
            <p:cNvSpPr/>
            <p:nvPr/>
          </p:nvSpPr>
          <p:spPr>
            <a:xfrm>
              <a:off x="616816" y="208333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30M</a:t>
              </a:r>
            </a:p>
          </p:txBody>
        </p:sp>
        <p:sp>
          <p:nvSpPr>
            <p:cNvPr id="124" name="tx124"/>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5" name="tx125"/>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6" name="tx126"/>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7" name="tx127"/>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8" name="tx128"/>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9" name="tx129"/>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0" name="tx130"/>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1" name="tx131"/>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2" name="tx132"/>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3" name="tx133"/>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4" name="tx134"/>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5" name="tx135"/>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6" name="tx136"/>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7" name="tx137"/>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8" name="tx138"/>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9" name="tx139"/>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0" name="tx140"/>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1" name="tx141"/>
            <p:cNvSpPr/>
            <p:nvPr/>
          </p:nvSpPr>
          <p:spPr>
            <a:xfrm rot="5400000">
              <a:off x="8325788" y="3033946"/>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42" name="pl142"/>
            <p:cNvSpPr/>
            <p:nvPr/>
          </p:nvSpPr>
          <p:spPr>
            <a:xfrm>
              <a:off x="2536487"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3" name="tx143"/>
            <p:cNvSpPr/>
            <p:nvPr/>
          </p:nvSpPr>
          <p:spPr>
            <a:xfrm>
              <a:off x="2803586" y="5130764"/>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44" name="rc144"/>
            <p:cNvSpPr/>
            <p:nvPr/>
          </p:nvSpPr>
          <p:spPr>
            <a:xfrm>
              <a:off x="4061761" y="5080054"/>
              <a:ext cx="201456" cy="201456"/>
            </a:xfrm>
            <a:prstGeom prst="rect">
              <a:avLst/>
            </a:prstGeom>
            <a:solidFill>
              <a:srgbClr val="1CABE2">
                <a:alpha val="100000"/>
              </a:srgbClr>
            </a:solidFill>
          </p:spPr>
          <p:txBody>
            <a:bodyPr/>
            <a:lstStyle/>
            <a:p/>
          </p:txBody>
        </p:sp>
        <p:sp>
          <p:nvSpPr>
            <p:cNvPr id="145" name="rc145"/>
            <p:cNvSpPr/>
            <p:nvPr/>
          </p:nvSpPr>
          <p:spPr>
            <a:xfrm>
              <a:off x="6020412" y="5080054"/>
              <a:ext cx="201456" cy="201456"/>
            </a:xfrm>
            <a:prstGeom prst="rect">
              <a:avLst/>
            </a:prstGeom>
            <a:solidFill>
              <a:srgbClr val="80BD41">
                <a:alpha val="100000"/>
              </a:srgbClr>
            </a:solidFill>
          </p:spPr>
          <p:txBody>
            <a:bodyPr/>
            <a:lstStyle/>
            <a:p/>
          </p:txBody>
        </p:sp>
        <p:sp>
          <p:nvSpPr>
            <p:cNvPr id="146" name="tx146"/>
            <p:cNvSpPr/>
            <p:nvPr/>
          </p:nvSpPr>
          <p:spPr>
            <a:xfrm>
              <a:off x="4341806" y="5130764"/>
              <a:ext cx="1600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 (zero-dose)</a:t>
              </a:r>
            </a:p>
          </p:txBody>
        </p:sp>
        <p:sp>
          <p:nvSpPr>
            <p:cNvPr id="147" name="tx147"/>
            <p:cNvSpPr/>
            <p:nvPr/>
          </p:nvSpPr>
          <p:spPr>
            <a:xfrm>
              <a:off x="6300457"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8" name="tx148"/>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DTP1 coverage, and number of vaccinated and unvaccinated children,</a:t>
              </a:r>
            </a:p>
          </p:txBody>
        </p:sp>
        <p:sp>
          <p:nvSpPr>
            <p:cNvPr id="149" name="tx149"/>
            <p:cNvSpPr/>
            <p:nvPr/>
          </p:nvSpPr>
          <p:spPr>
            <a:xfrm>
              <a:off x="951297" y="1618677"/>
              <a:ext cx="12665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AMR, 2000-2025</a:t>
              </a:r>
            </a:p>
          </p:txBody>
        </p:sp>
        <p:sp>
          <p:nvSpPr>
            <p:cNvPr id="150" name="pl150"/>
            <p:cNvSpPr/>
            <p:nvPr/>
          </p:nvSpPr>
          <p:spPr>
            <a:xfrm>
              <a:off x="2477594"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4839874"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7202154"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4" name="pl154"/>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5" name="pl155"/>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6" name="pl156"/>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365873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602101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838329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0" name="rc160"/>
            <p:cNvSpPr/>
            <p:nvPr/>
          </p:nvSpPr>
          <p:spPr>
            <a:xfrm>
              <a:off x="1296454" y="5840421"/>
              <a:ext cx="5877877" cy="124052"/>
            </a:xfrm>
            <a:prstGeom prst="rect">
              <a:avLst/>
            </a:prstGeom>
            <a:solidFill>
              <a:srgbClr val="80BD41">
                <a:alpha val="100000"/>
              </a:srgbClr>
            </a:solidFill>
          </p:spPr>
          <p:txBody>
            <a:bodyPr/>
            <a:lstStyle/>
            <a:p/>
          </p:txBody>
        </p:sp>
        <p:sp>
          <p:nvSpPr>
            <p:cNvPr id="161" name="rc161"/>
            <p:cNvSpPr/>
            <p:nvPr/>
          </p:nvSpPr>
          <p:spPr>
            <a:xfrm>
              <a:off x="7174331" y="5840421"/>
              <a:ext cx="696537" cy="124052"/>
            </a:xfrm>
            <a:prstGeom prst="rect">
              <a:avLst/>
            </a:prstGeom>
            <a:solidFill>
              <a:srgbClr val="1CABE2">
                <a:alpha val="100000"/>
              </a:srgbClr>
            </a:solidFill>
          </p:spPr>
          <p:txBody>
            <a:bodyPr/>
            <a:lstStyle/>
            <a:p/>
          </p:txBody>
        </p:sp>
        <p:sp>
          <p:nvSpPr>
            <p:cNvPr id="162" name="rc162"/>
            <p:cNvSpPr/>
            <p:nvPr/>
          </p:nvSpPr>
          <p:spPr>
            <a:xfrm>
              <a:off x="1296454" y="5685356"/>
              <a:ext cx="5587181" cy="124052"/>
            </a:xfrm>
            <a:prstGeom prst="rect">
              <a:avLst/>
            </a:prstGeom>
            <a:solidFill>
              <a:srgbClr val="80BD41">
                <a:alpha val="100000"/>
              </a:srgbClr>
            </a:solidFill>
          </p:spPr>
          <p:txBody>
            <a:bodyPr/>
            <a:lstStyle/>
            <a:p/>
          </p:txBody>
        </p:sp>
        <p:sp>
          <p:nvSpPr>
            <p:cNvPr id="163" name="rc163"/>
            <p:cNvSpPr/>
            <p:nvPr/>
          </p:nvSpPr>
          <p:spPr>
            <a:xfrm>
              <a:off x="6883635" y="5685356"/>
              <a:ext cx="630910" cy="124052"/>
            </a:xfrm>
            <a:prstGeom prst="rect">
              <a:avLst/>
            </a:prstGeom>
            <a:solidFill>
              <a:srgbClr val="1CABE2">
                <a:alpha val="100000"/>
              </a:srgbClr>
            </a:solidFill>
          </p:spPr>
          <p:txBody>
            <a:bodyPr/>
            <a:lstStyle/>
            <a:p/>
          </p:txBody>
        </p:sp>
        <p:sp>
          <p:nvSpPr>
            <p:cNvPr id="164" name="rc164"/>
            <p:cNvSpPr/>
            <p:nvPr/>
          </p:nvSpPr>
          <p:spPr>
            <a:xfrm>
              <a:off x="1296454" y="5530290"/>
              <a:ext cx="5681232" cy="124052"/>
            </a:xfrm>
            <a:prstGeom prst="rect">
              <a:avLst/>
            </a:prstGeom>
            <a:solidFill>
              <a:srgbClr val="80BD41">
                <a:alpha val="100000"/>
              </a:srgbClr>
            </a:solidFill>
          </p:spPr>
          <p:txBody>
            <a:bodyPr/>
            <a:lstStyle/>
            <a:p/>
          </p:txBody>
        </p:sp>
        <p:sp>
          <p:nvSpPr>
            <p:cNvPr id="165" name="rc165"/>
            <p:cNvSpPr/>
            <p:nvPr/>
          </p:nvSpPr>
          <p:spPr>
            <a:xfrm>
              <a:off x="6977686" y="5530290"/>
              <a:ext cx="505140" cy="124052"/>
            </a:xfrm>
            <a:prstGeom prst="rect">
              <a:avLst/>
            </a:prstGeom>
            <a:solidFill>
              <a:srgbClr val="1CABE2">
                <a:alpha val="100000"/>
              </a:srgbClr>
            </a:solidFill>
          </p:spPr>
          <p:txBody>
            <a:bodyPr/>
            <a:lstStyle/>
            <a:p/>
          </p:txBody>
        </p:sp>
        <p:sp>
          <p:nvSpPr>
            <p:cNvPr id="166" name="tx166"/>
            <p:cNvSpPr/>
            <p:nvPr/>
          </p:nvSpPr>
          <p:spPr>
            <a:xfrm>
              <a:off x="4112360"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12.4</a:t>
              </a:r>
            </a:p>
          </p:txBody>
        </p:sp>
        <p:sp>
          <p:nvSpPr>
            <p:cNvPr id="167" name="tx167"/>
            <p:cNvSpPr/>
            <p:nvPr/>
          </p:nvSpPr>
          <p:spPr>
            <a:xfrm>
              <a:off x="7434726"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1.5</a:t>
              </a:r>
            </a:p>
          </p:txBody>
        </p:sp>
        <p:sp>
          <p:nvSpPr>
            <p:cNvPr id="168" name="tx168"/>
            <p:cNvSpPr/>
            <p:nvPr/>
          </p:nvSpPr>
          <p:spPr>
            <a:xfrm>
              <a:off x="3971721" y="5702119"/>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11.8</a:t>
              </a:r>
            </a:p>
          </p:txBody>
        </p:sp>
        <p:sp>
          <p:nvSpPr>
            <p:cNvPr id="169" name="tx169"/>
            <p:cNvSpPr/>
            <p:nvPr/>
          </p:nvSpPr>
          <p:spPr>
            <a:xfrm>
              <a:off x="7111216"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1.3</a:t>
              </a:r>
            </a:p>
          </p:txBody>
        </p:sp>
        <p:sp>
          <p:nvSpPr>
            <p:cNvPr id="170" name="tx170"/>
            <p:cNvSpPr/>
            <p:nvPr/>
          </p:nvSpPr>
          <p:spPr>
            <a:xfrm>
              <a:off x="4066753" y="554705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12</a:t>
              </a:r>
            </a:p>
          </p:txBody>
        </p:sp>
        <p:sp>
          <p:nvSpPr>
            <p:cNvPr id="171" name="tx171"/>
            <p:cNvSpPr/>
            <p:nvPr/>
          </p:nvSpPr>
          <p:spPr>
            <a:xfrm>
              <a:off x="7142383"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a:t>
              </a:r>
            </a:p>
          </p:txBody>
        </p:sp>
        <p:sp>
          <p:nvSpPr>
            <p:cNvPr id="172" name="tx172"/>
            <p:cNvSpPr/>
            <p:nvPr/>
          </p:nvSpPr>
          <p:spPr>
            <a:xfrm>
              <a:off x="807655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13.9</a:t>
              </a:r>
            </a:p>
          </p:txBody>
        </p:sp>
        <p:sp>
          <p:nvSpPr>
            <p:cNvPr id="173" name="tx173"/>
            <p:cNvSpPr/>
            <p:nvPr/>
          </p:nvSpPr>
          <p:spPr>
            <a:xfrm>
              <a:off x="7702417"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13.2</a:t>
              </a:r>
            </a:p>
          </p:txBody>
        </p:sp>
        <p:sp>
          <p:nvSpPr>
            <p:cNvPr id="174" name="tx174"/>
            <p:cNvSpPr/>
            <p:nvPr/>
          </p:nvSpPr>
          <p:spPr>
            <a:xfrm>
              <a:off x="7669113"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13.1</a:t>
              </a:r>
            </a:p>
          </p:txBody>
        </p:sp>
        <p:sp>
          <p:nvSpPr>
            <p:cNvPr id="175" name="tx175"/>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6" name="tx176"/>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7" name="tx177"/>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78" name="tx178"/>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79" name="tx179"/>
            <p:cNvSpPr/>
            <p:nvPr/>
          </p:nvSpPr>
          <p:spPr>
            <a:xfrm>
              <a:off x="354223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 M</a:t>
              </a:r>
            </a:p>
          </p:txBody>
        </p:sp>
        <p:sp>
          <p:nvSpPr>
            <p:cNvPr id="180" name="tx180"/>
            <p:cNvSpPr/>
            <p:nvPr/>
          </p:nvSpPr>
          <p:spPr>
            <a:xfrm>
              <a:off x="5865657"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1" name="tx181"/>
            <p:cNvSpPr/>
            <p:nvPr/>
          </p:nvSpPr>
          <p:spPr>
            <a:xfrm>
              <a:off x="8227937"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 M</a:t>
              </a:r>
            </a:p>
          </p:txBody>
        </p:sp>
        <p:sp>
          <p:nvSpPr>
            <p:cNvPr id="182" name="tx182"/>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3" name="tx183"/>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4" name="tx184"/>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8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DTP1 coverage in 2025 (92%) was higher than in 2019 (89%).
The number of children vaccinated with DTP1 decreased 3% from 12.4 million in 2019 to 12 million in 2025.
The number of surviving infants decreased approximately 6% from 13.9 million in 2019 to 13.1 million in 2025.
In 2025, 416,000 fewer children were vaccinated than in 2019.
In 2025, there were 821,000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8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coverage was 92%: 12 million children received at least one dose of DTP-containing vaccine, but 1.1 million remain unreached.</a:t>
            </a:r>
          </a:p>
        </p:txBody>
      </p:sp>
      <p:grpSp xmlns:pic="http://schemas.openxmlformats.org/drawingml/2006/picture">
        <p:nvGrpSpPr>
          <p:cNvPr id="187" name=""/>
          <p:cNvGrpSpPr/>
          <p:nvPr/>
        </p:nvGrpSpPr>
        <p:grpSpPr>
          <a:xfrm>
            <a:off x="292608" y="1097280"/>
            <a:ext cx="8595360" cy="28575"/>
            <a:chOff x="292608" y="1097280"/>
            <a:chExt cx="8595360" cy="28575"/>
          </a:xfrm>
        </p:grpSpPr>
        <p:sp>
          <p:nvSpPr>
            <p:cNvPr id="188"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89"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695171" y="89947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5" name="pl5"/>
            <p:cNvSpPr/>
            <p:nvPr/>
          </p:nvSpPr>
          <p:spPr>
            <a:xfrm>
              <a:off x="695171" y="1040275"/>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6" name="pl6"/>
            <p:cNvSpPr/>
            <p:nvPr/>
          </p:nvSpPr>
          <p:spPr>
            <a:xfrm>
              <a:off x="695171" y="1181077"/>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7" name="pl7"/>
            <p:cNvSpPr/>
            <p:nvPr/>
          </p:nvSpPr>
          <p:spPr>
            <a:xfrm>
              <a:off x="695171" y="1321878"/>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8" name="pl8"/>
            <p:cNvSpPr/>
            <p:nvPr/>
          </p:nvSpPr>
          <p:spPr>
            <a:xfrm>
              <a:off x="695171" y="146268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9" name="pl9"/>
            <p:cNvSpPr/>
            <p:nvPr/>
          </p:nvSpPr>
          <p:spPr>
            <a:xfrm>
              <a:off x="695171" y="1603481"/>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0" name="pl10"/>
            <p:cNvSpPr/>
            <p:nvPr/>
          </p:nvSpPr>
          <p:spPr>
            <a:xfrm>
              <a:off x="695171" y="174428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1" name="pl11"/>
            <p:cNvSpPr/>
            <p:nvPr/>
          </p:nvSpPr>
          <p:spPr>
            <a:xfrm>
              <a:off x="695171" y="188508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2" name="pl12"/>
            <p:cNvSpPr/>
            <p:nvPr/>
          </p:nvSpPr>
          <p:spPr>
            <a:xfrm>
              <a:off x="695171" y="2025886"/>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3" name="pl13"/>
            <p:cNvSpPr/>
            <p:nvPr/>
          </p:nvSpPr>
          <p:spPr>
            <a:xfrm>
              <a:off x="695171" y="2166687"/>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4" name="pl14"/>
            <p:cNvSpPr/>
            <p:nvPr/>
          </p:nvSpPr>
          <p:spPr>
            <a:xfrm>
              <a:off x="695171" y="2307489"/>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5" name="pl15"/>
            <p:cNvSpPr/>
            <p:nvPr/>
          </p:nvSpPr>
          <p:spPr>
            <a:xfrm>
              <a:off x="695171" y="244829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6" name="pl16"/>
            <p:cNvSpPr/>
            <p:nvPr/>
          </p:nvSpPr>
          <p:spPr>
            <a:xfrm>
              <a:off x="695171" y="2589092"/>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7" name="pl17"/>
            <p:cNvSpPr/>
            <p:nvPr/>
          </p:nvSpPr>
          <p:spPr>
            <a:xfrm>
              <a:off x="695171" y="272989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8" name="pl18"/>
            <p:cNvSpPr/>
            <p:nvPr/>
          </p:nvSpPr>
          <p:spPr>
            <a:xfrm>
              <a:off x="695171" y="2870695"/>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9" name="pl19"/>
            <p:cNvSpPr/>
            <p:nvPr/>
          </p:nvSpPr>
          <p:spPr>
            <a:xfrm>
              <a:off x="695171" y="3011496"/>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0" name="pl20"/>
            <p:cNvSpPr/>
            <p:nvPr/>
          </p:nvSpPr>
          <p:spPr>
            <a:xfrm>
              <a:off x="695171" y="3152298"/>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1" name="pl21"/>
            <p:cNvSpPr/>
            <p:nvPr/>
          </p:nvSpPr>
          <p:spPr>
            <a:xfrm>
              <a:off x="695171" y="3293099"/>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2" name="pl22"/>
            <p:cNvSpPr/>
            <p:nvPr/>
          </p:nvSpPr>
          <p:spPr>
            <a:xfrm>
              <a:off x="695171" y="3433901"/>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3" name="pl23"/>
            <p:cNvSpPr/>
            <p:nvPr/>
          </p:nvSpPr>
          <p:spPr>
            <a:xfrm>
              <a:off x="695171" y="3574702"/>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4" name="pl24"/>
            <p:cNvSpPr/>
            <p:nvPr/>
          </p:nvSpPr>
          <p:spPr>
            <a:xfrm>
              <a:off x="695171" y="371550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5" name="pl25"/>
            <p:cNvSpPr/>
            <p:nvPr/>
          </p:nvSpPr>
          <p:spPr>
            <a:xfrm>
              <a:off x="695171" y="3856305"/>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6" name="pl26"/>
            <p:cNvSpPr/>
            <p:nvPr/>
          </p:nvSpPr>
          <p:spPr>
            <a:xfrm>
              <a:off x="695171" y="3997107"/>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7" name="pl27"/>
            <p:cNvSpPr/>
            <p:nvPr/>
          </p:nvSpPr>
          <p:spPr>
            <a:xfrm>
              <a:off x="695171" y="4137908"/>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8" name="pl28"/>
            <p:cNvSpPr/>
            <p:nvPr/>
          </p:nvSpPr>
          <p:spPr>
            <a:xfrm>
              <a:off x="695171" y="427871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9" name="pl29"/>
            <p:cNvSpPr/>
            <p:nvPr/>
          </p:nvSpPr>
          <p:spPr>
            <a:xfrm>
              <a:off x="695171" y="4419511"/>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0" name="pl30"/>
            <p:cNvSpPr/>
            <p:nvPr/>
          </p:nvSpPr>
          <p:spPr>
            <a:xfrm>
              <a:off x="695171" y="456031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1" name="pl31"/>
            <p:cNvSpPr/>
            <p:nvPr/>
          </p:nvSpPr>
          <p:spPr>
            <a:xfrm>
              <a:off x="695171" y="470111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2" name="pl32"/>
            <p:cNvSpPr/>
            <p:nvPr/>
          </p:nvSpPr>
          <p:spPr>
            <a:xfrm>
              <a:off x="695171" y="4841916"/>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3" name="pl33"/>
            <p:cNvSpPr/>
            <p:nvPr/>
          </p:nvSpPr>
          <p:spPr>
            <a:xfrm>
              <a:off x="695171" y="4982717"/>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4" name="pl34"/>
            <p:cNvSpPr/>
            <p:nvPr/>
          </p:nvSpPr>
          <p:spPr>
            <a:xfrm>
              <a:off x="695171" y="5123519"/>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5" name="pl35"/>
            <p:cNvSpPr/>
            <p:nvPr/>
          </p:nvSpPr>
          <p:spPr>
            <a:xfrm>
              <a:off x="695171" y="526432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6" name="pl36"/>
            <p:cNvSpPr/>
            <p:nvPr/>
          </p:nvSpPr>
          <p:spPr>
            <a:xfrm>
              <a:off x="695171" y="5405121"/>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7" name="pl37"/>
            <p:cNvSpPr/>
            <p:nvPr/>
          </p:nvSpPr>
          <p:spPr>
            <a:xfrm>
              <a:off x="695171" y="554592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8" name="pl38"/>
            <p:cNvSpPr/>
            <p:nvPr/>
          </p:nvSpPr>
          <p:spPr>
            <a:xfrm>
              <a:off x="695171" y="568672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9" name="pl39"/>
            <p:cNvSpPr/>
            <p:nvPr/>
          </p:nvSpPr>
          <p:spPr>
            <a:xfrm>
              <a:off x="2482351" y="5405216"/>
              <a:ext cx="4687686" cy="281461"/>
            </a:xfrm>
            <a:custGeom>
              <a:avLst/>
              <a:pathLst>
                <a:path w="4687686" h="281461">
                  <a:moveTo>
                    <a:pt x="0" y="0"/>
                  </a:moveTo>
                  <a:lnTo>
                    <a:pt x="11837" y="16"/>
                  </a:lnTo>
                  <a:lnTo>
                    <a:pt x="23675" y="36"/>
                  </a:lnTo>
                  <a:lnTo>
                    <a:pt x="35512" y="58"/>
                  </a:lnTo>
                  <a:lnTo>
                    <a:pt x="47350" y="85"/>
                  </a:lnTo>
                  <a:lnTo>
                    <a:pt x="59187" y="117"/>
                  </a:lnTo>
                  <a:lnTo>
                    <a:pt x="71025" y="154"/>
                  </a:lnTo>
                  <a:lnTo>
                    <a:pt x="82863" y="198"/>
                  </a:lnTo>
                  <a:lnTo>
                    <a:pt x="94700" y="249"/>
                  </a:lnTo>
                  <a:lnTo>
                    <a:pt x="106538" y="309"/>
                  </a:lnTo>
                  <a:lnTo>
                    <a:pt x="118375" y="380"/>
                  </a:lnTo>
                  <a:lnTo>
                    <a:pt x="130213" y="463"/>
                  </a:lnTo>
                  <a:lnTo>
                    <a:pt x="142051" y="561"/>
                  </a:lnTo>
                  <a:lnTo>
                    <a:pt x="153888" y="675"/>
                  </a:lnTo>
                  <a:lnTo>
                    <a:pt x="165726" y="810"/>
                  </a:lnTo>
                  <a:lnTo>
                    <a:pt x="177563" y="968"/>
                  </a:lnTo>
                  <a:lnTo>
                    <a:pt x="189401" y="1154"/>
                  </a:lnTo>
                  <a:lnTo>
                    <a:pt x="201239" y="1371"/>
                  </a:lnTo>
                  <a:lnTo>
                    <a:pt x="213076" y="1627"/>
                  </a:lnTo>
                  <a:lnTo>
                    <a:pt x="224914" y="1927"/>
                  </a:lnTo>
                  <a:lnTo>
                    <a:pt x="236751" y="2279"/>
                  </a:lnTo>
                  <a:lnTo>
                    <a:pt x="248589" y="2691"/>
                  </a:lnTo>
                  <a:lnTo>
                    <a:pt x="260427" y="3174"/>
                  </a:lnTo>
                  <a:lnTo>
                    <a:pt x="272264" y="3739"/>
                  </a:lnTo>
                  <a:lnTo>
                    <a:pt x="284102" y="4401"/>
                  </a:lnTo>
                  <a:lnTo>
                    <a:pt x="295939" y="5175"/>
                  </a:lnTo>
                  <a:lnTo>
                    <a:pt x="307777" y="6079"/>
                  </a:lnTo>
                  <a:lnTo>
                    <a:pt x="319614" y="7134"/>
                  </a:lnTo>
                  <a:lnTo>
                    <a:pt x="331452" y="8364"/>
                  </a:lnTo>
                  <a:lnTo>
                    <a:pt x="343290" y="9796"/>
                  </a:lnTo>
                  <a:lnTo>
                    <a:pt x="355127" y="11460"/>
                  </a:lnTo>
                  <a:lnTo>
                    <a:pt x="366965" y="13389"/>
                  </a:lnTo>
                  <a:lnTo>
                    <a:pt x="378802" y="15623"/>
                  </a:lnTo>
                  <a:lnTo>
                    <a:pt x="390640" y="18201"/>
                  </a:lnTo>
                  <a:lnTo>
                    <a:pt x="402478" y="21167"/>
                  </a:lnTo>
                  <a:lnTo>
                    <a:pt x="414315" y="24570"/>
                  </a:lnTo>
                  <a:lnTo>
                    <a:pt x="426153" y="28458"/>
                  </a:lnTo>
                  <a:lnTo>
                    <a:pt x="437990" y="32880"/>
                  </a:lnTo>
                  <a:lnTo>
                    <a:pt x="449828" y="37884"/>
                  </a:lnTo>
                  <a:lnTo>
                    <a:pt x="461666" y="43515"/>
                  </a:lnTo>
                  <a:lnTo>
                    <a:pt x="473503" y="49808"/>
                  </a:lnTo>
                  <a:lnTo>
                    <a:pt x="485341" y="56794"/>
                  </a:lnTo>
                  <a:lnTo>
                    <a:pt x="497178" y="64484"/>
                  </a:lnTo>
                  <a:lnTo>
                    <a:pt x="509016" y="72876"/>
                  </a:lnTo>
                  <a:lnTo>
                    <a:pt x="520854" y="81947"/>
                  </a:lnTo>
                  <a:lnTo>
                    <a:pt x="532691" y="91649"/>
                  </a:lnTo>
                  <a:lnTo>
                    <a:pt x="544529" y="101913"/>
                  </a:lnTo>
                  <a:lnTo>
                    <a:pt x="556366" y="112643"/>
                  </a:lnTo>
                  <a:lnTo>
                    <a:pt x="568204" y="123723"/>
                  </a:lnTo>
                  <a:lnTo>
                    <a:pt x="580042" y="135021"/>
                  </a:lnTo>
                  <a:lnTo>
                    <a:pt x="591879" y="146392"/>
                  </a:lnTo>
                  <a:lnTo>
                    <a:pt x="603717" y="157690"/>
                  </a:lnTo>
                  <a:lnTo>
                    <a:pt x="615554" y="168771"/>
                  </a:lnTo>
                  <a:lnTo>
                    <a:pt x="627392" y="179500"/>
                  </a:lnTo>
                  <a:lnTo>
                    <a:pt x="639229" y="189764"/>
                  </a:lnTo>
                  <a:lnTo>
                    <a:pt x="651067" y="199466"/>
                  </a:lnTo>
                  <a:lnTo>
                    <a:pt x="662905" y="208537"/>
                  </a:lnTo>
                  <a:lnTo>
                    <a:pt x="674742" y="216929"/>
                  </a:lnTo>
                  <a:lnTo>
                    <a:pt x="686580" y="224620"/>
                  </a:lnTo>
                  <a:lnTo>
                    <a:pt x="698417" y="231605"/>
                  </a:lnTo>
                  <a:lnTo>
                    <a:pt x="710255" y="237899"/>
                  </a:lnTo>
                  <a:lnTo>
                    <a:pt x="722093" y="243529"/>
                  </a:lnTo>
                  <a:lnTo>
                    <a:pt x="733930" y="248533"/>
                  </a:lnTo>
                  <a:lnTo>
                    <a:pt x="745768" y="252955"/>
                  </a:lnTo>
                  <a:lnTo>
                    <a:pt x="757605" y="256843"/>
                  </a:lnTo>
                  <a:lnTo>
                    <a:pt x="769443" y="260246"/>
                  </a:lnTo>
                  <a:lnTo>
                    <a:pt x="781281" y="263213"/>
                  </a:lnTo>
                  <a:lnTo>
                    <a:pt x="793118" y="265790"/>
                  </a:lnTo>
                  <a:lnTo>
                    <a:pt x="804956" y="268024"/>
                  </a:lnTo>
                  <a:lnTo>
                    <a:pt x="816793" y="269953"/>
                  </a:lnTo>
                  <a:lnTo>
                    <a:pt x="828631" y="271617"/>
                  </a:lnTo>
                  <a:lnTo>
                    <a:pt x="840469" y="273049"/>
                  </a:lnTo>
                  <a:lnTo>
                    <a:pt x="852306" y="274279"/>
                  </a:lnTo>
                  <a:lnTo>
                    <a:pt x="864144" y="275334"/>
                  </a:lnTo>
                  <a:lnTo>
                    <a:pt x="875981" y="276238"/>
                  </a:lnTo>
                  <a:lnTo>
                    <a:pt x="887819" y="277012"/>
                  </a:lnTo>
                  <a:lnTo>
                    <a:pt x="899657" y="277674"/>
                  </a:lnTo>
                  <a:lnTo>
                    <a:pt x="911494" y="278239"/>
                  </a:lnTo>
                  <a:lnTo>
                    <a:pt x="923332" y="278722"/>
                  </a:lnTo>
                  <a:lnTo>
                    <a:pt x="935169" y="279135"/>
                  </a:lnTo>
                  <a:lnTo>
                    <a:pt x="947007" y="279486"/>
                  </a:lnTo>
                  <a:lnTo>
                    <a:pt x="958844" y="279786"/>
                  </a:lnTo>
                  <a:lnTo>
                    <a:pt x="970682" y="280042"/>
                  </a:lnTo>
                  <a:lnTo>
                    <a:pt x="982520" y="280260"/>
                  </a:lnTo>
                  <a:lnTo>
                    <a:pt x="994357" y="280445"/>
                  </a:lnTo>
                  <a:lnTo>
                    <a:pt x="1006195" y="280603"/>
                  </a:lnTo>
                  <a:lnTo>
                    <a:pt x="1018032" y="280738"/>
                  </a:lnTo>
                  <a:lnTo>
                    <a:pt x="1029870" y="280853"/>
                  </a:lnTo>
                  <a:lnTo>
                    <a:pt x="1041708" y="280950"/>
                  </a:lnTo>
                  <a:lnTo>
                    <a:pt x="1053545" y="281033"/>
                  </a:lnTo>
                  <a:lnTo>
                    <a:pt x="1065383" y="281104"/>
                  </a:lnTo>
                  <a:lnTo>
                    <a:pt x="1077220" y="281164"/>
                  </a:lnTo>
                  <a:lnTo>
                    <a:pt x="1089058" y="281216"/>
                  </a:lnTo>
                  <a:lnTo>
                    <a:pt x="1100896" y="281259"/>
                  </a:lnTo>
                  <a:lnTo>
                    <a:pt x="1112733" y="281296"/>
                  </a:lnTo>
                  <a:lnTo>
                    <a:pt x="1124571" y="281328"/>
                  </a:lnTo>
                  <a:lnTo>
                    <a:pt x="1136408" y="281355"/>
                  </a:lnTo>
                  <a:lnTo>
                    <a:pt x="1148246" y="281378"/>
                  </a:lnTo>
                  <a:lnTo>
                    <a:pt x="1160084" y="281397"/>
                  </a:lnTo>
                  <a:lnTo>
                    <a:pt x="1171921" y="281414"/>
                  </a:lnTo>
                  <a:lnTo>
                    <a:pt x="1171921" y="281414"/>
                  </a:lnTo>
                  <a:lnTo>
                    <a:pt x="1183759" y="281397"/>
                  </a:lnTo>
                  <a:lnTo>
                    <a:pt x="1195596" y="281378"/>
                  </a:lnTo>
                  <a:lnTo>
                    <a:pt x="1207434" y="281355"/>
                  </a:lnTo>
                  <a:lnTo>
                    <a:pt x="1219272" y="281328"/>
                  </a:lnTo>
                  <a:lnTo>
                    <a:pt x="1231109" y="281296"/>
                  </a:lnTo>
                  <a:lnTo>
                    <a:pt x="1242947" y="281259"/>
                  </a:lnTo>
                  <a:lnTo>
                    <a:pt x="1254784" y="281216"/>
                  </a:lnTo>
                  <a:lnTo>
                    <a:pt x="1266622" y="281164"/>
                  </a:lnTo>
                  <a:lnTo>
                    <a:pt x="1278459" y="281104"/>
                  </a:lnTo>
                  <a:lnTo>
                    <a:pt x="1290297" y="281033"/>
                  </a:lnTo>
                  <a:lnTo>
                    <a:pt x="1302135" y="280950"/>
                  </a:lnTo>
                  <a:lnTo>
                    <a:pt x="1313972" y="280853"/>
                  </a:lnTo>
                  <a:lnTo>
                    <a:pt x="1325810" y="280738"/>
                  </a:lnTo>
                  <a:lnTo>
                    <a:pt x="1337647" y="280603"/>
                  </a:lnTo>
                  <a:lnTo>
                    <a:pt x="1349485" y="280445"/>
                  </a:lnTo>
                  <a:lnTo>
                    <a:pt x="1361323" y="280260"/>
                  </a:lnTo>
                  <a:lnTo>
                    <a:pt x="1373160" y="280042"/>
                  </a:lnTo>
                  <a:lnTo>
                    <a:pt x="1384998" y="279786"/>
                  </a:lnTo>
                  <a:lnTo>
                    <a:pt x="1396835" y="279486"/>
                  </a:lnTo>
                  <a:lnTo>
                    <a:pt x="1408673" y="279135"/>
                  </a:lnTo>
                  <a:lnTo>
                    <a:pt x="1420511" y="278722"/>
                  </a:lnTo>
                  <a:lnTo>
                    <a:pt x="1432348" y="278239"/>
                  </a:lnTo>
                  <a:lnTo>
                    <a:pt x="1444186" y="277674"/>
                  </a:lnTo>
                  <a:lnTo>
                    <a:pt x="1456023" y="277012"/>
                  </a:lnTo>
                  <a:lnTo>
                    <a:pt x="1467861" y="276238"/>
                  </a:lnTo>
                  <a:lnTo>
                    <a:pt x="1479699" y="275334"/>
                  </a:lnTo>
                  <a:lnTo>
                    <a:pt x="1491536" y="274279"/>
                  </a:lnTo>
                  <a:lnTo>
                    <a:pt x="1503374" y="273049"/>
                  </a:lnTo>
                  <a:lnTo>
                    <a:pt x="1515211" y="271617"/>
                  </a:lnTo>
                  <a:lnTo>
                    <a:pt x="1527049" y="269953"/>
                  </a:lnTo>
                  <a:lnTo>
                    <a:pt x="1538887" y="268024"/>
                  </a:lnTo>
                  <a:lnTo>
                    <a:pt x="1550724" y="265790"/>
                  </a:lnTo>
                  <a:lnTo>
                    <a:pt x="1562562" y="263213"/>
                  </a:lnTo>
                  <a:lnTo>
                    <a:pt x="1574399" y="260246"/>
                  </a:lnTo>
                  <a:lnTo>
                    <a:pt x="1586237" y="256843"/>
                  </a:lnTo>
                  <a:lnTo>
                    <a:pt x="1598074" y="252955"/>
                  </a:lnTo>
                  <a:lnTo>
                    <a:pt x="1609912" y="248533"/>
                  </a:lnTo>
                  <a:lnTo>
                    <a:pt x="1621750" y="243529"/>
                  </a:lnTo>
                  <a:lnTo>
                    <a:pt x="1633587" y="237899"/>
                  </a:lnTo>
                  <a:lnTo>
                    <a:pt x="1645425" y="231605"/>
                  </a:lnTo>
                  <a:lnTo>
                    <a:pt x="1657262" y="224620"/>
                  </a:lnTo>
                  <a:lnTo>
                    <a:pt x="1669100" y="216929"/>
                  </a:lnTo>
                  <a:lnTo>
                    <a:pt x="1680938" y="208537"/>
                  </a:lnTo>
                  <a:lnTo>
                    <a:pt x="1692775" y="199466"/>
                  </a:lnTo>
                  <a:lnTo>
                    <a:pt x="1704613" y="189764"/>
                  </a:lnTo>
                  <a:lnTo>
                    <a:pt x="1716450" y="179500"/>
                  </a:lnTo>
                  <a:lnTo>
                    <a:pt x="1728288" y="168771"/>
                  </a:lnTo>
                  <a:lnTo>
                    <a:pt x="1740126" y="157690"/>
                  </a:lnTo>
                  <a:lnTo>
                    <a:pt x="1751963" y="146392"/>
                  </a:lnTo>
                  <a:lnTo>
                    <a:pt x="1763801" y="135021"/>
                  </a:lnTo>
                  <a:lnTo>
                    <a:pt x="1775638" y="123723"/>
                  </a:lnTo>
                  <a:lnTo>
                    <a:pt x="1787476" y="112643"/>
                  </a:lnTo>
                  <a:lnTo>
                    <a:pt x="1799314" y="101913"/>
                  </a:lnTo>
                  <a:lnTo>
                    <a:pt x="1811151" y="91649"/>
                  </a:lnTo>
                  <a:lnTo>
                    <a:pt x="1822989" y="81947"/>
                  </a:lnTo>
                  <a:lnTo>
                    <a:pt x="1834826" y="72876"/>
                  </a:lnTo>
                  <a:lnTo>
                    <a:pt x="1846664" y="64484"/>
                  </a:lnTo>
                  <a:lnTo>
                    <a:pt x="1858502" y="56794"/>
                  </a:lnTo>
                  <a:lnTo>
                    <a:pt x="1870339" y="49808"/>
                  </a:lnTo>
                  <a:lnTo>
                    <a:pt x="1882177" y="43515"/>
                  </a:lnTo>
                  <a:lnTo>
                    <a:pt x="1894014" y="37884"/>
                  </a:lnTo>
                  <a:lnTo>
                    <a:pt x="1905852" y="32880"/>
                  </a:lnTo>
                  <a:lnTo>
                    <a:pt x="1917689" y="28458"/>
                  </a:lnTo>
                  <a:lnTo>
                    <a:pt x="1929527" y="24570"/>
                  </a:lnTo>
                  <a:lnTo>
                    <a:pt x="1941365" y="21167"/>
                  </a:lnTo>
                  <a:lnTo>
                    <a:pt x="1953202" y="18201"/>
                  </a:lnTo>
                  <a:lnTo>
                    <a:pt x="1965040" y="15623"/>
                  </a:lnTo>
                  <a:lnTo>
                    <a:pt x="1976877" y="13389"/>
                  </a:lnTo>
                  <a:lnTo>
                    <a:pt x="1988715" y="11460"/>
                  </a:lnTo>
                  <a:lnTo>
                    <a:pt x="2000553" y="9796"/>
                  </a:lnTo>
                  <a:lnTo>
                    <a:pt x="2012390" y="8364"/>
                  </a:lnTo>
                  <a:lnTo>
                    <a:pt x="2024228" y="7134"/>
                  </a:lnTo>
                  <a:lnTo>
                    <a:pt x="2036065" y="6079"/>
                  </a:lnTo>
                  <a:lnTo>
                    <a:pt x="2047903" y="5175"/>
                  </a:lnTo>
                  <a:lnTo>
                    <a:pt x="2059741" y="4401"/>
                  </a:lnTo>
                  <a:lnTo>
                    <a:pt x="2071578" y="3739"/>
                  </a:lnTo>
                  <a:lnTo>
                    <a:pt x="2083416" y="3174"/>
                  </a:lnTo>
                  <a:lnTo>
                    <a:pt x="2095253" y="2691"/>
                  </a:lnTo>
                  <a:lnTo>
                    <a:pt x="2107091" y="2279"/>
                  </a:lnTo>
                  <a:lnTo>
                    <a:pt x="2118929" y="1927"/>
                  </a:lnTo>
                  <a:lnTo>
                    <a:pt x="2130766" y="1627"/>
                  </a:lnTo>
                  <a:lnTo>
                    <a:pt x="2142604" y="1371"/>
                  </a:lnTo>
                  <a:lnTo>
                    <a:pt x="2154441" y="1154"/>
                  </a:lnTo>
                  <a:lnTo>
                    <a:pt x="2166279" y="968"/>
                  </a:lnTo>
                  <a:lnTo>
                    <a:pt x="2178117" y="810"/>
                  </a:lnTo>
                  <a:lnTo>
                    <a:pt x="2189954" y="675"/>
                  </a:lnTo>
                  <a:lnTo>
                    <a:pt x="2201792" y="561"/>
                  </a:lnTo>
                  <a:lnTo>
                    <a:pt x="2213629" y="463"/>
                  </a:lnTo>
                  <a:lnTo>
                    <a:pt x="2225467" y="380"/>
                  </a:lnTo>
                  <a:lnTo>
                    <a:pt x="2237304" y="309"/>
                  </a:lnTo>
                  <a:lnTo>
                    <a:pt x="2249142" y="249"/>
                  </a:lnTo>
                  <a:lnTo>
                    <a:pt x="2260980" y="198"/>
                  </a:lnTo>
                  <a:lnTo>
                    <a:pt x="2272817" y="154"/>
                  </a:lnTo>
                  <a:lnTo>
                    <a:pt x="2284655" y="117"/>
                  </a:lnTo>
                  <a:lnTo>
                    <a:pt x="2296492" y="85"/>
                  </a:lnTo>
                  <a:lnTo>
                    <a:pt x="2308330" y="58"/>
                  </a:lnTo>
                  <a:lnTo>
                    <a:pt x="2320168" y="36"/>
                  </a:lnTo>
                  <a:lnTo>
                    <a:pt x="2332005" y="16"/>
                  </a:lnTo>
                  <a:lnTo>
                    <a:pt x="2343843" y="0"/>
                  </a:lnTo>
                  <a:lnTo>
                    <a:pt x="2343843" y="0"/>
                  </a:lnTo>
                  <a:lnTo>
                    <a:pt x="2355680" y="16"/>
                  </a:lnTo>
                  <a:lnTo>
                    <a:pt x="2367518" y="36"/>
                  </a:lnTo>
                  <a:lnTo>
                    <a:pt x="2379356" y="58"/>
                  </a:lnTo>
                  <a:lnTo>
                    <a:pt x="2391193" y="85"/>
                  </a:lnTo>
                  <a:lnTo>
                    <a:pt x="2403031" y="117"/>
                  </a:lnTo>
                  <a:lnTo>
                    <a:pt x="2414868" y="154"/>
                  </a:lnTo>
                  <a:lnTo>
                    <a:pt x="2426706" y="198"/>
                  </a:lnTo>
                  <a:lnTo>
                    <a:pt x="2438544" y="249"/>
                  </a:lnTo>
                  <a:lnTo>
                    <a:pt x="2450381" y="309"/>
                  </a:lnTo>
                  <a:lnTo>
                    <a:pt x="2462219" y="380"/>
                  </a:lnTo>
                  <a:lnTo>
                    <a:pt x="2474056" y="463"/>
                  </a:lnTo>
                  <a:lnTo>
                    <a:pt x="2485894" y="561"/>
                  </a:lnTo>
                  <a:lnTo>
                    <a:pt x="2497732" y="675"/>
                  </a:lnTo>
                  <a:lnTo>
                    <a:pt x="2509569" y="810"/>
                  </a:lnTo>
                  <a:lnTo>
                    <a:pt x="2521407" y="968"/>
                  </a:lnTo>
                  <a:lnTo>
                    <a:pt x="2533244" y="1154"/>
                  </a:lnTo>
                  <a:lnTo>
                    <a:pt x="2545082" y="1371"/>
                  </a:lnTo>
                  <a:lnTo>
                    <a:pt x="2556919" y="1627"/>
                  </a:lnTo>
                  <a:lnTo>
                    <a:pt x="2568757" y="1927"/>
                  </a:lnTo>
                  <a:lnTo>
                    <a:pt x="2580595" y="2279"/>
                  </a:lnTo>
                  <a:lnTo>
                    <a:pt x="2592432" y="2691"/>
                  </a:lnTo>
                  <a:lnTo>
                    <a:pt x="2604270" y="3174"/>
                  </a:lnTo>
                  <a:lnTo>
                    <a:pt x="2616107" y="3739"/>
                  </a:lnTo>
                  <a:lnTo>
                    <a:pt x="2627945" y="4401"/>
                  </a:lnTo>
                  <a:lnTo>
                    <a:pt x="2639783" y="5175"/>
                  </a:lnTo>
                  <a:lnTo>
                    <a:pt x="2651620" y="6079"/>
                  </a:lnTo>
                  <a:lnTo>
                    <a:pt x="2663458" y="7134"/>
                  </a:lnTo>
                  <a:lnTo>
                    <a:pt x="2675295" y="8364"/>
                  </a:lnTo>
                  <a:lnTo>
                    <a:pt x="2687133" y="9796"/>
                  </a:lnTo>
                  <a:lnTo>
                    <a:pt x="2698971" y="11460"/>
                  </a:lnTo>
                  <a:lnTo>
                    <a:pt x="2710808" y="13389"/>
                  </a:lnTo>
                  <a:lnTo>
                    <a:pt x="2722646" y="15623"/>
                  </a:lnTo>
                  <a:lnTo>
                    <a:pt x="2734483" y="18201"/>
                  </a:lnTo>
                  <a:lnTo>
                    <a:pt x="2746321" y="21167"/>
                  </a:lnTo>
                  <a:lnTo>
                    <a:pt x="2758159" y="24570"/>
                  </a:lnTo>
                  <a:lnTo>
                    <a:pt x="2769996" y="28458"/>
                  </a:lnTo>
                  <a:lnTo>
                    <a:pt x="2781834" y="32880"/>
                  </a:lnTo>
                  <a:lnTo>
                    <a:pt x="2793671" y="37884"/>
                  </a:lnTo>
                  <a:lnTo>
                    <a:pt x="2805509" y="43515"/>
                  </a:lnTo>
                  <a:lnTo>
                    <a:pt x="2817347" y="49808"/>
                  </a:lnTo>
                  <a:lnTo>
                    <a:pt x="2829184" y="56794"/>
                  </a:lnTo>
                  <a:lnTo>
                    <a:pt x="2841022" y="64484"/>
                  </a:lnTo>
                  <a:lnTo>
                    <a:pt x="2852859" y="72876"/>
                  </a:lnTo>
                  <a:lnTo>
                    <a:pt x="2864697" y="81947"/>
                  </a:lnTo>
                  <a:lnTo>
                    <a:pt x="2876534" y="91649"/>
                  </a:lnTo>
                  <a:lnTo>
                    <a:pt x="2888372" y="101913"/>
                  </a:lnTo>
                  <a:lnTo>
                    <a:pt x="2900210" y="112643"/>
                  </a:lnTo>
                  <a:lnTo>
                    <a:pt x="2912047" y="123723"/>
                  </a:lnTo>
                  <a:lnTo>
                    <a:pt x="2923885" y="135021"/>
                  </a:lnTo>
                  <a:lnTo>
                    <a:pt x="2935722" y="146392"/>
                  </a:lnTo>
                  <a:lnTo>
                    <a:pt x="2947560" y="157690"/>
                  </a:lnTo>
                  <a:lnTo>
                    <a:pt x="2959398" y="168771"/>
                  </a:lnTo>
                  <a:lnTo>
                    <a:pt x="2971235" y="179500"/>
                  </a:lnTo>
                  <a:lnTo>
                    <a:pt x="2983073" y="189764"/>
                  </a:lnTo>
                  <a:lnTo>
                    <a:pt x="2994910" y="199466"/>
                  </a:lnTo>
                  <a:lnTo>
                    <a:pt x="3006748" y="208537"/>
                  </a:lnTo>
                  <a:lnTo>
                    <a:pt x="3018586" y="216929"/>
                  </a:lnTo>
                  <a:lnTo>
                    <a:pt x="3030423" y="224620"/>
                  </a:lnTo>
                  <a:lnTo>
                    <a:pt x="3042261" y="231605"/>
                  </a:lnTo>
                  <a:lnTo>
                    <a:pt x="3054098" y="237899"/>
                  </a:lnTo>
                  <a:lnTo>
                    <a:pt x="3065936" y="243529"/>
                  </a:lnTo>
                  <a:lnTo>
                    <a:pt x="3077774" y="248533"/>
                  </a:lnTo>
                  <a:lnTo>
                    <a:pt x="3089611" y="252955"/>
                  </a:lnTo>
                  <a:lnTo>
                    <a:pt x="3101449" y="256843"/>
                  </a:lnTo>
                  <a:lnTo>
                    <a:pt x="3113286" y="260246"/>
                  </a:lnTo>
                  <a:lnTo>
                    <a:pt x="3125124" y="263213"/>
                  </a:lnTo>
                  <a:lnTo>
                    <a:pt x="3136962" y="265790"/>
                  </a:lnTo>
                  <a:lnTo>
                    <a:pt x="3148799" y="268024"/>
                  </a:lnTo>
                  <a:lnTo>
                    <a:pt x="3160637" y="269953"/>
                  </a:lnTo>
                  <a:lnTo>
                    <a:pt x="3172474" y="271617"/>
                  </a:lnTo>
                  <a:lnTo>
                    <a:pt x="3184312" y="273049"/>
                  </a:lnTo>
                  <a:lnTo>
                    <a:pt x="3196149" y="274279"/>
                  </a:lnTo>
                  <a:lnTo>
                    <a:pt x="3207987" y="275334"/>
                  </a:lnTo>
                  <a:lnTo>
                    <a:pt x="3219825" y="276238"/>
                  </a:lnTo>
                  <a:lnTo>
                    <a:pt x="3231662" y="277012"/>
                  </a:lnTo>
                  <a:lnTo>
                    <a:pt x="3243500" y="277674"/>
                  </a:lnTo>
                  <a:lnTo>
                    <a:pt x="3255337" y="278239"/>
                  </a:lnTo>
                  <a:lnTo>
                    <a:pt x="3267175" y="278722"/>
                  </a:lnTo>
                  <a:lnTo>
                    <a:pt x="3279013" y="279135"/>
                  </a:lnTo>
                  <a:lnTo>
                    <a:pt x="3290850" y="279486"/>
                  </a:lnTo>
                  <a:lnTo>
                    <a:pt x="3302688" y="279786"/>
                  </a:lnTo>
                  <a:lnTo>
                    <a:pt x="3314525" y="280042"/>
                  </a:lnTo>
                  <a:lnTo>
                    <a:pt x="3326363" y="280260"/>
                  </a:lnTo>
                  <a:lnTo>
                    <a:pt x="3338201" y="280445"/>
                  </a:lnTo>
                  <a:lnTo>
                    <a:pt x="3350038" y="280603"/>
                  </a:lnTo>
                  <a:lnTo>
                    <a:pt x="3361876" y="280738"/>
                  </a:lnTo>
                  <a:lnTo>
                    <a:pt x="3373713" y="280853"/>
                  </a:lnTo>
                  <a:lnTo>
                    <a:pt x="3385551" y="280950"/>
                  </a:lnTo>
                  <a:lnTo>
                    <a:pt x="3397389" y="281033"/>
                  </a:lnTo>
                  <a:lnTo>
                    <a:pt x="3409226" y="281104"/>
                  </a:lnTo>
                  <a:lnTo>
                    <a:pt x="3421064" y="281164"/>
                  </a:lnTo>
                  <a:lnTo>
                    <a:pt x="3432901" y="281216"/>
                  </a:lnTo>
                  <a:lnTo>
                    <a:pt x="3444739" y="281259"/>
                  </a:lnTo>
                  <a:lnTo>
                    <a:pt x="3456576" y="281296"/>
                  </a:lnTo>
                  <a:lnTo>
                    <a:pt x="3468414" y="281328"/>
                  </a:lnTo>
                  <a:lnTo>
                    <a:pt x="3480252" y="281355"/>
                  </a:lnTo>
                  <a:lnTo>
                    <a:pt x="3492089" y="281378"/>
                  </a:lnTo>
                  <a:lnTo>
                    <a:pt x="3503927" y="281397"/>
                  </a:lnTo>
                  <a:lnTo>
                    <a:pt x="3515764" y="281414"/>
                  </a:lnTo>
                  <a:lnTo>
                    <a:pt x="3515764" y="281461"/>
                  </a:lnTo>
                  <a:lnTo>
                    <a:pt x="3527602" y="281453"/>
                  </a:lnTo>
                  <a:lnTo>
                    <a:pt x="3539440" y="281443"/>
                  </a:lnTo>
                  <a:lnTo>
                    <a:pt x="3551277" y="281431"/>
                  </a:lnTo>
                  <a:lnTo>
                    <a:pt x="3563115" y="281418"/>
                  </a:lnTo>
                  <a:lnTo>
                    <a:pt x="3574952" y="281402"/>
                  </a:lnTo>
                  <a:lnTo>
                    <a:pt x="3586790" y="281384"/>
                  </a:lnTo>
                  <a:lnTo>
                    <a:pt x="3598628" y="281362"/>
                  </a:lnTo>
                  <a:lnTo>
                    <a:pt x="3610465" y="281336"/>
                  </a:lnTo>
                  <a:lnTo>
                    <a:pt x="3622303" y="281306"/>
                  </a:lnTo>
                  <a:lnTo>
                    <a:pt x="3634140" y="281271"/>
                  </a:lnTo>
                  <a:lnTo>
                    <a:pt x="3645978" y="281229"/>
                  </a:lnTo>
                  <a:lnTo>
                    <a:pt x="3657816" y="281180"/>
                  </a:lnTo>
                  <a:lnTo>
                    <a:pt x="3669653" y="281123"/>
                  </a:lnTo>
                  <a:lnTo>
                    <a:pt x="3681491" y="281056"/>
                  </a:lnTo>
                  <a:lnTo>
                    <a:pt x="3693328" y="280977"/>
                  </a:lnTo>
                  <a:lnTo>
                    <a:pt x="3705166" y="280884"/>
                  </a:lnTo>
                  <a:lnTo>
                    <a:pt x="3717004" y="280775"/>
                  </a:lnTo>
                  <a:lnTo>
                    <a:pt x="3728841" y="280647"/>
                  </a:lnTo>
                  <a:lnTo>
                    <a:pt x="3740679" y="280497"/>
                  </a:lnTo>
                  <a:lnTo>
                    <a:pt x="3752516" y="280321"/>
                  </a:lnTo>
                  <a:lnTo>
                    <a:pt x="3764354" y="280115"/>
                  </a:lnTo>
                  <a:lnTo>
                    <a:pt x="3776191" y="279874"/>
                  </a:lnTo>
                  <a:lnTo>
                    <a:pt x="3788029" y="279591"/>
                  </a:lnTo>
                  <a:lnTo>
                    <a:pt x="3799867" y="279260"/>
                  </a:lnTo>
                  <a:lnTo>
                    <a:pt x="3811704" y="278873"/>
                  </a:lnTo>
                  <a:lnTo>
                    <a:pt x="3823542" y="278421"/>
                  </a:lnTo>
                  <a:lnTo>
                    <a:pt x="3835379" y="277893"/>
                  </a:lnTo>
                  <a:lnTo>
                    <a:pt x="3847217" y="277278"/>
                  </a:lnTo>
                  <a:lnTo>
                    <a:pt x="3859055" y="276563"/>
                  </a:lnTo>
                  <a:lnTo>
                    <a:pt x="3870892" y="275731"/>
                  </a:lnTo>
                  <a:lnTo>
                    <a:pt x="3882730" y="274766"/>
                  </a:lnTo>
                  <a:lnTo>
                    <a:pt x="3894567" y="273649"/>
                  </a:lnTo>
                  <a:lnTo>
                    <a:pt x="3906405" y="272360"/>
                  </a:lnTo>
                  <a:lnTo>
                    <a:pt x="3918243" y="270877"/>
                  </a:lnTo>
                  <a:lnTo>
                    <a:pt x="3930080" y="269175"/>
                  </a:lnTo>
                  <a:lnTo>
                    <a:pt x="3941918" y="267231"/>
                  </a:lnTo>
                  <a:lnTo>
                    <a:pt x="3953755" y="265020"/>
                  </a:lnTo>
                  <a:lnTo>
                    <a:pt x="3965593" y="262518"/>
                  </a:lnTo>
                  <a:lnTo>
                    <a:pt x="3977431" y="259703"/>
                  </a:lnTo>
                  <a:lnTo>
                    <a:pt x="3989268" y="256556"/>
                  </a:lnTo>
                  <a:lnTo>
                    <a:pt x="4001106" y="253064"/>
                  </a:lnTo>
                  <a:lnTo>
                    <a:pt x="4012943" y="249219"/>
                  </a:lnTo>
                  <a:lnTo>
                    <a:pt x="4024781" y="245022"/>
                  </a:lnTo>
                  <a:lnTo>
                    <a:pt x="4036619" y="240487"/>
                  </a:lnTo>
                  <a:lnTo>
                    <a:pt x="4048456" y="235636"/>
                  </a:lnTo>
                  <a:lnTo>
                    <a:pt x="4060294" y="230504"/>
                  </a:lnTo>
                  <a:lnTo>
                    <a:pt x="4072131" y="225139"/>
                  </a:lnTo>
                  <a:lnTo>
                    <a:pt x="4083969" y="219599"/>
                  </a:lnTo>
                  <a:lnTo>
                    <a:pt x="4095806" y="213950"/>
                  </a:lnTo>
                  <a:lnTo>
                    <a:pt x="4107644" y="208264"/>
                  </a:lnTo>
                  <a:lnTo>
                    <a:pt x="4119482" y="202615"/>
                  </a:lnTo>
                  <a:lnTo>
                    <a:pt x="4131319" y="197075"/>
                  </a:lnTo>
                  <a:lnTo>
                    <a:pt x="4143157" y="191710"/>
                  </a:lnTo>
                  <a:lnTo>
                    <a:pt x="4154994" y="186579"/>
                  </a:lnTo>
                  <a:lnTo>
                    <a:pt x="4166832" y="181728"/>
                  </a:lnTo>
                  <a:lnTo>
                    <a:pt x="4178670" y="177192"/>
                  </a:lnTo>
                  <a:lnTo>
                    <a:pt x="4190507" y="172996"/>
                  </a:lnTo>
                  <a:lnTo>
                    <a:pt x="4202345" y="169151"/>
                  </a:lnTo>
                  <a:lnTo>
                    <a:pt x="4214182" y="165658"/>
                  </a:lnTo>
                  <a:lnTo>
                    <a:pt x="4226020" y="162511"/>
                  </a:lnTo>
                  <a:lnTo>
                    <a:pt x="4237858" y="159696"/>
                  </a:lnTo>
                  <a:lnTo>
                    <a:pt x="4249695" y="157194"/>
                  </a:lnTo>
                  <a:lnTo>
                    <a:pt x="4261533" y="154983"/>
                  </a:lnTo>
                  <a:lnTo>
                    <a:pt x="4273370" y="153039"/>
                  </a:lnTo>
                  <a:lnTo>
                    <a:pt x="4285208" y="151338"/>
                  </a:lnTo>
                  <a:lnTo>
                    <a:pt x="4297046" y="149854"/>
                  </a:lnTo>
                  <a:lnTo>
                    <a:pt x="4308883" y="148565"/>
                  </a:lnTo>
                  <a:lnTo>
                    <a:pt x="4320721" y="147449"/>
                  </a:lnTo>
                  <a:lnTo>
                    <a:pt x="4332558" y="146484"/>
                  </a:lnTo>
                  <a:lnTo>
                    <a:pt x="4344396" y="145652"/>
                  </a:lnTo>
                  <a:lnTo>
                    <a:pt x="4356234" y="144936"/>
                  </a:lnTo>
                  <a:lnTo>
                    <a:pt x="4368071" y="144321"/>
                  </a:lnTo>
                  <a:lnTo>
                    <a:pt x="4379909" y="143794"/>
                  </a:lnTo>
                  <a:lnTo>
                    <a:pt x="4391746" y="143342"/>
                  </a:lnTo>
                  <a:lnTo>
                    <a:pt x="4403584" y="142955"/>
                  </a:lnTo>
                  <a:lnTo>
                    <a:pt x="4415421" y="142624"/>
                  </a:lnTo>
                  <a:lnTo>
                    <a:pt x="4427259" y="142341"/>
                  </a:lnTo>
                  <a:lnTo>
                    <a:pt x="4439097" y="142099"/>
                  </a:lnTo>
                  <a:lnTo>
                    <a:pt x="4450934" y="141893"/>
                  </a:lnTo>
                  <a:lnTo>
                    <a:pt x="4462772" y="141717"/>
                  </a:lnTo>
                  <a:lnTo>
                    <a:pt x="4474609" y="141568"/>
                  </a:lnTo>
                  <a:lnTo>
                    <a:pt x="4486447" y="141440"/>
                  </a:lnTo>
                  <a:lnTo>
                    <a:pt x="4498285" y="141331"/>
                  </a:lnTo>
                  <a:lnTo>
                    <a:pt x="4510122" y="141238"/>
                  </a:lnTo>
                  <a:lnTo>
                    <a:pt x="4521960" y="141159"/>
                  </a:lnTo>
                  <a:lnTo>
                    <a:pt x="4533797" y="141092"/>
                  </a:lnTo>
                  <a:lnTo>
                    <a:pt x="4545635" y="141034"/>
                  </a:lnTo>
                  <a:lnTo>
                    <a:pt x="4557473" y="140985"/>
                  </a:lnTo>
                  <a:lnTo>
                    <a:pt x="4569310" y="140944"/>
                  </a:lnTo>
                  <a:lnTo>
                    <a:pt x="4581148" y="140909"/>
                  </a:lnTo>
                  <a:lnTo>
                    <a:pt x="4592985" y="140878"/>
                  </a:lnTo>
                  <a:lnTo>
                    <a:pt x="4604823" y="140853"/>
                  </a:lnTo>
                  <a:lnTo>
                    <a:pt x="4616661" y="140831"/>
                  </a:lnTo>
                  <a:lnTo>
                    <a:pt x="4628498" y="140812"/>
                  </a:lnTo>
                  <a:lnTo>
                    <a:pt x="4640336" y="140797"/>
                  </a:lnTo>
                  <a:lnTo>
                    <a:pt x="4652173" y="140783"/>
                  </a:lnTo>
                  <a:lnTo>
                    <a:pt x="4664011" y="140772"/>
                  </a:lnTo>
                  <a:lnTo>
                    <a:pt x="4675849" y="140762"/>
                  </a:lnTo>
                  <a:lnTo>
                    <a:pt x="4687686" y="140754"/>
                  </a:lnTo>
                </a:path>
              </a:pathLst>
            </a:custGeom>
            <a:ln w="40651" cap="flat">
              <a:solidFill>
                <a:srgbClr val="F8766D">
                  <a:alpha val="100000"/>
                </a:srgbClr>
              </a:solidFill>
              <a:prstDash val="solid"/>
              <a:round/>
            </a:ln>
          </p:spPr>
          <p:txBody>
            <a:bodyPr/>
            <a:lstStyle/>
            <a:p/>
          </p:txBody>
        </p:sp>
        <p:sp>
          <p:nvSpPr>
            <p:cNvPr id="40" name="pl40"/>
            <p:cNvSpPr/>
            <p:nvPr/>
          </p:nvSpPr>
          <p:spPr>
            <a:xfrm>
              <a:off x="2482351" y="1181124"/>
              <a:ext cx="4687686" cy="844714"/>
            </a:xfrm>
            <a:custGeom>
              <a:avLst/>
              <a:pathLst>
                <a:path w="4687686" h="844714">
                  <a:moveTo>
                    <a:pt x="0" y="704007"/>
                  </a:moveTo>
                  <a:lnTo>
                    <a:pt x="11837" y="704015"/>
                  </a:lnTo>
                  <a:lnTo>
                    <a:pt x="23675" y="704025"/>
                  </a:lnTo>
                  <a:lnTo>
                    <a:pt x="35512" y="704036"/>
                  </a:lnTo>
                  <a:lnTo>
                    <a:pt x="47350" y="704050"/>
                  </a:lnTo>
                  <a:lnTo>
                    <a:pt x="59187" y="704066"/>
                  </a:lnTo>
                  <a:lnTo>
                    <a:pt x="71025" y="704084"/>
                  </a:lnTo>
                  <a:lnTo>
                    <a:pt x="82863" y="704106"/>
                  </a:lnTo>
                  <a:lnTo>
                    <a:pt x="94700" y="704132"/>
                  </a:lnTo>
                  <a:lnTo>
                    <a:pt x="106538" y="704162"/>
                  </a:lnTo>
                  <a:lnTo>
                    <a:pt x="118375" y="704197"/>
                  </a:lnTo>
                  <a:lnTo>
                    <a:pt x="130213" y="704239"/>
                  </a:lnTo>
                  <a:lnTo>
                    <a:pt x="142051" y="704287"/>
                  </a:lnTo>
                  <a:lnTo>
                    <a:pt x="153888" y="704345"/>
                  </a:lnTo>
                  <a:lnTo>
                    <a:pt x="165726" y="704412"/>
                  </a:lnTo>
                  <a:lnTo>
                    <a:pt x="177563" y="704491"/>
                  </a:lnTo>
                  <a:lnTo>
                    <a:pt x="189401" y="704584"/>
                  </a:lnTo>
                  <a:lnTo>
                    <a:pt x="201239" y="704693"/>
                  </a:lnTo>
                  <a:lnTo>
                    <a:pt x="213076" y="704821"/>
                  </a:lnTo>
                  <a:lnTo>
                    <a:pt x="224914" y="704971"/>
                  </a:lnTo>
                  <a:lnTo>
                    <a:pt x="236751" y="705146"/>
                  </a:lnTo>
                  <a:lnTo>
                    <a:pt x="248589" y="705353"/>
                  </a:lnTo>
                  <a:lnTo>
                    <a:pt x="260427" y="705594"/>
                  </a:lnTo>
                  <a:lnTo>
                    <a:pt x="272264" y="705877"/>
                  </a:lnTo>
                  <a:lnTo>
                    <a:pt x="284102" y="706208"/>
                  </a:lnTo>
                  <a:lnTo>
                    <a:pt x="295939" y="706595"/>
                  </a:lnTo>
                  <a:lnTo>
                    <a:pt x="307777" y="707047"/>
                  </a:lnTo>
                  <a:lnTo>
                    <a:pt x="319614" y="707574"/>
                  </a:lnTo>
                  <a:lnTo>
                    <a:pt x="331452" y="708189"/>
                  </a:lnTo>
                  <a:lnTo>
                    <a:pt x="343290" y="708905"/>
                  </a:lnTo>
                  <a:lnTo>
                    <a:pt x="355127" y="709737"/>
                  </a:lnTo>
                  <a:lnTo>
                    <a:pt x="366965" y="710702"/>
                  </a:lnTo>
                  <a:lnTo>
                    <a:pt x="378802" y="711819"/>
                  </a:lnTo>
                  <a:lnTo>
                    <a:pt x="390640" y="713107"/>
                  </a:lnTo>
                  <a:lnTo>
                    <a:pt x="402478" y="714591"/>
                  </a:lnTo>
                  <a:lnTo>
                    <a:pt x="414315" y="716292"/>
                  </a:lnTo>
                  <a:lnTo>
                    <a:pt x="426153" y="718236"/>
                  </a:lnTo>
                  <a:lnTo>
                    <a:pt x="437990" y="720447"/>
                  </a:lnTo>
                  <a:lnTo>
                    <a:pt x="449828" y="722949"/>
                  </a:lnTo>
                  <a:lnTo>
                    <a:pt x="461666" y="725764"/>
                  </a:lnTo>
                  <a:lnTo>
                    <a:pt x="473503" y="728911"/>
                  </a:lnTo>
                  <a:lnTo>
                    <a:pt x="485341" y="732404"/>
                  </a:lnTo>
                  <a:lnTo>
                    <a:pt x="497178" y="736249"/>
                  </a:lnTo>
                  <a:lnTo>
                    <a:pt x="509016" y="740445"/>
                  </a:lnTo>
                  <a:lnTo>
                    <a:pt x="520854" y="744981"/>
                  </a:lnTo>
                  <a:lnTo>
                    <a:pt x="532691" y="749832"/>
                  </a:lnTo>
                  <a:lnTo>
                    <a:pt x="544529" y="754964"/>
                  </a:lnTo>
                  <a:lnTo>
                    <a:pt x="556366" y="760328"/>
                  </a:lnTo>
                  <a:lnTo>
                    <a:pt x="568204" y="765869"/>
                  </a:lnTo>
                  <a:lnTo>
                    <a:pt x="580042" y="771518"/>
                  </a:lnTo>
                  <a:lnTo>
                    <a:pt x="591879" y="777203"/>
                  </a:lnTo>
                  <a:lnTo>
                    <a:pt x="603717" y="782852"/>
                  </a:lnTo>
                  <a:lnTo>
                    <a:pt x="615554" y="788392"/>
                  </a:lnTo>
                  <a:lnTo>
                    <a:pt x="627392" y="793757"/>
                  </a:lnTo>
                  <a:lnTo>
                    <a:pt x="639229" y="798889"/>
                  </a:lnTo>
                  <a:lnTo>
                    <a:pt x="651067" y="803740"/>
                  </a:lnTo>
                  <a:lnTo>
                    <a:pt x="662905" y="808276"/>
                  </a:lnTo>
                  <a:lnTo>
                    <a:pt x="674742" y="812472"/>
                  </a:lnTo>
                  <a:lnTo>
                    <a:pt x="686580" y="816317"/>
                  </a:lnTo>
                  <a:lnTo>
                    <a:pt x="698417" y="819810"/>
                  </a:lnTo>
                  <a:lnTo>
                    <a:pt x="710255" y="822957"/>
                  </a:lnTo>
                  <a:lnTo>
                    <a:pt x="722093" y="825772"/>
                  </a:lnTo>
                  <a:lnTo>
                    <a:pt x="733930" y="828274"/>
                  </a:lnTo>
                  <a:lnTo>
                    <a:pt x="745768" y="830485"/>
                  </a:lnTo>
                  <a:lnTo>
                    <a:pt x="757605" y="832429"/>
                  </a:lnTo>
                  <a:lnTo>
                    <a:pt x="769443" y="834130"/>
                  </a:lnTo>
                  <a:lnTo>
                    <a:pt x="781281" y="835613"/>
                  </a:lnTo>
                  <a:lnTo>
                    <a:pt x="793118" y="836902"/>
                  </a:lnTo>
                  <a:lnTo>
                    <a:pt x="804956" y="838019"/>
                  </a:lnTo>
                  <a:lnTo>
                    <a:pt x="816793" y="838984"/>
                  </a:lnTo>
                  <a:lnTo>
                    <a:pt x="828631" y="839816"/>
                  </a:lnTo>
                  <a:lnTo>
                    <a:pt x="840469" y="840532"/>
                  </a:lnTo>
                  <a:lnTo>
                    <a:pt x="852306" y="841147"/>
                  </a:lnTo>
                  <a:lnTo>
                    <a:pt x="864144" y="841674"/>
                  </a:lnTo>
                  <a:lnTo>
                    <a:pt x="875981" y="842126"/>
                  </a:lnTo>
                  <a:lnTo>
                    <a:pt x="887819" y="842513"/>
                  </a:lnTo>
                  <a:lnTo>
                    <a:pt x="899657" y="842844"/>
                  </a:lnTo>
                  <a:lnTo>
                    <a:pt x="911494" y="843127"/>
                  </a:lnTo>
                  <a:lnTo>
                    <a:pt x="923332" y="843368"/>
                  </a:lnTo>
                  <a:lnTo>
                    <a:pt x="935169" y="843574"/>
                  </a:lnTo>
                  <a:lnTo>
                    <a:pt x="947007" y="843750"/>
                  </a:lnTo>
                  <a:lnTo>
                    <a:pt x="958844" y="843900"/>
                  </a:lnTo>
                  <a:lnTo>
                    <a:pt x="970682" y="844028"/>
                  </a:lnTo>
                  <a:lnTo>
                    <a:pt x="982520" y="844137"/>
                  </a:lnTo>
                  <a:lnTo>
                    <a:pt x="994357" y="844230"/>
                  </a:lnTo>
                  <a:lnTo>
                    <a:pt x="1006195" y="844309"/>
                  </a:lnTo>
                  <a:lnTo>
                    <a:pt x="1018032" y="844376"/>
                  </a:lnTo>
                  <a:lnTo>
                    <a:pt x="1029870" y="844434"/>
                  </a:lnTo>
                  <a:lnTo>
                    <a:pt x="1041708" y="844482"/>
                  </a:lnTo>
                  <a:lnTo>
                    <a:pt x="1053545" y="844524"/>
                  </a:lnTo>
                  <a:lnTo>
                    <a:pt x="1065383" y="844559"/>
                  </a:lnTo>
                  <a:lnTo>
                    <a:pt x="1077220" y="844589"/>
                  </a:lnTo>
                  <a:lnTo>
                    <a:pt x="1089058" y="844615"/>
                  </a:lnTo>
                  <a:lnTo>
                    <a:pt x="1100896" y="844637"/>
                  </a:lnTo>
                  <a:lnTo>
                    <a:pt x="1112733" y="844655"/>
                  </a:lnTo>
                  <a:lnTo>
                    <a:pt x="1124571" y="844671"/>
                  </a:lnTo>
                  <a:lnTo>
                    <a:pt x="1136408" y="844685"/>
                  </a:lnTo>
                  <a:lnTo>
                    <a:pt x="1148246" y="844696"/>
                  </a:lnTo>
                  <a:lnTo>
                    <a:pt x="1160084" y="844706"/>
                  </a:lnTo>
                  <a:lnTo>
                    <a:pt x="1171921" y="844714"/>
                  </a:lnTo>
                  <a:lnTo>
                    <a:pt x="1171921" y="844525"/>
                  </a:lnTo>
                  <a:lnTo>
                    <a:pt x="1183759" y="844484"/>
                  </a:lnTo>
                  <a:lnTo>
                    <a:pt x="1195596" y="844435"/>
                  </a:lnTo>
                  <a:lnTo>
                    <a:pt x="1207434" y="844378"/>
                  </a:lnTo>
                  <a:lnTo>
                    <a:pt x="1219272" y="844311"/>
                  </a:lnTo>
                  <a:lnTo>
                    <a:pt x="1231109" y="844232"/>
                  </a:lnTo>
                  <a:lnTo>
                    <a:pt x="1242947" y="844139"/>
                  </a:lnTo>
                  <a:lnTo>
                    <a:pt x="1254784" y="844030"/>
                  </a:lnTo>
                  <a:lnTo>
                    <a:pt x="1266622" y="843902"/>
                  </a:lnTo>
                  <a:lnTo>
                    <a:pt x="1278459" y="843751"/>
                  </a:lnTo>
                  <a:lnTo>
                    <a:pt x="1290297" y="843574"/>
                  </a:lnTo>
                  <a:lnTo>
                    <a:pt x="1302135" y="843367"/>
                  </a:lnTo>
                  <a:lnTo>
                    <a:pt x="1313972" y="843123"/>
                  </a:lnTo>
                  <a:lnTo>
                    <a:pt x="1325810" y="842836"/>
                  </a:lnTo>
                  <a:lnTo>
                    <a:pt x="1337647" y="842499"/>
                  </a:lnTo>
                  <a:lnTo>
                    <a:pt x="1349485" y="842104"/>
                  </a:lnTo>
                  <a:lnTo>
                    <a:pt x="1361323" y="841640"/>
                  </a:lnTo>
                  <a:lnTo>
                    <a:pt x="1373160" y="841095"/>
                  </a:lnTo>
                  <a:lnTo>
                    <a:pt x="1384998" y="840456"/>
                  </a:lnTo>
                  <a:lnTo>
                    <a:pt x="1396835" y="839707"/>
                  </a:lnTo>
                  <a:lnTo>
                    <a:pt x="1408673" y="838828"/>
                  </a:lnTo>
                  <a:lnTo>
                    <a:pt x="1420511" y="837797"/>
                  </a:lnTo>
                  <a:lnTo>
                    <a:pt x="1432348" y="836590"/>
                  </a:lnTo>
                  <a:lnTo>
                    <a:pt x="1444186" y="835176"/>
                  </a:lnTo>
                  <a:lnTo>
                    <a:pt x="1456023" y="833521"/>
                  </a:lnTo>
                  <a:lnTo>
                    <a:pt x="1467861" y="831586"/>
                  </a:lnTo>
                  <a:lnTo>
                    <a:pt x="1479699" y="829326"/>
                  </a:lnTo>
                  <a:lnTo>
                    <a:pt x="1491536" y="826688"/>
                  </a:lnTo>
                  <a:lnTo>
                    <a:pt x="1503374" y="823613"/>
                  </a:lnTo>
                  <a:lnTo>
                    <a:pt x="1515211" y="820034"/>
                  </a:lnTo>
                  <a:lnTo>
                    <a:pt x="1527049" y="815875"/>
                  </a:lnTo>
                  <a:lnTo>
                    <a:pt x="1538887" y="811050"/>
                  </a:lnTo>
                  <a:lnTo>
                    <a:pt x="1550724" y="805467"/>
                  </a:lnTo>
                  <a:lnTo>
                    <a:pt x="1562562" y="799022"/>
                  </a:lnTo>
                  <a:lnTo>
                    <a:pt x="1574399" y="791605"/>
                  </a:lnTo>
                  <a:lnTo>
                    <a:pt x="1586237" y="783098"/>
                  </a:lnTo>
                  <a:lnTo>
                    <a:pt x="1598074" y="773378"/>
                  </a:lnTo>
                  <a:lnTo>
                    <a:pt x="1609912" y="762323"/>
                  </a:lnTo>
                  <a:lnTo>
                    <a:pt x="1621750" y="749813"/>
                  </a:lnTo>
                  <a:lnTo>
                    <a:pt x="1633587" y="735738"/>
                  </a:lnTo>
                  <a:lnTo>
                    <a:pt x="1645425" y="720003"/>
                  </a:lnTo>
                  <a:lnTo>
                    <a:pt x="1657262" y="702540"/>
                  </a:lnTo>
                  <a:lnTo>
                    <a:pt x="1669100" y="683314"/>
                  </a:lnTo>
                  <a:lnTo>
                    <a:pt x="1680938" y="662333"/>
                  </a:lnTo>
                  <a:lnTo>
                    <a:pt x="1692775" y="639656"/>
                  </a:lnTo>
                  <a:lnTo>
                    <a:pt x="1704613" y="615400"/>
                  </a:lnTo>
                  <a:lnTo>
                    <a:pt x="1716450" y="589742"/>
                  </a:lnTo>
                  <a:lnTo>
                    <a:pt x="1728288" y="562917"/>
                  </a:lnTo>
                  <a:lnTo>
                    <a:pt x="1740126" y="535217"/>
                  </a:lnTo>
                  <a:lnTo>
                    <a:pt x="1751963" y="506972"/>
                  </a:lnTo>
                  <a:lnTo>
                    <a:pt x="1763801" y="478543"/>
                  </a:lnTo>
                  <a:lnTo>
                    <a:pt x="1775638" y="450298"/>
                  </a:lnTo>
                  <a:lnTo>
                    <a:pt x="1787476" y="422598"/>
                  </a:lnTo>
                  <a:lnTo>
                    <a:pt x="1799314" y="395773"/>
                  </a:lnTo>
                  <a:lnTo>
                    <a:pt x="1811151" y="370115"/>
                  </a:lnTo>
                  <a:lnTo>
                    <a:pt x="1822989" y="345859"/>
                  </a:lnTo>
                  <a:lnTo>
                    <a:pt x="1834826" y="323182"/>
                  </a:lnTo>
                  <a:lnTo>
                    <a:pt x="1846664" y="302201"/>
                  </a:lnTo>
                  <a:lnTo>
                    <a:pt x="1858502" y="282975"/>
                  </a:lnTo>
                  <a:lnTo>
                    <a:pt x="1870339" y="265512"/>
                  </a:lnTo>
                  <a:lnTo>
                    <a:pt x="1882177" y="249777"/>
                  </a:lnTo>
                  <a:lnTo>
                    <a:pt x="1894014" y="235702"/>
                  </a:lnTo>
                  <a:lnTo>
                    <a:pt x="1905852" y="223192"/>
                  </a:lnTo>
                  <a:lnTo>
                    <a:pt x="1917689" y="212137"/>
                  </a:lnTo>
                  <a:lnTo>
                    <a:pt x="1929527" y="202417"/>
                  </a:lnTo>
                  <a:lnTo>
                    <a:pt x="1941365" y="193910"/>
                  </a:lnTo>
                  <a:lnTo>
                    <a:pt x="1953202" y="186493"/>
                  </a:lnTo>
                  <a:lnTo>
                    <a:pt x="1965040" y="180048"/>
                  </a:lnTo>
                  <a:lnTo>
                    <a:pt x="1976877" y="174465"/>
                  </a:lnTo>
                  <a:lnTo>
                    <a:pt x="1988715" y="169640"/>
                  </a:lnTo>
                  <a:lnTo>
                    <a:pt x="2000553" y="165481"/>
                  </a:lnTo>
                  <a:lnTo>
                    <a:pt x="2012390" y="161902"/>
                  </a:lnTo>
                  <a:lnTo>
                    <a:pt x="2024228" y="158827"/>
                  </a:lnTo>
                  <a:lnTo>
                    <a:pt x="2036065" y="156189"/>
                  </a:lnTo>
                  <a:lnTo>
                    <a:pt x="2047903" y="153929"/>
                  </a:lnTo>
                  <a:lnTo>
                    <a:pt x="2059741" y="151994"/>
                  </a:lnTo>
                  <a:lnTo>
                    <a:pt x="2071578" y="150339"/>
                  </a:lnTo>
                  <a:lnTo>
                    <a:pt x="2083416" y="148925"/>
                  </a:lnTo>
                  <a:lnTo>
                    <a:pt x="2095253" y="147718"/>
                  </a:lnTo>
                  <a:lnTo>
                    <a:pt x="2107091" y="146687"/>
                  </a:lnTo>
                  <a:lnTo>
                    <a:pt x="2118929" y="145808"/>
                  </a:lnTo>
                  <a:lnTo>
                    <a:pt x="2130766" y="145059"/>
                  </a:lnTo>
                  <a:lnTo>
                    <a:pt x="2142604" y="144420"/>
                  </a:lnTo>
                  <a:lnTo>
                    <a:pt x="2154441" y="143875"/>
                  </a:lnTo>
                  <a:lnTo>
                    <a:pt x="2166279" y="143411"/>
                  </a:lnTo>
                  <a:lnTo>
                    <a:pt x="2178117" y="143016"/>
                  </a:lnTo>
                  <a:lnTo>
                    <a:pt x="2189954" y="142679"/>
                  </a:lnTo>
                  <a:lnTo>
                    <a:pt x="2201792" y="142392"/>
                  </a:lnTo>
                  <a:lnTo>
                    <a:pt x="2213629" y="142148"/>
                  </a:lnTo>
                  <a:lnTo>
                    <a:pt x="2225467" y="141941"/>
                  </a:lnTo>
                  <a:lnTo>
                    <a:pt x="2237304" y="141764"/>
                  </a:lnTo>
                  <a:lnTo>
                    <a:pt x="2249142" y="141613"/>
                  </a:lnTo>
                  <a:lnTo>
                    <a:pt x="2260980" y="141485"/>
                  </a:lnTo>
                  <a:lnTo>
                    <a:pt x="2272817" y="141376"/>
                  </a:lnTo>
                  <a:lnTo>
                    <a:pt x="2284655" y="141283"/>
                  </a:lnTo>
                  <a:lnTo>
                    <a:pt x="2296492" y="141204"/>
                  </a:lnTo>
                  <a:lnTo>
                    <a:pt x="2308330" y="141137"/>
                  </a:lnTo>
                  <a:lnTo>
                    <a:pt x="2320168" y="141080"/>
                  </a:lnTo>
                  <a:lnTo>
                    <a:pt x="2332005" y="141031"/>
                  </a:lnTo>
                  <a:lnTo>
                    <a:pt x="2343843" y="140990"/>
                  </a:lnTo>
                  <a:lnTo>
                    <a:pt x="2343843" y="140754"/>
                  </a:lnTo>
                  <a:lnTo>
                    <a:pt x="2355680" y="140754"/>
                  </a:lnTo>
                  <a:lnTo>
                    <a:pt x="2367518" y="140754"/>
                  </a:lnTo>
                  <a:lnTo>
                    <a:pt x="2379356" y="140754"/>
                  </a:lnTo>
                  <a:lnTo>
                    <a:pt x="2391193" y="140754"/>
                  </a:lnTo>
                  <a:lnTo>
                    <a:pt x="2403031" y="140754"/>
                  </a:lnTo>
                  <a:lnTo>
                    <a:pt x="2414868" y="140754"/>
                  </a:lnTo>
                  <a:lnTo>
                    <a:pt x="2426706" y="140754"/>
                  </a:lnTo>
                  <a:lnTo>
                    <a:pt x="2438544" y="140754"/>
                  </a:lnTo>
                  <a:lnTo>
                    <a:pt x="2450381" y="140754"/>
                  </a:lnTo>
                  <a:lnTo>
                    <a:pt x="2462219" y="140754"/>
                  </a:lnTo>
                  <a:lnTo>
                    <a:pt x="2474056" y="140754"/>
                  </a:lnTo>
                  <a:lnTo>
                    <a:pt x="2485894" y="140754"/>
                  </a:lnTo>
                  <a:lnTo>
                    <a:pt x="2497732" y="140754"/>
                  </a:lnTo>
                  <a:lnTo>
                    <a:pt x="2509569" y="140754"/>
                  </a:lnTo>
                  <a:lnTo>
                    <a:pt x="2521407" y="140754"/>
                  </a:lnTo>
                  <a:lnTo>
                    <a:pt x="2533244" y="140754"/>
                  </a:lnTo>
                  <a:lnTo>
                    <a:pt x="2545082" y="140754"/>
                  </a:lnTo>
                  <a:lnTo>
                    <a:pt x="2556919" y="140754"/>
                  </a:lnTo>
                  <a:lnTo>
                    <a:pt x="2568757" y="140754"/>
                  </a:lnTo>
                  <a:lnTo>
                    <a:pt x="2580595" y="140754"/>
                  </a:lnTo>
                  <a:lnTo>
                    <a:pt x="2592432" y="140754"/>
                  </a:lnTo>
                  <a:lnTo>
                    <a:pt x="2604270" y="140754"/>
                  </a:lnTo>
                  <a:lnTo>
                    <a:pt x="2616107" y="140754"/>
                  </a:lnTo>
                  <a:lnTo>
                    <a:pt x="2627945" y="140754"/>
                  </a:lnTo>
                  <a:lnTo>
                    <a:pt x="2639783" y="140754"/>
                  </a:lnTo>
                  <a:lnTo>
                    <a:pt x="2651620" y="140754"/>
                  </a:lnTo>
                  <a:lnTo>
                    <a:pt x="2663458" y="140754"/>
                  </a:lnTo>
                  <a:lnTo>
                    <a:pt x="2675295" y="140754"/>
                  </a:lnTo>
                  <a:lnTo>
                    <a:pt x="2687133" y="140754"/>
                  </a:lnTo>
                  <a:lnTo>
                    <a:pt x="2698971" y="140754"/>
                  </a:lnTo>
                  <a:lnTo>
                    <a:pt x="2710808" y="140754"/>
                  </a:lnTo>
                  <a:lnTo>
                    <a:pt x="2722646" y="140754"/>
                  </a:lnTo>
                  <a:lnTo>
                    <a:pt x="2734483" y="140754"/>
                  </a:lnTo>
                  <a:lnTo>
                    <a:pt x="2746321" y="140754"/>
                  </a:lnTo>
                  <a:lnTo>
                    <a:pt x="2758159" y="140754"/>
                  </a:lnTo>
                  <a:lnTo>
                    <a:pt x="2769996" y="140754"/>
                  </a:lnTo>
                  <a:lnTo>
                    <a:pt x="2781834" y="140754"/>
                  </a:lnTo>
                  <a:lnTo>
                    <a:pt x="2793671" y="140754"/>
                  </a:lnTo>
                  <a:lnTo>
                    <a:pt x="2805509" y="140754"/>
                  </a:lnTo>
                  <a:lnTo>
                    <a:pt x="2817347" y="140754"/>
                  </a:lnTo>
                  <a:lnTo>
                    <a:pt x="2829184" y="140754"/>
                  </a:lnTo>
                  <a:lnTo>
                    <a:pt x="2841022" y="140754"/>
                  </a:lnTo>
                  <a:lnTo>
                    <a:pt x="2852859" y="140754"/>
                  </a:lnTo>
                  <a:lnTo>
                    <a:pt x="2864697" y="140754"/>
                  </a:lnTo>
                  <a:lnTo>
                    <a:pt x="2876534" y="140754"/>
                  </a:lnTo>
                  <a:lnTo>
                    <a:pt x="2888372" y="140754"/>
                  </a:lnTo>
                  <a:lnTo>
                    <a:pt x="2900210" y="140754"/>
                  </a:lnTo>
                  <a:lnTo>
                    <a:pt x="2912047" y="140754"/>
                  </a:lnTo>
                  <a:lnTo>
                    <a:pt x="2923885" y="140754"/>
                  </a:lnTo>
                  <a:lnTo>
                    <a:pt x="2935722" y="140754"/>
                  </a:lnTo>
                  <a:lnTo>
                    <a:pt x="2947560" y="140754"/>
                  </a:lnTo>
                  <a:lnTo>
                    <a:pt x="2959398" y="140754"/>
                  </a:lnTo>
                  <a:lnTo>
                    <a:pt x="2971235" y="140754"/>
                  </a:lnTo>
                  <a:lnTo>
                    <a:pt x="2983073" y="140754"/>
                  </a:lnTo>
                  <a:lnTo>
                    <a:pt x="2994910" y="140754"/>
                  </a:lnTo>
                  <a:lnTo>
                    <a:pt x="3006748" y="140754"/>
                  </a:lnTo>
                  <a:lnTo>
                    <a:pt x="3018586" y="140754"/>
                  </a:lnTo>
                  <a:lnTo>
                    <a:pt x="3030423" y="140754"/>
                  </a:lnTo>
                  <a:lnTo>
                    <a:pt x="3042261" y="140754"/>
                  </a:lnTo>
                  <a:lnTo>
                    <a:pt x="3054098" y="140754"/>
                  </a:lnTo>
                  <a:lnTo>
                    <a:pt x="3065936" y="140754"/>
                  </a:lnTo>
                  <a:lnTo>
                    <a:pt x="3077774" y="140754"/>
                  </a:lnTo>
                  <a:lnTo>
                    <a:pt x="3089611" y="140754"/>
                  </a:lnTo>
                  <a:lnTo>
                    <a:pt x="3101449" y="140754"/>
                  </a:lnTo>
                  <a:lnTo>
                    <a:pt x="3113286" y="140754"/>
                  </a:lnTo>
                  <a:lnTo>
                    <a:pt x="3125124" y="140754"/>
                  </a:lnTo>
                  <a:lnTo>
                    <a:pt x="3136962" y="140754"/>
                  </a:lnTo>
                  <a:lnTo>
                    <a:pt x="3148799" y="140754"/>
                  </a:lnTo>
                  <a:lnTo>
                    <a:pt x="3160637" y="140754"/>
                  </a:lnTo>
                  <a:lnTo>
                    <a:pt x="3172474" y="140754"/>
                  </a:lnTo>
                  <a:lnTo>
                    <a:pt x="3184312" y="140754"/>
                  </a:lnTo>
                  <a:lnTo>
                    <a:pt x="3196149" y="140754"/>
                  </a:lnTo>
                  <a:lnTo>
                    <a:pt x="3207987" y="140754"/>
                  </a:lnTo>
                  <a:lnTo>
                    <a:pt x="3219825" y="140754"/>
                  </a:lnTo>
                  <a:lnTo>
                    <a:pt x="3231662" y="140754"/>
                  </a:lnTo>
                  <a:lnTo>
                    <a:pt x="3243500" y="140754"/>
                  </a:lnTo>
                  <a:lnTo>
                    <a:pt x="3255337" y="140754"/>
                  </a:lnTo>
                  <a:lnTo>
                    <a:pt x="3267175" y="140754"/>
                  </a:lnTo>
                  <a:lnTo>
                    <a:pt x="3279013" y="140754"/>
                  </a:lnTo>
                  <a:lnTo>
                    <a:pt x="3290850" y="140754"/>
                  </a:lnTo>
                  <a:lnTo>
                    <a:pt x="3302688" y="140754"/>
                  </a:lnTo>
                  <a:lnTo>
                    <a:pt x="3314525" y="140754"/>
                  </a:lnTo>
                  <a:lnTo>
                    <a:pt x="3326363" y="140754"/>
                  </a:lnTo>
                  <a:lnTo>
                    <a:pt x="3338201" y="140754"/>
                  </a:lnTo>
                  <a:lnTo>
                    <a:pt x="3350038" y="140754"/>
                  </a:lnTo>
                  <a:lnTo>
                    <a:pt x="3361876" y="140754"/>
                  </a:lnTo>
                  <a:lnTo>
                    <a:pt x="3373713" y="140754"/>
                  </a:lnTo>
                  <a:lnTo>
                    <a:pt x="3385551" y="140754"/>
                  </a:lnTo>
                  <a:lnTo>
                    <a:pt x="3397389" y="140754"/>
                  </a:lnTo>
                  <a:lnTo>
                    <a:pt x="3409226" y="140754"/>
                  </a:lnTo>
                  <a:lnTo>
                    <a:pt x="3421064" y="140754"/>
                  </a:lnTo>
                  <a:lnTo>
                    <a:pt x="3432901" y="140754"/>
                  </a:lnTo>
                  <a:lnTo>
                    <a:pt x="3444739" y="140754"/>
                  </a:lnTo>
                  <a:lnTo>
                    <a:pt x="3456576" y="140754"/>
                  </a:lnTo>
                  <a:lnTo>
                    <a:pt x="3468414" y="140754"/>
                  </a:lnTo>
                  <a:lnTo>
                    <a:pt x="3480252" y="140754"/>
                  </a:lnTo>
                  <a:lnTo>
                    <a:pt x="3492089" y="140754"/>
                  </a:lnTo>
                  <a:lnTo>
                    <a:pt x="3503927" y="140754"/>
                  </a:lnTo>
                  <a:lnTo>
                    <a:pt x="3515764" y="140754"/>
                  </a:lnTo>
                  <a:lnTo>
                    <a:pt x="3515764" y="140707"/>
                  </a:lnTo>
                  <a:lnTo>
                    <a:pt x="3527602" y="140698"/>
                  </a:lnTo>
                  <a:lnTo>
                    <a:pt x="3539440" y="140689"/>
                  </a:lnTo>
                  <a:lnTo>
                    <a:pt x="3551277" y="140677"/>
                  </a:lnTo>
                  <a:lnTo>
                    <a:pt x="3563115" y="140664"/>
                  </a:lnTo>
                  <a:lnTo>
                    <a:pt x="3574952" y="140648"/>
                  </a:lnTo>
                  <a:lnTo>
                    <a:pt x="3586790" y="140629"/>
                  </a:lnTo>
                  <a:lnTo>
                    <a:pt x="3598628" y="140608"/>
                  </a:lnTo>
                  <a:lnTo>
                    <a:pt x="3610465" y="140582"/>
                  </a:lnTo>
                  <a:lnTo>
                    <a:pt x="3622303" y="140552"/>
                  </a:lnTo>
                  <a:lnTo>
                    <a:pt x="3634140" y="140516"/>
                  </a:lnTo>
                  <a:lnTo>
                    <a:pt x="3645978" y="140475"/>
                  </a:lnTo>
                  <a:lnTo>
                    <a:pt x="3657816" y="140426"/>
                  </a:lnTo>
                  <a:lnTo>
                    <a:pt x="3669653" y="140369"/>
                  </a:lnTo>
                  <a:lnTo>
                    <a:pt x="3681491" y="140301"/>
                  </a:lnTo>
                  <a:lnTo>
                    <a:pt x="3693328" y="140222"/>
                  </a:lnTo>
                  <a:lnTo>
                    <a:pt x="3705166" y="140130"/>
                  </a:lnTo>
                  <a:lnTo>
                    <a:pt x="3717004" y="140021"/>
                  </a:lnTo>
                  <a:lnTo>
                    <a:pt x="3728841" y="139893"/>
                  </a:lnTo>
                  <a:lnTo>
                    <a:pt x="3740679" y="139743"/>
                  </a:lnTo>
                  <a:lnTo>
                    <a:pt x="3752516" y="139567"/>
                  </a:lnTo>
                  <a:lnTo>
                    <a:pt x="3764354" y="139361"/>
                  </a:lnTo>
                  <a:lnTo>
                    <a:pt x="3776191" y="139119"/>
                  </a:lnTo>
                  <a:lnTo>
                    <a:pt x="3788029" y="138837"/>
                  </a:lnTo>
                  <a:lnTo>
                    <a:pt x="3799867" y="138506"/>
                  </a:lnTo>
                  <a:lnTo>
                    <a:pt x="3811704" y="138119"/>
                  </a:lnTo>
                  <a:lnTo>
                    <a:pt x="3823542" y="137667"/>
                  </a:lnTo>
                  <a:lnTo>
                    <a:pt x="3835379" y="137139"/>
                  </a:lnTo>
                  <a:lnTo>
                    <a:pt x="3847217" y="136524"/>
                  </a:lnTo>
                  <a:lnTo>
                    <a:pt x="3859055" y="135808"/>
                  </a:lnTo>
                  <a:lnTo>
                    <a:pt x="3870892" y="134976"/>
                  </a:lnTo>
                  <a:lnTo>
                    <a:pt x="3882730" y="134012"/>
                  </a:lnTo>
                  <a:lnTo>
                    <a:pt x="3894567" y="132895"/>
                  </a:lnTo>
                  <a:lnTo>
                    <a:pt x="3906405" y="131606"/>
                  </a:lnTo>
                  <a:lnTo>
                    <a:pt x="3918243" y="130123"/>
                  </a:lnTo>
                  <a:lnTo>
                    <a:pt x="3930080" y="128421"/>
                  </a:lnTo>
                  <a:lnTo>
                    <a:pt x="3941918" y="126477"/>
                  </a:lnTo>
                  <a:lnTo>
                    <a:pt x="3953755" y="124266"/>
                  </a:lnTo>
                  <a:lnTo>
                    <a:pt x="3965593" y="121764"/>
                  </a:lnTo>
                  <a:lnTo>
                    <a:pt x="3977431" y="118949"/>
                  </a:lnTo>
                  <a:lnTo>
                    <a:pt x="3989268" y="115802"/>
                  </a:lnTo>
                  <a:lnTo>
                    <a:pt x="4001106" y="112310"/>
                  </a:lnTo>
                  <a:lnTo>
                    <a:pt x="4012943" y="108464"/>
                  </a:lnTo>
                  <a:lnTo>
                    <a:pt x="4024781" y="104268"/>
                  </a:lnTo>
                  <a:lnTo>
                    <a:pt x="4036619" y="99733"/>
                  </a:lnTo>
                  <a:lnTo>
                    <a:pt x="4048456" y="94882"/>
                  </a:lnTo>
                  <a:lnTo>
                    <a:pt x="4060294" y="89750"/>
                  </a:lnTo>
                  <a:lnTo>
                    <a:pt x="4072131" y="84385"/>
                  </a:lnTo>
                  <a:lnTo>
                    <a:pt x="4083969" y="78845"/>
                  </a:lnTo>
                  <a:lnTo>
                    <a:pt x="4095806" y="73196"/>
                  </a:lnTo>
                  <a:lnTo>
                    <a:pt x="4107644" y="67510"/>
                  </a:lnTo>
                  <a:lnTo>
                    <a:pt x="4119482" y="61861"/>
                  </a:lnTo>
                  <a:lnTo>
                    <a:pt x="4131319" y="56321"/>
                  </a:lnTo>
                  <a:lnTo>
                    <a:pt x="4143157" y="50956"/>
                  </a:lnTo>
                  <a:lnTo>
                    <a:pt x="4154994" y="45824"/>
                  </a:lnTo>
                  <a:lnTo>
                    <a:pt x="4166832" y="40973"/>
                  </a:lnTo>
                  <a:lnTo>
                    <a:pt x="4178670" y="36438"/>
                  </a:lnTo>
                  <a:lnTo>
                    <a:pt x="4190507" y="32242"/>
                  </a:lnTo>
                  <a:lnTo>
                    <a:pt x="4202345" y="28397"/>
                  </a:lnTo>
                  <a:lnTo>
                    <a:pt x="4214182" y="24904"/>
                  </a:lnTo>
                  <a:lnTo>
                    <a:pt x="4226020" y="21757"/>
                  </a:lnTo>
                  <a:lnTo>
                    <a:pt x="4237858" y="18942"/>
                  </a:lnTo>
                  <a:lnTo>
                    <a:pt x="4249695" y="16440"/>
                  </a:lnTo>
                  <a:lnTo>
                    <a:pt x="4261533" y="14229"/>
                  </a:lnTo>
                  <a:lnTo>
                    <a:pt x="4273370" y="12285"/>
                  </a:lnTo>
                  <a:lnTo>
                    <a:pt x="4285208" y="10583"/>
                  </a:lnTo>
                  <a:lnTo>
                    <a:pt x="4297046" y="9100"/>
                  </a:lnTo>
                  <a:lnTo>
                    <a:pt x="4308883" y="7811"/>
                  </a:lnTo>
                  <a:lnTo>
                    <a:pt x="4320721" y="6694"/>
                  </a:lnTo>
                  <a:lnTo>
                    <a:pt x="4332558" y="5730"/>
                  </a:lnTo>
                  <a:lnTo>
                    <a:pt x="4344396" y="4898"/>
                  </a:lnTo>
                  <a:lnTo>
                    <a:pt x="4356234" y="4182"/>
                  </a:lnTo>
                  <a:lnTo>
                    <a:pt x="4368071" y="3567"/>
                  </a:lnTo>
                  <a:lnTo>
                    <a:pt x="4379909" y="3039"/>
                  </a:lnTo>
                  <a:lnTo>
                    <a:pt x="4391746" y="2587"/>
                  </a:lnTo>
                  <a:lnTo>
                    <a:pt x="4403584" y="2200"/>
                  </a:lnTo>
                  <a:lnTo>
                    <a:pt x="4415421" y="1869"/>
                  </a:lnTo>
                  <a:lnTo>
                    <a:pt x="4427259" y="1587"/>
                  </a:lnTo>
                  <a:lnTo>
                    <a:pt x="4439097" y="1345"/>
                  </a:lnTo>
                  <a:lnTo>
                    <a:pt x="4450934" y="1139"/>
                  </a:lnTo>
                  <a:lnTo>
                    <a:pt x="4462772" y="963"/>
                  </a:lnTo>
                  <a:lnTo>
                    <a:pt x="4474609" y="813"/>
                  </a:lnTo>
                  <a:lnTo>
                    <a:pt x="4486447" y="685"/>
                  </a:lnTo>
                  <a:lnTo>
                    <a:pt x="4498285" y="577"/>
                  </a:lnTo>
                  <a:lnTo>
                    <a:pt x="4510122" y="484"/>
                  </a:lnTo>
                  <a:lnTo>
                    <a:pt x="4521960" y="405"/>
                  </a:lnTo>
                  <a:lnTo>
                    <a:pt x="4533797" y="337"/>
                  </a:lnTo>
                  <a:lnTo>
                    <a:pt x="4545635" y="280"/>
                  </a:lnTo>
                  <a:lnTo>
                    <a:pt x="4557473" y="231"/>
                  </a:lnTo>
                  <a:lnTo>
                    <a:pt x="4569310" y="190"/>
                  </a:lnTo>
                  <a:lnTo>
                    <a:pt x="4581148" y="154"/>
                  </a:lnTo>
                  <a:lnTo>
                    <a:pt x="4592985" y="124"/>
                  </a:lnTo>
                  <a:lnTo>
                    <a:pt x="4604823" y="99"/>
                  </a:lnTo>
                  <a:lnTo>
                    <a:pt x="4616661" y="77"/>
                  </a:lnTo>
                  <a:lnTo>
                    <a:pt x="4628498" y="58"/>
                  </a:lnTo>
                  <a:lnTo>
                    <a:pt x="4640336" y="42"/>
                  </a:lnTo>
                  <a:lnTo>
                    <a:pt x="4652173" y="29"/>
                  </a:lnTo>
                  <a:lnTo>
                    <a:pt x="4664011" y="18"/>
                  </a:lnTo>
                  <a:lnTo>
                    <a:pt x="4675849" y="8"/>
                  </a:lnTo>
                  <a:lnTo>
                    <a:pt x="4687686" y="0"/>
                  </a:lnTo>
                </a:path>
              </a:pathLst>
            </a:custGeom>
            <a:ln w="40651" cap="flat">
              <a:solidFill>
                <a:srgbClr val="F17E4F">
                  <a:alpha val="100000"/>
                </a:srgbClr>
              </a:solidFill>
              <a:prstDash val="solid"/>
              <a:round/>
            </a:ln>
          </p:spPr>
          <p:txBody>
            <a:bodyPr/>
            <a:lstStyle/>
            <a:p/>
          </p:txBody>
        </p:sp>
        <p:sp>
          <p:nvSpPr>
            <p:cNvPr id="41" name="pl41"/>
            <p:cNvSpPr/>
            <p:nvPr/>
          </p:nvSpPr>
          <p:spPr>
            <a:xfrm>
              <a:off x="2482351" y="4701256"/>
              <a:ext cx="4687686" cy="563017"/>
            </a:xfrm>
            <a:custGeom>
              <a:avLst/>
              <a:pathLst>
                <a:path w="4687686" h="563017">
                  <a:moveTo>
                    <a:pt x="0" y="0"/>
                  </a:moveTo>
                  <a:lnTo>
                    <a:pt x="11837" y="24"/>
                  </a:lnTo>
                  <a:lnTo>
                    <a:pt x="23675" y="54"/>
                  </a:lnTo>
                  <a:lnTo>
                    <a:pt x="35512" y="88"/>
                  </a:lnTo>
                  <a:lnTo>
                    <a:pt x="47350" y="128"/>
                  </a:lnTo>
                  <a:lnTo>
                    <a:pt x="59187" y="176"/>
                  </a:lnTo>
                  <a:lnTo>
                    <a:pt x="71025" y="231"/>
                  </a:lnTo>
                  <a:lnTo>
                    <a:pt x="82863" y="297"/>
                  </a:lnTo>
                  <a:lnTo>
                    <a:pt x="94700" y="373"/>
                  </a:lnTo>
                  <a:lnTo>
                    <a:pt x="106538" y="464"/>
                  </a:lnTo>
                  <a:lnTo>
                    <a:pt x="118375" y="570"/>
                  </a:lnTo>
                  <a:lnTo>
                    <a:pt x="130213" y="695"/>
                  </a:lnTo>
                  <a:lnTo>
                    <a:pt x="142051" y="841"/>
                  </a:lnTo>
                  <a:lnTo>
                    <a:pt x="153888" y="1013"/>
                  </a:lnTo>
                  <a:lnTo>
                    <a:pt x="165726" y="1215"/>
                  </a:lnTo>
                  <a:lnTo>
                    <a:pt x="177563" y="1452"/>
                  </a:lnTo>
                  <a:lnTo>
                    <a:pt x="189401" y="1731"/>
                  </a:lnTo>
                  <a:lnTo>
                    <a:pt x="201239" y="2057"/>
                  </a:lnTo>
                  <a:lnTo>
                    <a:pt x="213076" y="2441"/>
                  </a:lnTo>
                  <a:lnTo>
                    <a:pt x="224914" y="2891"/>
                  </a:lnTo>
                  <a:lnTo>
                    <a:pt x="236751" y="3418"/>
                  </a:lnTo>
                  <a:lnTo>
                    <a:pt x="248589" y="4036"/>
                  </a:lnTo>
                  <a:lnTo>
                    <a:pt x="260427" y="4761"/>
                  </a:lnTo>
                  <a:lnTo>
                    <a:pt x="272264" y="5609"/>
                  </a:lnTo>
                  <a:lnTo>
                    <a:pt x="284102" y="6602"/>
                  </a:lnTo>
                  <a:lnTo>
                    <a:pt x="295939" y="7763"/>
                  </a:lnTo>
                  <a:lnTo>
                    <a:pt x="307777" y="9119"/>
                  </a:lnTo>
                  <a:lnTo>
                    <a:pt x="319614" y="10702"/>
                  </a:lnTo>
                  <a:lnTo>
                    <a:pt x="331452" y="12547"/>
                  </a:lnTo>
                  <a:lnTo>
                    <a:pt x="343290" y="14694"/>
                  </a:lnTo>
                  <a:lnTo>
                    <a:pt x="355127" y="17190"/>
                  </a:lnTo>
                  <a:lnTo>
                    <a:pt x="366965" y="20084"/>
                  </a:lnTo>
                  <a:lnTo>
                    <a:pt x="378802" y="23434"/>
                  </a:lnTo>
                  <a:lnTo>
                    <a:pt x="390640" y="27301"/>
                  </a:lnTo>
                  <a:lnTo>
                    <a:pt x="402478" y="31751"/>
                  </a:lnTo>
                  <a:lnTo>
                    <a:pt x="414315" y="36856"/>
                  </a:lnTo>
                  <a:lnTo>
                    <a:pt x="426153" y="42688"/>
                  </a:lnTo>
                  <a:lnTo>
                    <a:pt x="437990" y="49321"/>
                  </a:lnTo>
                  <a:lnTo>
                    <a:pt x="449828" y="56827"/>
                  </a:lnTo>
                  <a:lnTo>
                    <a:pt x="461666" y="65272"/>
                  </a:lnTo>
                  <a:lnTo>
                    <a:pt x="473503" y="74713"/>
                  </a:lnTo>
                  <a:lnTo>
                    <a:pt x="485341" y="85191"/>
                  </a:lnTo>
                  <a:lnTo>
                    <a:pt x="497178" y="96726"/>
                  </a:lnTo>
                  <a:lnTo>
                    <a:pt x="509016" y="109315"/>
                  </a:lnTo>
                  <a:lnTo>
                    <a:pt x="520854" y="122921"/>
                  </a:lnTo>
                  <a:lnTo>
                    <a:pt x="532691" y="137474"/>
                  </a:lnTo>
                  <a:lnTo>
                    <a:pt x="544529" y="152869"/>
                  </a:lnTo>
                  <a:lnTo>
                    <a:pt x="556366" y="168964"/>
                  </a:lnTo>
                  <a:lnTo>
                    <a:pt x="568204" y="185584"/>
                  </a:lnTo>
                  <a:lnTo>
                    <a:pt x="580042" y="202531"/>
                  </a:lnTo>
                  <a:lnTo>
                    <a:pt x="591879" y="219589"/>
                  </a:lnTo>
                  <a:lnTo>
                    <a:pt x="603717" y="236536"/>
                  </a:lnTo>
                  <a:lnTo>
                    <a:pt x="615554" y="253156"/>
                  </a:lnTo>
                  <a:lnTo>
                    <a:pt x="627392" y="269251"/>
                  </a:lnTo>
                  <a:lnTo>
                    <a:pt x="639229" y="284646"/>
                  </a:lnTo>
                  <a:lnTo>
                    <a:pt x="651067" y="299199"/>
                  </a:lnTo>
                  <a:lnTo>
                    <a:pt x="662905" y="312805"/>
                  </a:lnTo>
                  <a:lnTo>
                    <a:pt x="674742" y="325394"/>
                  </a:lnTo>
                  <a:lnTo>
                    <a:pt x="686580" y="336930"/>
                  </a:lnTo>
                  <a:lnTo>
                    <a:pt x="698417" y="347407"/>
                  </a:lnTo>
                  <a:lnTo>
                    <a:pt x="710255" y="356848"/>
                  </a:lnTo>
                  <a:lnTo>
                    <a:pt x="722093" y="365293"/>
                  </a:lnTo>
                  <a:lnTo>
                    <a:pt x="733930" y="372800"/>
                  </a:lnTo>
                  <a:lnTo>
                    <a:pt x="745768" y="379433"/>
                  </a:lnTo>
                  <a:lnTo>
                    <a:pt x="757605" y="385264"/>
                  </a:lnTo>
                  <a:lnTo>
                    <a:pt x="769443" y="390369"/>
                  </a:lnTo>
                  <a:lnTo>
                    <a:pt x="781281" y="394819"/>
                  </a:lnTo>
                  <a:lnTo>
                    <a:pt x="793118" y="398686"/>
                  </a:lnTo>
                  <a:lnTo>
                    <a:pt x="804956" y="402036"/>
                  </a:lnTo>
                  <a:lnTo>
                    <a:pt x="816793" y="404930"/>
                  </a:lnTo>
                  <a:lnTo>
                    <a:pt x="828631" y="407426"/>
                  </a:lnTo>
                  <a:lnTo>
                    <a:pt x="840469" y="409574"/>
                  </a:lnTo>
                  <a:lnTo>
                    <a:pt x="852306" y="411419"/>
                  </a:lnTo>
                  <a:lnTo>
                    <a:pt x="864144" y="413001"/>
                  </a:lnTo>
                  <a:lnTo>
                    <a:pt x="875981" y="414357"/>
                  </a:lnTo>
                  <a:lnTo>
                    <a:pt x="887819" y="415518"/>
                  </a:lnTo>
                  <a:lnTo>
                    <a:pt x="899657" y="416511"/>
                  </a:lnTo>
                  <a:lnTo>
                    <a:pt x="911494" y="417359"/>
                  </a:lnTo>
                  <a:lnTo>
                    <a:pt x="923332" y="418084"/>
                  </a:lnTo>
                  <a:lnTo>
                    <a:pt x="935169" y="418702"/>
                  </a:lnTo>
                  <a:lnTo>
                    <a:pt x="947007" y="419230"/>
                  </a:lnTo>
                  <a:lnTo>
                    <a:pt x="958844" y="419679"/>
                  </a:lnTo>
                  <a:lnTo>
                    <a:pt x="970682" y="420063"/>
                  </a:lnTo>
                  <a:lnTo>
                    <a:pt x="982520" y="420390"/>
                  </a:lnTo>
                  <a:lnTo>
                    <a:pt x="994357" y="420668"/>
                  </a:lnTo>
                  <a:lnTo>
                    <a:pt x="1006195" y="420905"/>
                  </a:lnTo>
                  <a:lnTo>
                    <a:pt x="1018032" y="421107"/>
                  </a:lnTo>
                  <a:lnTo>
                    <a:pt x="1029870" y="421279"/>
                  </a:lnTo>
                  <a:lnTo>
                    <a:pt x="1041708" y="421426"/>
                  </a:lnTo>
                  <a:lnTo>
                    <a:pt x="1053545" y="421550"/>
                  </a:lnTo>
                  <a:lnTo>
                    <a:pt x="1065383" y="421656"/>
                  </a:lnTo>
                  <a:lnTo>
                    <a:pt x="1077220" y="421747"/>
                  </a:lnTo>
                  <a:lnTo>
                    <a:pt x="1089058" y="421824"/>
                  </a:lnTo>
                  <a:lnTo>
                    <a:pt x="1100896" y="421889"/>
                  </a:lnTo>
                  <a:lnTo>
                    <a:pt x="1112733" y="421945"/>
                  </a:lnTo>
                  <a:lnTo>
                    <a:pt x="1124571" y="421992"/>
                  </a:lnTo>
                  <a:lnTo>
                    <a:pt x="1136408" y="422032"/>
                  </a:lnTo>
                  <a:lnTo>
                    <a:pt x="1148246" y="422067"/>
                  </a:lnTo>
                  <a:lnTo>
                    <a:pt x="1160084" y="422096"/>
                  </a:lnTo>
                  <a:lnTo>
                    <a:pt x="1171921" y="422121"/>
                  </a:lnTo>
                  <a:lnTo>
                    <a:pt x="1171921" y="422310"/>
                  </a:lnTo>
                  <a:lnTo>
                    <a:pt x="1183759" y="422318"/>
                  </a:lnTo>
                  <a:lnTo>
                    <a:pt x="1195596" y="422328"/>
                  </a:lnTo>
                  <a:lnTo>
                    <a:pt x="1207434" y="422339"/>
                  </a:lnTo>
                  <a:lnTo>
                    <a:pt x="1219272" y="422352"/>
                  </a:lnTo>
                  <a:lnTo>
                    <a:pt x="1231109" y="422368"/>
                  </a:lnTo>
                  <a:lnTo>
                    <a:pt x="1242947" y="422387"/>
                  </a:lnTo>
                  <a:lnTo>
                    <a:pt x="1254784" y="422409"/>
                  </a:lnTo>
                  <a:lnTo>
                    <a:pt x="1266622" y="422434"/>
                  </a:lnTo>
                  <a:lnTo>
                    <a:pt x="1278459" y="422464"/>
                  </a:lnTo>
                  <a:lnTo>
                    <a:pt x="1290297" y="422500"/>
                  </a:lnTo>
                  <a:lnTo>
                    <a:pt x="1302135" y="422541"/>
                  </a:lnTo>
                  <a:lnTo>
                    <a:pt x="1313972" y="422590"/>
                  </a:lnTo>
                  <a:lnTo>
                    <a:pt x="1325810" y="422647"/>
                  </a:lnTo>
                  <a:lnTo>
                    <a:pt x="1337647" y="422715"/>
                  </a:lnTo>
                  <a:lnTo>
                    <a:pt x="1349485" y="422794"/>
                  </a:lnTo>
                  <a:lnTo>
                    <a:pt x="1361323" y="422887"/>
                  </a:lnTo>
                  <a:lnTo>
                    <a:pt x="1373160" y="422995"/>
                  </a:lnTo>
                  <a:lnTo>
                    <a:pt x="1384998" y="423123"/>
                  </a:lnTo>
                  <a:lnTo>
                    <a:pt x="1396835" y="423273"/>
                  </a:lnTo>
                  <a:lnTo>
                    <a:pt x="1408673" y="423449"/>
                  </a:lnTo>
                  <a:lnTo>
                    <a:pt x="1420511" y="423655"/>
                  </a:lnTo>
                  <a:lnTo>
                    <a:pt x="1432348" y="423897"/>
                  </a:lnTo>
                  <a:lnTo>
                    <a:pt x="1444186" y="424179"/>
                  </a:lnTo>
                  <a:lnTo>
                    <a:pt x="1456023" y="424510"/>
                  </a:lnTo>
                  <a:lnTo>
                    <a:pt x="1467861" y="424897"/>
                  </a:lnTo>
                  <a:lnTo>
                    <a:pt x="1479699" y="425349"/>
                  </a:lnTo>
                  <a:lnTo>
                    <a:pt x="1491536" y="425877"/>
                  </a:lnTo>
                  <a:lnTo>
                    <a:pt x="1503374" y="426492"/>
                  </a:lnTo>
                  <a:lnTo>
                    <a:pt x="1515211" y="427208"/>
                  </a:lnTo>
                  <a:lnTo>
                    <a:pt x="1527049" y="428040"/>
                  </a:lnTo>
                  <a:lnTo>
                    <a:pt x="1538887" y="429004"/>
                  </a:lnTo>
                  <a:lnTo>
                    <a:pt x="1550724" y="430121"/>
                  </a:lnTo>
                  <a:lnTo>
                    <a:pt x="1562562" y="431410"/>
                  </a:lnTo>
                  <a:lnTo>
                    <a:pt x="1574399" y="432894"/>
                  </a:lnTo>
                  <a:lnTo>
                    <a:pt x="1586237" y="434595"/>
                  </a:lnTo>
                  <a:lnTo>
                    <a:pt x="1598074" y="436539"/>
                  </a:lnTo>
                  <a:lnTo>
                    <a:pt x="1609912" y="438750"/>
                  </a:lnTo>
                  <a:lnTo>
                    <a:pt x="1621750" y="441252"/>
                  </a:lnTo>
                  <a:lnTo>
                    <a:pt x="1633587" y="444067"/>
                  </a:lnTo>
                  <a:lnTo>
                    <a:pt x="1645425" y="447214"/>
                  </a:lnTo>
                  <a:lnTo>
                    <a:pt x="1657262" y="450707"/>
                  </a:lnTo>
                  <a:lnTo>
                    <a:pt x="1669100" y="454552"/>
                  </a:lnTo>
                  <a:lnTo>
                    <a:pt x="1680938" y="458748"/>
                  </a:lnTo>
                  <a:lnTo>
                    <a:pt x="1692775" y="463283"/>
                  </a:lnTo>
                  <a:lnTo>
                    <a:pt x="1704613" y="468135"/>
                  </a:lnTo>
                  <a:lnTo>
                    <a:pt x="1716450" y="473266"/>
                  </a:lnTo>
                  <a:lnTo>
                    <a:pt x="1728288" y="478631"/>
                  </a:lnTo>
                  <a:lnTo>
                    <a:pt x="1740126" y="484171"/>
                  </a:lnTo>
                  <a:lnTo>
                    <a:pt x="1751963" y="489820"/>
                  </a:lnTo>
                  <a:lnTo>
                    <a:pt x="1763801" y="495506"/>
                  </a:lnTo>
                  <a:lnTo>
                    <a:pt x="1775638" y="501155"/>
                  </a:lnTo>
                  <a:lnTo>
                    <a:pt x="1787476" y="506695"/>
                  </a:lnTo>
                  <a:lnTo>
                    <a:pt x="1799314" y="512060"/>
                  </a:lnTo>
                  <a:lnTo>
                    <a:pt x="1811151" y="517192"/>
                  </a:lnTo>
                  <a:lnTo>
                    <a:pt x="1822989" y="522043"/>
                  </a:lnTo>
                  <a:lnTo>
                    <a:pt x="1834826" y="526578"/>
                  </a:lnTo>
                  <a:lnTo>
                    <a:pt x="1846664" y="530774"/>
                  </a:lnTo>
                  <a:lnTo>
                    <a:pt x="1858502" y="534620"/>
                  </a:lnTo>
                  <a:lnTo>
                    <a:pt x="1870339" y="538112"/>
                  </a:lnTo>
                  <a:lnTo>
                    <a:pt x="1882177" y="541259"/>
                  </a:lnTo>
                  <a:lnTo>
                    <a:pt x="1894014" y="544074"/>
                  </a:lnTo>
                  <a:lnTo>
                    <a:pt x="1905852" y="546576"/>
                  </a:lnTo>
                  <a:lnTo>
                    <a:pt x="1917689" y="548787"/>
                  </a:lnTo>
                  <a:lnTo>
                    <a:pt x="1929527" y="550731"/>
                  </a:lnTo>
                  <a:lnTo>
                    <a:pt x="1941365" y="552433"/>
                  </a:lnTo>
                  <a:lnTo>
                    <a:pt x="1953202" y="553916"/>
                  </a:lnTo>
                  <a:lnTo>
                    <a:pt x="1965040" y="555205"/>
                  </a:lnTo>
                  <a:lnTo>
                    <a:pt x="1976877" y="556322"/>
                  </a:lnTo>
                  <a:lnTo>
                    <a:pt x="1988715" y="557286"/>
                  </a:lnTo>
                  <a:lnTo>
                    <a:pt x="2000553" y="558118"/>
                  </a:lnTo>
                  <a:lnTo>
                    <a:pt x="2012390" y="558834"/>
                  </a:lnTo>
                  <a:lnTo>
                    <a:pt x="2024228" y="559449"/>
                  </a:lnTo>
                  <a:lnTo>
                    <a:pt x="2036065" y="559977"/>
                  </a:lnTo>
                  <a:lnTo>
                    <a:pt x="2047903" y="560429"/>
                  </a:lnTo>
                  <a:lnTo>
                    <a:pt x="2059741" y="560816"/>
                  </a:lnTo>
                  <a:lnTo>
                    <a:pt x="2071578" y="561147"/>
                  </a:lnTo>
                  <a:lnTo>
                    <a:pt x="2083416" y="561429"/>
                  </a:lnTo>
                  <a:lnTo>
                    <a:pt x="2095253" y="561671"/>
                  </a:lnTo>
                  <a:lnTo>
                    <a:pt x="2107091" y="561877"/>
                  </a:lnTo>
                  <a:lnTo>
                    <a:pt x="2118929" y="562053"/>
                  </a:lnTo>
                  <a:lnTo>
                    <a:pt x="2130766" y="562203"/>
                  </a:lnTo>
                  <a:lnTo>
                    <a:pt x="2142604" y="562331"/>
                  </a:lnTo>
                  <a:lnTo>
                    <a:pt x="2154441" y="562440"/>
                  </a:lnTo>
                  <a:lnTo>
                    <a:pt x="2166279" y="562532"/>
                  </a:lnTo>
                  <a:lnTo>
                    <a:pt x="2178117" y="562611"/>
                  </a:lnTo>
                  <a:lnTo>
                    <a:pt x="2189954" y="562679"/>
                  </a:lnTo>
                  <a:lnTo>
                    <a:pt x="2201792" y="562736"/>
                  </a:lnTo>
                  <a:lnTo>
                    <a:pt x="2213629" y="562785"/>
                  </a:lnTo>
                  <a:lnTo>
                    <a:pt x="2225467" y="562826"/>
                  </a:lnTo>
                  <a:lnTo>
                    <a:pt x="2237304" y="562862"/>
                  </a:lnTo>
                  <a:lnTo>
                    <a:pt x="2249142" y="562892"/>
                  </a:lnTo>
                  <a:lnTo>
                    <a:pt x="2260980" y="562918"/>
                  </a:lnTo>
                  <a:lnTo>
                    <a:pt x="2272817" y="562939"/>
                  </a:lnTo>
                  <a:lnTo>
                    <a:pt x="2284655" y="562958"/>
                  </a:lnTo>
                  <a:lnTo>
                    <a:pt x="2296492" y="562974"/>
                  </a:lnTo>
                  <a:lnTo>
                    <a:pt x="2308330" y="562987"/>
                  </a:lnTo>
                  <a:lnTo>
                    <a:pt x="2320168" y="562999"/>
                  </a:lnTo>
                  <a:lnTo>
                    <a:pt x="2332005" y="563008"/>
                  </a:lnTo>
                  <a:lnTo>
                    <a:pt x="2343843" y="563017"/>
                  </a:lnTo>
                  <a:lnTo>
                    <a:pt x="2343843" y="562969"/>
                  </a:lnTo>
                  <a:lnTo>
                    <a:pt x="2355680" y="562953"/>
                  </a:lnTo>
                  <a:lnTo>
                    <a:pt x="2367518" y="562933"/>
                  </a:lnTo>
                  <a:lnTo>
                    <a:pt x="2379356" y="562910"/>
                  </a:lnTo>
                  <a:lnTo>
                    <a:pt x="2391193" y="562884"/>
                  </a:lnTo>
                  <a:lnTo>
                    <a:pt x="2403031" y="562852"/>
                  </a:lnTo>
                  <a:lnTo>
                    <a:pt x="2414868" y="562815"/>
                  </a:lnTo>
                  <a:lnTo>
                    <a:pt x="2426706" y="562771"/>
                  </a:lnTo>
                  <a:lnTo>
                    <a:pt x="2438544" y="562720"/>
                  </a:lnTo>
                  <a:lnTo>
                    <a:pt x="2450381" y="562660"/>
                  </a:lnTo>
                  <a:lnTo>
                    <a:pt x="2462219" y="562589"/>
                  </a:lnTo>
                  <a:lnTo>
                    <a:pt x="2474056" y="562506"/>
                  </a:lnTo>
                  <a:lnTo>
                    <a:pt x="2485894" y="562408"/>
                  </a:lnTo>
                  <a:lnTo>
                    <a:pt x="2497732" y="562294"/>
                  </a:lnTo>
                  <a:lnTo>
                    <a:pt x="2509569" y="562159"/>
                  </a:lnTo>
                  <a:lnTo>
                    <a:pt x="2521407" y="562001"/>
                  </a:lnTo>
                  <a:lnTo>
                    <a:pt x="2533244" y="561815"/>
                  </a:lnTo>
                  <a:lnTo>
                    <a:pt x="2545082" y="561597"/>
                  </a:lnTo>
                  <a:lnTo>
                    <a:pt x="2556919" y="561342"/>
                  </a:lnTo>
                  <a:lnTo>
                    <a:pt x="2568757" y="561042"/>
                  </a:lnTo>
                  <a:lnTo>
                    <a:pt x="2580595" y="560690"/>
                  </a:lnTo>
                  <a:lnTo>
                    <a:pt x="2592432" y="560278"/>
                  </a:lnTo>
                  <a:lnTo>
                    <a:pt x="2604270" y="559795"/>
                  </a:lnTo>
                  <a:lnTo>
                    <a:pt x="2616107" y="559230"/>
                  </a:lnTo>
                  <a:lnTo>
                    <a:pt x="2627945" y="558568"/>
                  </a:lnTo>
                  <a:lnTo>
                    <a:pt x="2639783" y="557794"/>
                  </a:lnTo>
                  <a:lnTo>
                    <a:pt x="2651620" y="556890"/>
                  </a:lnTo>
                  <a:lnTo>
                    <a:pt x="2663458" y="555835"/>
                  </a:lnTo>
                  <a:lnTo>
                    <a:pt x="2675295" y="554605"/>
                  </a:lnTo>
                  <a:lnTo>
                    <a:pt x="2687133" y="553173"/>
                  </a:lnTo>
                  <a:lnTo>
                    <a:pt x="2698971" y="551509"/>
                  </a:lnTo>
                  <a:lnTo>
                    <a:pt x="2710808" y="549579"/>
                  </a:lnTo>
                  <a:lnTo>
                    <a:pt x="2722646" y="547346"/>
                  </a:lnTo>
                  <a:lnTo>
                    <a:pt x="2734483" y="544768"/>
                  </a:lnTo>
                  <a:lnTo>
                    <a:pt x="2746321" y="541801"/>
                  </a:lnTo>
                  <a:lnTo>
                    <a:pt x="2758159" y="538398"/>
                  </a:lnTo>
                  <a:lnTo>
                    <a:pt x="2769996" y="534511"/>
                  </a:lnTo>
                  <a:lnTo>
                    <a:pt x="2781834" y="530089"/>
                  </a:lnTo>
                  <a:lnTo>
                    <a:pt x="2793671" y="525085"/>
                  </a:lnTo>
                  <a:lnTo>
                    <a:pt x="2805509" y="519454"/>
                  </a:lnTo>
                  <a:lnTo>
                    <a:pt x="2817347" y="513160"/>
                  </a:lnTo>
                  <a:lnTo>
                    <a:pt x="2829184" y="506175"/>
                  </a:lnTo>
                  <a:lnTo>
                    <a:pt x="2841022" y="498485"/>
                  </a:lnTo>
                  <a:lnTo>
                    <a:pt x="2852859" y="490093"/>
                  </a:lnTo>
                  <a:lnTo>
                    <a:pt x="2864697" y="481022"/>
                  </a:lnTo>
                  <a:lnTo>
                    <a:pt x="2876534" y="471319"/>
                  </a:lnTo>
                  <a:lnTo>
                    <a:pt x="2888372" y="461056"/>
                  </a:lnTo>
                  <a:lnTo>
                    <a:pt x="2900210" y="450326"/>
                  </a:lnTo>
                  <a:lnTo>
                    <a:pt x="2912047" y="439246"/>
                  </a:lnTo>
                  <a:lnTo>
                    <a:pt x="2923885" y="427948"/>
                  </a:lnTo>
                  <a:lnTo>
                    <a:pt x="2935722" y="416576"/>
                  </a:lnTo>
                  <a:lnTo>
                    <a:pt x="2947560" y="405279"/>
                  </a:lnTo>
                  <a:lnTo>
                    <a:pt x="2959398" y="394198"/>
                  </a:lnTo>
                  <a:lnTo>
                    <a:pt x="2971235" y="383469"/>
                  </a:lnTo>
                  <a:lnTo>
                    <a:pt x="2983073" y="373205"/>
                  </a:lnTo>
                  <a:lnTo>
                    <a:pt x="2994910" y="363503"/>
                  </a:lnTo>
                  <a:lnTo>
                    <a:pt x="3006748" y="354432"/>
                  </a:lnTo>
                  <a:lnTo>
                    <a:pt x="3018586" y="346040"/>
                  </a:lnTo>
                  <a:lnTo>
                    <a:pt x="3030423" y="338349"/>
                  </a:lnTo>
                  <a:lnTo>
                    <a:pt x="3042261" y="331364"/>
                  </a:lnTo>
                  <a:lnTo>
                    <a:pt x="3054098" y="325070"/>
                  </a:lnTo>
                  <a:lnTo>
                    <a:pt x="3065936" y="319440"/>
                  </a:lnTo>
                  <a:lnTo>
                    <a:pt x="3077774" y="314436"/>
                  </a:lnTo>
                  <a:lnTo>
                    <a:pt x="3089611" y="310014"/>
                  </a:lnTo>
                  <a:lnTo>
                    <a:pt x="3101449" y="306126"/>
                  </a:lnTo>
                  <a:lnTo>
                    <a:pt x="3113286" y="302723"/>
                  </a:lnTo>
                  <a:lnTo>
                    <a:pt x="3125124" y="299756"/>
                  </a:lnTo>
                  <a:lnTo>
                    <a:pt x="3136962" y="297178"/>
                  </a:lnTo>
                  <a:lnTo>
                    <a:pt x="3148799" y="294945"/>
                  </a:lnTo>
                  <a:lnTo>
                    <a:pt x="3160637" y="293015"/>
                  </a:lnTo>
                  <a:lnTo>
                    <a:pt x="3172474" y="291352"/>
                  </a:lnTo>
                  <a:lnTo>
                    <a:pt x="3184312" y="289920"/>
                  </a:lnTo>
                  <a:lnTo>
                    <a:pt x="3196149" y="288690"/>
                  </a:lnTo>
                  <a:lnTo>
                    <a:pt x="3207987" y="287635"/>
                  </a:lnTo>
                  <a:lnTo>
                    <a:pt x="3219825" y="286731"/>
                  </a:lnTo>
                  <a:lnTo>
                    <a:pt x="3231662" y="285957"/>
                  </a:lnTo>
                  <a:lnTo>
                    <a:pt x="3243500" y="285295"/>
                  </a:lnTo>
                  <a:lnTo>
                    <a:pt x="3255337" y="284729"/>
                  </a:lnTo>
                  <a:lnTo>
                    <a:pt x="3267175" y="284247"/>
                  </a:lnTo>
                  <a:lnTo>
                    <a:pt x="3279013" y="283834"/>
                  </a:lnTo>
                  <a:lnTo>
                    <a:pt x="3290850" y="283483"/>
                  </a:lnTo>
                  <a:lnTo>
                    <a:pt x="3302688" y="283183"/>
                  </a:lnTo>
                  <a:lnTo>
                    <a:pt x="3314525" y="282927"/>
                  </a:lnTo>
                  <a:lnTo>
                    <a:pt x="3326363" y="282709"/>
                  </a:lnTo>
                  <a:lnTo>
                    <a:pt x="3338201" y="282524"/>
                  </a:lnTo>
                  <a:lnTo>
                    <a:pt x="3350038" y="282366"/>
                  </a:lnTo>
                  <a:lnTo>
                    <a:pt x="3361876" y="282231"/>
                  </a:lnTo>
                  <a:lnTo>
                    <a:pt x="3373713" y="282116"/>
                  </a:lnTo>
                  <a:lnTo>
                    <a:pt x="3385551" y="282019"/>
                  </a:lnTo>
                  <a:lnTo>
                    <a:pt x="3397389" y="281936"/>
                  </a:lnTo>
                  <a:lnTo>
                    <a:pt x="3409226" y="281865"/>
                  </a:lnTo>
                  <a:lnTo>
                    <a:pt x="3421064" y="281805"/>
                  </a:lnTo>
                  <a:lnTo>
                    <a:pt x="3432901" y="281753"/>
                  </a:lnTo>
                  <a:lnTo>
                    <a:pt x="3444739" y="281710"/>
                  </a:lnTo>
                  <a:lnTo>
                    <a:pt x="3456576" y="281673"/>
                  </a:lnTo>
                  <a:lnTo>
                    <a:pt x="3468414" y="281641"/>
                  </a:lnTo>
                  <a:lnTo>
                    <a:pt x="3480252" y="281614"/>
                  </a:lnTo>
                  <a:lnTo>
                    <a:pt x="3492089" y="281591"/>
                  </a:lnTo>
                  <a:lnTo>
                    <a:pt x="3503927" y="281572"/>
                  </a:lnTo>
                  <a:lnTo>
                    <a:pt x="3515764" y="281555"/>
                  </a:lnTo>
                  <a:lnTo>
                    <a:pt x="3515764" y="281508"/>
                  </a:lnTo>
                  <a:lnTo>
                    <a:pt x="3527602" y="281516"/>
                  </a:lnTo>
                  <a:lnTo>
                    <a:pt x="3539440" y="281526"/>
                  </a:lnTo>
                  <a:lnTo>
                    <a:pt x="3551277" y="281537"/>
                  </a:lnTo>
                  <a:lnTo>
                    <a:pt x="3563115" y="281551"/>
                  </a:lnTo>
                  <a:lnTo>
                    <a:pt x="3574952" y="281567"/>
                  </a:lnTo>
                  <a:lnTo>
                    <a:pt x="3586790" y="281585"/>
                  </a:lnTo>
                  <a:lnTo>
                    <a:pt x="3598628" y="281607"/>
                  </a:lnTo>
                  <a:lnTo>
                    <a:pt x="3610465" y="281633"/>
                  </a:lnTo>
                  <a:lnTo>
                    <a:pt x="3622303" y="281663"/>
                  </a:lnTo>
                  <a:lnTo>
                    <a:pt x="3634140" y="281698"/>
                  </a:lnTo>
                  <a:lnTo>
                    <a:pt x="3645978" y="281740"/>
                  </a:lnTo>
                  <a:lnTo>
                    <a:pt x="3657816" y="281789"/>
                  </a:lnTo>
                  <a:lnTo>
                    <a:pt x="3669653" y="281846"/>
                  </a:lnTo>
                  <a:lnTo>
                    <a:pt x="3681491" y="281913"/>
                  </a:lnTo>
                  <a:lnTo>
                    <a:pt x="3693328" y="281992"/>
                  </a:lnTo>
                  <a:lnTo>
                    <a:pt x="3705166" y="282085"/>
                  </a:lnTo>
                  <a:lnTo>
                    <a:pt x="3717004" y="282194"/>
                  </a:lnTo>
                  <a:lnTo>
                    <a:pt x="3728841" y="282322"/>
                  </a:lnTo>
                  <a:lnTo>
                    <a:pt x="3740679" y="282472"/>
                  </a:lnTo>
                  <a:lnTo>
                    <a:pt x="3752516" y="282648"/>
                  </a:lnTo>
                  <a:lnTo>
                    <a:pt x="3764354" y="282854"/>
                  </a:lnTo>
                  <a:lnTo>
                    <a:pt x="3776191" y="283095"/>
                  </a:lnTo>
                  <a:lnTo>
                    <a:pt x="3788029" y="283378"/>
                  </a:lnTo>
                  <a:lnTo>
                    <a:pt x="3799867" y="283709"/>
                  </a:lnTo>
                  <a:lnTo>
                    <a:pt x="3811704" y="284096"/>
                  </a:lnTo>
                  <a:lnTo>
                    <a:pt x="3823542" y="284548"/>
                  </a:lnTo>
                  <a:lnTo>
                    <a:pt x="3835379" y="285075"/>
                  </a:lnTo>
                  <a:lnTo>
                    <a:pt x="3847217" y="285690"/>
                  </a:lnTo>
                  <a:lnTo>
                    <a:pt x="3859055" y="286406"/>
                  </a:lnTo>
                  <a:lnTo>
                    <a:pt x="3870892" y="287238"/>
                  </a:lnTo>
                  <a:lnTo>
                    <a:pt x="3882730" y="288203"/>
                  </a:lnTo>
                  <a:lnTo>
                    <a:pt x="3894567" y="289320"/>
                  </a:lnTo>
                  <a:lnTo>
                    <a:pt x="3906405" y="290609"/>
                  </a:lnTo>
                  <a:lnTo>
                    <a:pt x="3918243" y="292092"/>
                  </a:lnTo>
                  <a:lnTo>
                    <a:pt x="3930080" y="293793"/>
                  </a:lnTo>
                  <a:lnTo>
                    <a:pt x="3941918" y="295737"/>
                  </a:lnTo>
                  <a:lnTo>
                    <a:pt x="3953755" y="297948"/>
                  </a:lnTo>
                  <a:lnTo>
                    <a:pt x="3965593" y="300450"/>
                  </a:lnTo>
                  <a:lnTo>
                    <a:pt x="3977431" y="303266"/>
                  </a:lnTo>
                  <a:lnTo>
                    <a:pt x="3989268" y="306413"/>
                  </a:lnTo>
                  <a:lnTo>
                    <a:pt x="4001106" y="309905"/>
                  </a:lnTo>
                  <a:lnTo>
                    <a:pt x="4012943" y="313750"/>
                  </a:lnTo>
                  <a:lnTo>
                    <a:pt x="4024781" y="317946"/>
                  </a:lnTo>
                  <a:lnTo>
                    <a:pt x="4036619" y="322482"/>
                  </a:lnTo>
                  <a:lnTo>
                    <a:pt x="4048456" y="327333"/>
                  </a:lnTo>
                  <a:lnTo>
                    <a:pt x="4060294" y="332465"/>
                  </a:lnTo>
                  <a:lnTo>
                    <a:pt x="4072131" y="337830"/>
                  </a:lnTo>
                  <a:lnTo>
                    <a:pt x="4083969" y="343370"/>
                  </a:lnTo>
                  <a:lnTo>
                    <a:pt x="4095806" y="349019"/>
                  </a:lnTo>
                  <a:lnTo>
                    <a:pt x="4107644" y="354705"/>
                  </a:lnTo>
                  <a:lnTo>
                    <a:pt x="4119482" y="360353"/>
                  </a:lnTo>
                  <a:lnTo>
                    <a:pt x="4131319" y="365894"/>
                  </a:lnTo>
                  <a:lnTo>
                    <a:pt x="4143157" y="371258"/>
                  </a:lnTo>
                  <a:lnTo>
                    <a:pt x="4154994" y="376390"/>
                  </a:lnTo>
                  <a:lnTo>
                    <a:pt x="4166832" y="381241"/>
                  </a:lnTo>
                  <a:lnTo>
                    <a:pt x="4178670" y="385777"/>
                  </a:lnTo>
                  <a:lnTo>
                    <a:pt x="4190507" y="389973"/>
                  </a:lnTo>
                  <a:lnTo>
                    <a:pt x="4202345" y="393818"/>
                  </a:lnTo>
                  <a:lnTo>
                    <a:pt x="4214182" y="397311"/>
                  </a:lnTo>
                  <a:lnTo>
                    <a:pt x="4226020" y="400458"/>
                  </a:lnTo>
                  <a:lnTo>
                    <a:pt x="4237858" y="403273"/>
                  </a:lnTo>
                  <a:lnTo>
                    <a:pt x="4249695" y="405775"/>
                  </a:lnTo>
                  <a:lnTo>
                    <a:pt x="4261533" y="407986"/>
                  </a:lnTo>
                  <a:lnTo>
                    <a:pt x="4273370" y="409930"/>
                  </a:lnTo>
                  <a:lnTo>
                    <a:pt x="4285208" y="411631"/>
                  </a:lnTo>
                  <a:lnTo>
                    <a:pt x="4297046" y="413115"/>
                  </a:lnTo>
                  <a:lnTo>
                    <a:pt x="4308883" y="414404"/>
                  </a:lnTo>
                  <a:lnTo>
                    <a:pt x="4320721" y="415520"/>
                  </a:lnTo>
                  <a:lnTo>
                    <a:pt x="4332558" y="416485"/>
                  </a:lnTo>
                  <a:lnTo>
                    <a:pt x="4344396" y="417317"/>
                  </a:lnTo>
                  <a:lnTo>
                    <a:pt x="4356234" y="418033"/>
                  </a:lnTo>
                  <a:lnTo>
                    <a:pt x="4368071" y="418648"/>
                  </a:lnTo>
                  <a:lnTo>
                    <a:pt x="4379909" y="419175"/>
                  </a:lnTo>
                  <a:lnTo>
                    <a:pt x="4391746" y="419627"/>
                  </a:lnTo>
                  <a:lnTo>
                    <a:pt x="4403584" y="420014"/>
                  </a:lnTo>
                  <a:lnTo>
                    <a:pt x="4415421" y="420345"/>
                  </a:lnTo>
                  <a:lnTo>
                    <a:pt x="4427259" y="420628"/>
                  </a:lnTo>
                  <a:lnTo>
                    <a:pt x="4439097" y="420869"/>
                  </a:lnTo>
                  <a:lnTo>
                    <a:pt x="4450934" y="421076"/>
                  </a:lnTo>
                  <a:lnTo>
                    <a:pt x="4462772" y="421251"/>
                  </a:lnTo>
                  <a:lnTo>
                    <a:pt x="4474609" y="421401"/>
                  </a:lnTo>
                  <a:lnTo>
                    <a:pt x="4486447" y="421529"/>
                  </a:lnTo>
                  <a:lnTo>
                    <a:pt x="4498285" y="421638"/>
                  </a:lnTo>
                  <a:lnTo>
                    <a:pt x="4510122" y="421731"/>
                  </a:lnTo>
                  <a:lnTo>
                    <a:pt x="4521960" y="421810"/>
                  </a:lnTo>
                  <a:lnTo>
                    <a:pt x="4533797" y="421877"/>
                  </a:lnTo>
                  <a:lnTo>
                    <a:pt x="4545635" y="421935"/>
                  </a:lnTo>
                  <a:lnTo>
                    <a:pt x="4557473" y="421983"/>
                  </a:lnTo>
                  <a:lnTo>
                    <a:pt x="4569310" y="422025"/>
                  </a:lnTo>
                  <a:lnTo>
                    <a:pt x="4581148" y="422060"/>
                  </a:lnTo>
                  <a:lnTo>
                    <a:pt x="4592985" y="422090"/>
                  </a:lnTo>
                  <a:lnTo>
                    <a:pt x="4604823" y="422116"/>
                  </a:lnTo>
                  <a:lnTo>
                    <a:pt x="4616661" y="422138"/>
                  </a:lnTo>
                  <a:lnTo>
                    <a:pt x="4628498" y="422156"/>
                  </a:lnTo>
                  <a:lnTo>
                    <a:pt x="4640336" y="422172"/>
                  </a:lnTo>
                  <a:lnTo>
                    <a:pt x="4652173" y="422186"/>
                  </a:lnTo>
                  <a:lnTo>
                    <a:pt x="4664011" y="422197"/>
                  </a:lnTo>
                  <a:lnTo>
                    <a:pt x="4675849" y="422207"/>
                  </a:lnTo>
                  <a:lnTo>
                    <a:pt x="4687686" y="422215"/>
                  </a:lnTo>
                </a:path>
              </a:pathLst>
            </a:custGeom>
            <a:ln w="40651" cap="flat">
              <a:solidFill>
                <a:srgbClr val="E88523">
                  <a:alpha val="100000"/>
                </a:srgbClr>
              </a:solidFill>
              <a:prstDash val="solid"/>
              <a:round/>
            </a:ln>
          </p:spPr>
          <p:txBody>
            <a:bodyPr/>
            <a:lstStyle/>
            <a:p/>
          </p:txBody>
        </p:sp>
        <p:sp>
          <p:nvSpPr>
            <p:cNvPr id="42" name="pl42"/>
            <p:cNvSpPr/>
            <p:nvPr/>
          </p:nvSpPr>
          <p:spPr>
            <a:xfrm>
              <a:off x="2482351" y="4419511"/>
              <a:ext cx="4687686" cy="140754"/>
            </a:xfrm>
            <a:custGeom>
              <a:avLst/>
              <a:pathLst>
                <a:path w="4687686" h="140754">
                  <a:moveTo>
                    <a:pt x="0" y="140754"/>
                  </a:moveTo>
                  <a:lnTo>
                    <a:pt x="11837" y="140745"/>
                  </a:lnTo>
                  <a:lnTo>
                    <a:pt x="23675" y="140736"/>
                  </a:lnTo>
                  <a:lnTo>
                    <a:pt x="35512" y="140724"/>
                  </a:lnTo>
                  <a:lnTo>
                    <a:pt x="47350" y="140711"/>
                  </a:lnTo>
                  <a:lnTo>
                    <a:pt x="59187" y="140695"/>
                  </a:lnTo>
                  <a:lnTo>
                    <a:pt x="71025" y="140677"/>
                  </a:lnTo>
                  <a:lnTo>
                    <a:pt x="82863" y="140655"/>
                  </a:lnTo>
                  <a:lnTo>
                    <a:pt x="94700" y="140629"/>
                  </a:lnTo>
                  <a:lnTo>
                    <a:pt x="106538" y="140599"/>
                  </a:lnTo>
                  <a:lnTo>
                    <a:pt x="118375" y="140564"/>
                  </a:lnTo>
                  <a:lnTo>
                    <a:pt x="130213" y="140522"/>
                  </a:lnTo>
                  <a:lnTo>
                    <a:pt x="142051" y="140473"/>
                  </a:lnTo>
                  <a:lnTo>
                    <a:pt x="153888" y="140416"/>
                  </a:lnTo>
                  <a:lnTo>
                    <a:pt x="165726" y="140349"/>
                  </a:lnTo>
                  <a:lnTo>
                    <a:pt x="177563" y="140270"/>
                  </a:lnTo>
                  <a:lnTo>
                    <a:pt x="189401" y="140177"/>
                  </a:lnTo>
                  <a:lnTo>
                    <a:pt x="201239" y="140068"/>
                  </a:lnTo>
                  <a:lnTo>
                    <a:pt x="213076" y="139940"/>
                  </a:lnTo>
                  <a:lnTo>
                    <a:pt x="224914" y="139790"/>
                  </a:lnTo>
                  <a:lnTo>
                    <a:pt x="236751" y="139614"/>
                  </a:lnTo>
                  <a:lnTo>
                    <a:pt x="248589" y="139408"/>
                  </a:lnTo>
                  <a:lnTo>
                    <a:pt x="260427" y="139167"/>
                  </a:lnTo>
                  <a:lnTo>
                    <a:pt x="272264" y="138884"/>
                  </a:lnTo>
                  <a:lnTo>
                    <a:pt x="284102" y="138553"/>
                  </a:lnTo>
                  <a:lnTo>
                    <a:pt x="295939" y="138166"/>
                  </a:lnTo>
                  <a:lnTo>
                    <a:pt x="307777" y="137714"/>
                  </a:lnTo>
                  <a:lnTo>
                    <a:pt x="319614" y="137186"/>
                  </a:lnTo>
                  <a:lnTo>
                    <a:pt x="331452" y="136571"/>
                  </a:lnTo>
                  <a:lnTo>
                    <a:pt x="343290" y="135856"/>
                  </a:lnTo>
                  <a:lnTo>
                    <a:pt x="355127" y="135024"/>
                  </a:lnTo>
                  <a:lnTo>
                    <a:pt x="366965" y="134059"/>
                  </a:lnTo>
                  <a:lnTo>
                    <a:pt x="378802" y="132942"/>
                  </a:lnTo>
                  <a:lnTo>
                    <a:pt x="390640" y="131653"/>
                  </a:lnTo>
                  <a:lnTo>
                    <a:pt x="402478" y="130170"/>
                  </a:lnTo>
                  <a:lnTo>
                    <a:pt x="414315" y="128468"/>
                  </a:lnTo>
                  <a:lnTo>
                    <a:pt x="426153" y="126524"/>
                  </a:lnTo>
                  <a:lnTo>
                    <a:pt x="437990" y="124313"/>
                  </a:lnTo>
                  <a:lnTo>
                    <a:pt x="449828" y="121811"/>
                  </a:lnTo>
                  <a:lnTo>
                    <a:pt x="461666" y="118996"/>
                  </a:lnTo>
                  <a:lnTo>
                    <a:pt x="473503" y="115849"/>
                  </a:lnTo>
                  <a:lnTo>
                    <a:pt x="485341" y="112357"/>
                  </a:lnTo>
                  <a:lnTo>
                    <a:pt x="497178" y="108512"/>
                  </a:lnTo>
                  <a:lnTo>
                    <a:pt x="509016" y="104315"/>
                  </a:lnTo>
                  <a:lnTo>
                    <a:pt x="520854" y="99780"/>
                  </a:lnTo>
                  <a:lnTo>
                    <a:pt x="532691" y="94929"/>
                  </a:lnTo>
                  <a:lnTo>
                    <a:pt x="544529" y="89797"/>
                  </a:lnTo>
                  <a:lnTo>
                    <a:pt x="556366" y="84432"/>
                  </a:lnTo>
                  <a:lnTo>
                    <a:pt x="568204" y="78892"/>
                  </a:lnTo>
                  <a:lnTo>
                    <a:pt x="580042" y="73243"/>
                  </a:lnTo>
                  <a:lnTo>
                    <a:pt x="591879" y="67557"/>
                  </a:lnTo>
                  <a:lnTo>
                    <a:pt x="603717" y="61908"/>
                  </a:lnTo>
                  <a:lnTo>
                    <a:pt x="615554" y="56368"/>
                  </a:lnTo>
                  <a:lnTo>
                    <a:pt x="627392" y="51003"/>
                  </a:lnTo>
                  <a:lnTo>
                    <a:pt x="639229" y="45872"/>
                  </a:lnTo>
                  <a:lnTo>
                    <a:pt x="651067" y="41020"/>
                  </a:lnTo>
                  <a:lnTo>
                    <a:pt x="662905" y="36485"/>
                  </a:lnTo>
                  <a:lnTo>
                    <a:pt x="674742" y="32289"/>
                  </a:lnTo>
                  <a:lnTo>
                    <a:pt x="686580" y="28444"/>
                  </a:lnTo>
                  <a:lnTo>
                    <a:pt x="698417" y="24951"/>
                  </a:lnTo>
                  <a:lnTo>
                    <a:pt x="710255" y="21804"/>
                  </a:lnTo>
                  <a:lnTo>
                    <a:pt x="722093" y="18989"/>
                  </a:lnTo>
                  <a:lnTo>
                    <a:pt x="733930" y="16487"/>
                  </a:lnTo>
                  <a:lnTo>
                    <a:pt x="745768" y="14276"/>
                  </a:lnTo>
                  <a:lnTo>
                    <a:pt x="757605" y="12332"/>
                  </a:lnTo>
                  <a:lnTo>
                    <a:pt x="769443" y="10631"/>
                  </a:lnTo>
                  <a:lnTo>
                    <a:pt x="781281" y="9147"/>
                  </a:lnTo>
                  <a:lnTo>
                    <a:pt x="793118" y="7858"/>
                  </a:lnTo>
                  <a:lnTo>
                    <a:pt x="804956" y="6742"/>
                  </a:lnTo>
                  <a:lnTo>
                    <a:pt x="816793" y="5777"/>
                  </a:lnTo>
                  <a:lnTo>
                    <a:pt x="828631" y="4945"/>
                  </a:lnTo>
                  <a:lnTo>
                    <a:pt x="840469" y="4229"/>
                  </a:lnTo>
                  <a:lnTo>
                    <a:pt x="852306" y="3614"/>
                  </a:lnTo>
                  <a:lnTo>
                    <a:pt x="864144" y="3087"/>
                  </a:lnTo>
                  <a:lnTo>
                    <a:pt x="875981" y="2634"/>
                  </a:lnTo>
                  <a:lnTo>
                    <a:pt x="887819" y="2248"/>
                  </a:lnTo>
                  <a:lnTo>
                    <a:pt x="899657" y="1917"/>
                  </a:lnTo>
                  <a:lnTo>
                    <a:pt x="911494" y="1634"/>
                  </a:lnTo>
                  <a:lnTo>
                    <a:pt x="923332" y="1392"/>
                  </a:lnTo>
                  <a:lnTo>
                    <a:pt x="935169" y="1186"/>
                  </a:lnTo>
                  <a:lnTo>
                    <a:pt x="947007" y="1010"/>
                  </a:lnTo>
                  <a:lnTo>
                    <a:pt x="958844" y="860"/>
                  </a:lnTo>
                  <a:lnTo>
                    <a:pt x="970682" y="733"/>
                  </a:lnTo>
                  <a:lnTo>
                    <a:pt x="982520" y="624"/>
                  </a:lnTo>
                  <a:lnTo>
                    <a:pt x="994357" y="531"/>
                  </a:lnTo>
                  <a:lnTo>
                    <a:pt x="1006195" y="452"/>
                  </a:lnTo>
                  <a:lnTo>
                    <a:pt x="1018032" y="385"/>
                  </a:lnTo>
                  <a:lnTo>
                    <a:pt x="1029870" y="327"/>
                  </a:lnTo>
                  <a:lnTo>
                    <a:pt x="1041708" y="278"/>
                  </a:lnTo>
                  <a:lnTo>
                    <a:pt x="1053545" y="237"/>
                  </a:lnTo>
                  <a:lnTo>
                    <a:pt x="1065383" y="201"/>
                  </a:lnTo>
                  <a:lnTo>
                    <a:pt x="1077220" y="171"/>
                  </a:lnTo>
                  <a:lnTo>
                    <a:pt x="1089058" y="146"/>
                  </a:lnTo>
                  <a:lnTo>
                    <a:pt x="1100896" y="124"/>
                  </a:lnTo>
                  <a:lnTo>
                    <a:pt x="1112733" y="105"/>
                  </a:lnTo>
                  <a:lnTo>
                    <a:pt x="1124571" y="90"/>
                  </a:lnTo>
                  <a:lnTo>
                    <a:pt x="1136408" y="76"/>
                  </a:lnTo>
                  <a:lnTo>
                    <a:pt x="1148246" y="65"/>
                  </a:lnTo>
                  <a:lnTo>
                    <a:pt x="1160084" y="55"/>
                  </a:lnTo>
                  <a:lnTo>
                    <a:pt x="1171921" y="47"/>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47"/>
                  </a:lnTo>
                  <a:lnTo>
                    <a:pt x="2355680" y="55"/>
                  </a:lnTo>
                  <a:lnTo>
                    <a:pt x="2367518" y="65"/>
                  </a:lnTo>
                  <a:lnTo>
                    <a:pt x="2379356" y="76"/>
                  </a:lnTo>
                  <a:lnTo>
                    <a:pt x="2391193" y="90"/>
                  </a:lnTo>
                  <a:lnTo>
                    <a:pt x="2403031" y="105"/>
                  </a:lnTo>
                  <a:lnTo>
                    <a:pt x="2414868" y="124"/>
                  </a:lnTo>
                  <a:lnTo>
                    <a:pt x="2426706" y="146"/>
                  </a:lnTo>
                  <a:lnTo>
                    <a:pt x="2438544" y="171"/>
                  </a:lnTo>
                  <a:lnTo>
                    <a:pt x="2450381" y="201"/>
                  </a:lnTo>
                  <a:lnTo>
                    <a:pt x="2462219" y="237"/>
                  </a:lnTo>
                  <a:lnTo>
                    <a:pt x="2474056" y="278"/>
                  </a:lnTo>
                  <a:lnTo>
                    <a:pt x="2485894" y="327"/>
                  </a:lnTo>
                  <a:lnTo>
                    <a:pt x="2497732" y="385"/>
                  </a:lnTo>
                  <a:lnTo>
                    <a:pt x="2509569" y="452"/>
                  </a:lnTo>
                  <a:lnTo>
                    <a:pt x="2521407" y="531"/>
                  </a:lnTo>
                  <a:lnTo>
                    <a:pt x="2533244" y="624"/>
                  </a:lnTo>
                  <a:lnTo>
                    <a:pt x="2545082" y="733"/>
                  </a:lnTo>
                  <a:lnTo>
                    <a:pt x="2556919" y="860"/>
                  </a:lnTo>
                  <a:lnTo>
                    <a:pt x="2568757" y="1010"/>
                  </a:lnTo>
                  <a:lnTo>
                    <a:pt x="2580595" y="1186"/>
                  </a:lnTo>
                  <a:lnTo>
                    <a:pt x="2592432" y="1392"/>
                  </a:lnTo>
                  <a:lnTo>
                    <a:pt x="2604270" y="1634"/>
                  </a:lnTo>
                  <a:lnTo>
                    <a:pt x="2616107" y="1917"/>
                  </a:lnTo>
                  <a:lnTo>
                    <a:pt x="2627945" y="2248"/>
                  </a:lnTo>
                  <a:lnTo>
                    <a:pt x="2639783" y="2634"/>
                  </a:lnTo>
                  <a:lnTo>
                    <a:pt x="2651620" y="3087"/>
                  </a:lnTo>
                  <a:lnTo>
                    <a:pt x="2663458" y="3614"/>
                  </a:lnTo>
                  <a:lnTo>
                    <a:pt x="2675295" y="4229"/>
                  </a:lnTo>
                  <a:lnTo>
                    <a:pt x="2687133" y="4945"/>
                  </a:lnTo>
                  <a:lnTo>
                    <a:pt x="2698971" y="5777"/>
                  </a:lnTo>
                  <a:lnTo>
                    <a:pt x="2710808" y="6742"/>
                  </a:lnTo>
                  <a:lnTo>
                    <a:pt x="2722646" y="7858"/>
                  </a:lnTo>
                  <a:lnTo>
                    <a:pt x="2734483" y="9147"/>
                  </a:lnTo>
                  <a:lnTo>
                    <a:pt x="2746321" y="10631"/>
                  </a:lnTo>
                  <a:lnTo>
                    <a:pt x="2758159" y="12332"/>
                  </a:lnTo>
                  <a:lnTo>
                    <a:pt x="2769996" y="14276"/>
                  </a:lnTo>
                  <a:lnTo>
                    <a:pt x="2781834" y="16487"/>
                  </a:lnTo>
                  <a:lnTo>
                    <a:pt x="2793671" y="18989"/>
                  </a:lnTo>
                  <a:lnTo>
                    <a:pt x="2805509" y="21804"/>
                  </a:lnTo>
                  <a:lnTo>
                    <a:pt x="2817347" y="24951"/>
                  </a:lnTo>
                  <a:lnTo>
                    <a:pt x="2829184" y="28444"/>
                  </a:lnTo>
                  <a:lnTo>
                    <a:pt x="2841022" y="32289"/>
                  </a:lnTo>
                  <a:lnTo>
                    <a:pt x="2852859" y="36485"/>
                  </a:lnTo>
                  <a:lnTo>
                    <a:pt x="2864697" y="41020"/>
                  </a:lnTo>
                  <a:lnTo>
                    <a:pt x="2876534" y="45872"/>
                  </a:lnTo>
                  <a:lnTo>
                    <a:pt x="2888372" y="51003"/>
                  </a:lnTo>
                  <a:lnTo>
                    <a:pt x="2900210" y="56368"/>
                  </a:lnTo>
                  <a:lnTo>
                    <a:pt x="2912047" y="61908"/>
                  </a:lnTo>
                  <a:lnTo>
                    <a:pt x="2923885" y="67557"/>
                  </a:lnTo>
                  <a:lnTo>
                    <a:pt x="2935722" y="73243"/>
                  </a:lnTo>
                  <a:lnTo>
                    <a:pt x="2947560" y="78892"/>
                  </a:lnTo>
                  <a:lnTo>
                    <a:pt x="2959398" y="84432"/>
                  </a:lnTo>
                  <a:lnTo>
                    <a:pt x="2971235" y="89797"/>
                  </a:lnTo>
                  <a:lnTo>
                    <a:pt x="2983073" y="94929"/>
                  </a:lnTo>
                  <a:lnTo>
                    <a:pt x="2994910" y="99780"/>
                  </a:lnTo>
                  <a:lnTo>
                    <a:pt x="3006748" y="104315"/>
                  </a:lnTo>
                  <a:lnTo>
                    <a:pt x="3018586" y="108512"/>
                  </a:lnTo>
                  <a:lnTo>
                    <a:pt x="3030423" y="112357"/>
                  </a:lnTo>
                  <a:lnTo>
                    <a:pt x="3042261" y="115849"/>
                  </a:lnTo>
                  <a:lnTo>
                    <a:pt x="3054098" y="118996"/>
                  </a:lnTo>
                  <a:lnTo>
                    <a:pt x="3065936" y="121811"/>
                  </a:lnTo>
                  <a:lnTo>
                    <a:pt x="3077774" y="124313"/>
                  </a:lnTo>
                  <a:lnTo>
                    <a:pt x="3089611" y="126524"/>
                  </a:lnTo>
                  <a:lnTo>
                    <a:pt x="3101449" y="128468"/>
                  </a:lnTo>
                  <a:lnTo>
                    <a:pt x="3113286" y="130170"/>
                  </a:lnTo>
                  <a:lnTo>
                    <a:pt x="3125124" y="131653"/>
                  </a:lnTo>
                  <a:lnTo>
                    <a:pt x="3136962" y="132942"/>
                  </a:lnTo>
                  <a:lnTo>
                    <a:pt x="3148799" y="134059"/>
                  </a:lnTo>
                  <a:lnTo>
                    <a:pt x="3160637" y="135024"/>
                  </a:lnTo>
                  <a:lnTo>
                    <a:pt x="3172474" y="135856"/>
                  </a:lnTo>
                  <a:lnTo>
                    <a:pt x="3184312" y="136571"/>
                  </a:lnTo>
                  <a:lnTo>
                    <a:pt x="3196149" y="137186"/>
                  </a:lnTo>
                  <a:lnTo>
                    <a:pt x="3207987" y="137714"/>
                  </a:lnTo>
                  <a:lnTo>
                    <a:pt x="3219825" y="138166"/>
                  </a:lnTo>
                  <a:lnTo>
                    <a:pt x="3231662" y="138553"/>
                  </a:lnTo>
                  <a:lnTo>
                    <a:pt x="3243500" y="138884"/>
                  </a:lnTo>
                  <a:lnTo>
                    <a:pt x="3255337" y="139167"/>
                  </a:lnTo>
                  <a:lnTo>
                    <a:pt x="3267175" y="139408"/>
                  </a:lnTo>
                  <a:lnTo>
                    <a:pt x="3279013" y="139614"/>
                  </a:lnTo>
                  <a:lnTo>
                    <a:pt x="3290850" y="139790"/>
                  </a:lnTo>
                  <a:lnTo>
                    <a:pt x="3302688" y="139940"/>
                  </a:lnTo>
                  <a:lnTo>
                    <a:pt x="3314525" y="140068"/>
                  </a:lnTo>
                  <a:lnTo>
                    <a:pt x="3326363" y="140177"/>
                  </a:lnTo>
                  <a:lnTo>
                    <a:pt x="3338201" y="140270"/>
                  </a:lnTo>
                  <a:lnTo>
                    <a:pt x="3350038" y="140349"/>
                  </a:lnTo>
                  <a:lnTo>
                    <a:pt x="3361876" y="140416"/>
                  </a:lnTo>
                  <a:lnTo>
                    <a:pt x="3373713" y="140473"/>
                  </a:lnTo>
                  <a:lnTo>
                    <a:pt x="3385551" y="140522"/>
                  </a:lnTo>
                  <a:lnTo>
                    <a:pt x="3397389" y="140564"/>
                  </a:lnTo>
                  <a:lnTo>
                    <a:pt x="3409226" y="140599"/>
                  </a:lnTo>
                  <a:lnTo>
                    <a:pt x="3421064" y="140629"/>
                  </a:lnTo>
                  <a:lnTo>
                    <a:pt x="3432901" y="140655"/>
                  </a:lnTo>
                  <a:lnTo>
                    <a:pt x="3444739" y="140677"/>
                  </a:lnTo>
                  <a:lnTo>
                    <a:pt x="3456576" y="140695"/>
                  </a:lnTo>
                  <a:lnTo>
                    <a:pt x="3468414" y="140711"/>
                  </a:lnTo>
                  <a:lnTo>
                    <a:pt x="3480252" y="140724"/>
                  </a:lnTo>
                  <a:lnTo>
                    <a:pt x="3492089" y="140736"/>
                  </a:lnTo>
                  <a:lnTo>
                    <a:pt x="3503927" y="140745"/>
                  </a:lnTo>
                  <a:lnTo>
                    <a:pt x="3515764" y="140754"/>
                  </a:lnTo>
                  <a:lnTo>
                    <a:pt x="3515764" y="140754"/>
                  </a:lnTo>
                  <a:lnTo>
                    <a:pt x="3527602" y="140745"/>
                  </a:lnTo>
                  <a:lnTo>
                    <a:pt x="3539440" y="140736"/>
                  </a:lnTo>
                  <a:lnTo>
                    <a:pt x="3551277" y="140724"/>
                  </a:lnTo>
                  <a:lnTo>
                    <a:pt x="3563115" y="140711"/>
                  </a:lnTo>
                  <a:lnTo>
                    <a:pt x="3574952" y="140695"/>
                  </a:lnTo>
                  <a:lnTo>
                    <a:pt x="3586790" y="140677"/>
                  </a:lnTo>
                  <a:lnTo>
                    <a:pt x="3598628" y="140655"/>
                  </a:lnTo>
                  <a:lnTo>
                    <a:pt x="3610465" y="140629"/>
                  </a:lnTo>
                  <a:lnTo>
                    <a:pt x="3622303" y="140599"/>
                  </a:lnTo>
                  <a:lnTo>
                    <a:pt x="3634140" y="140564"/>
                  </a:lnTo>
                  <a:lnTo>
                    <a:pt x="3645978" y="140522"/>
                  </a:lnTo>
                  <a:lnTo>
                    <a:pt x="3657816" y="140473"/>
                  </a:lnTo>
                  <a:lnTo>
                    <a:pt x="3669653" y="140416"/>
                  </a:lnTo>
                  <a:lnTo>
                    <a:pt x="3681491" y="140349"/>
                  </a:lnTo>
                  <a:lnTo>
                    <a:pt x="3693328" y="140270"/>
                  </a:lnTo>
                  <a:lnTo>
                    <a:pt x="3705166" y="140177"/>
                  </a:lnTo>
                  <a:lnTo>
                    <a:pt x="3717004" y="140068"/>
                  </a:lnTo>
                  <a:lnTo>
                    <a:pt x="3728841" y="139940"/>
                  </a:lnTo>
                  <a:lnTo>
                    <a:pt x="3740679" y="139790"/>
                  </a:lnTo>
                  <a:lnTo>
                    <a:pt x="3752516" y="139614"/>
                  </a:lnTo>
                  <a:lnTo>
                    <a:pt x="3764354" y="139408"/>
                  </a:lnTo>
                  <a:lnTo>
                    <a:pt x="3776191" y="139167"/>
                  </a:lnTo>
                  <a:lnTo>
                    <a:pt x="3788029" y="138884"/>
                  </a:lnTo>
                  <a:lnTo>
                    <a:pt x="3799867" y="138553"/>
                  </a:lnTo>
                  <a:lnTo>
                    <a:pt x="3811704" y="138166"/>
                  </a:lnTo>
                  <a:lnTo>
                    <a:pt x="3823542" y="137714"/>
                  </a:lnTo>
                  <a:lnTo>
                    <a:pt x="3835379" y="137186"/>
                  </a:lnTo>
                  <a:lnTo>
                    <a:pt x="3847217" y="136571"/>
                  </a:lnTo>
                  <a:lnTo>
                    <a:pt x="3859055" y="135856"/>
                  </a:lnTo>
                  <a:lnTo>
                    <a:pt x="3870892" y="135024"/>
                  </a:lnTo>
                  <a:lnTo>
                    <a:pt x="3882730" y="134059"/>
                  </a:lnTo>
                  <a:lnTo>
                    <a:pt x="3894567" y="132942"/>
                  </a:lnTo>
                  <a:lnTo>
                    <a:pt x="3906405" y="131653"/>
                  </a:lnTo>
                  <a:lnTo>
                    <a:pt x="3918243" y="130170"/>
                  </a:lnTo>
                  <a:lnTo>
                    <a:pt x="3930080" y="128468"/>
                  </a:lnTo>
                  <a:lnTo>
                    <a:pt x="3941918" y="126524"/>
                  </a:lnTo>
                  <a:lnTo>
                    <a:pt x="3953755" y="124313"/>
                  </a:lnTo>
                  <a:lnTo>
                    <a:pt x="3965593" y="121811"/>
                  </a:lnTo>
                  <a:lnTo>
                    <a:pt x="3977431" y="118996"/>
                  </a:lnTo>
                  <a:lnTo>
                    <a:pt x="3989268" y="115849"/>
                  </a:lnTo>
                  <a:lnTo>
                    <a:pt x="4001106" y="112357"/>
                  </a:lnTo>
                  <a:lnTo>
                    <a:pt x="4012943" y="108512"/>
                  </a:lnTo>
                  <a:lnTo>
                    <a:pt x="4024781" y="104315"/>
                  </a:lnTo>
                  <a:lnTo>
                    <a:pt x="4036619" y="99780"/>
                  </a:lnTo>
                  <a:lnTo>
                    <a:pt x="4048456" y="94929"/>
                  </a:lnTo>
                  <a:lnTo>
                    <a:pt x="4060294" y="89797"/>
                  </a:lnTo>
                  <a:lnTo>
                    <a:pt x="4072131" y="84432"/>
                  </a:lnTo>
                  <a:lnTo>
                    <a:pt x="4083969" y="78892"/>
                  </a:lnTo>
                  <a:lnTo>
                    <a:pt x="4095806" y="73243"/>
                  </a:lnTo>
                  <a:lnTo>
                    <a:pt x="4107644" y="67557"/>
                  </a:lnTo>
                  <a:lnTo>
                    <a:pt x="4119482" y="61908"/>
                  </a:lnTo>
                  <a:lnTo>
                    <a:pt x="4131319" y="56368"/>
                  </a:lnTo>
                  <a:lnTo>
                    <a:pt x="4143157" y="51003"/>
                  </a:lnTo>
                  <a:lnTo>
                    <a:pt x="4154994" y="45872"/>
                  </a:lnTo>
                  <a:lnTo>
                    <a:pt x="4166832" y="41020"/>
                  </a:lnTo>
                  <a:lnTo>
                    <a:pt x="4178670" y="36485"/>
                  </a:lnTo>
                  <a:lnTo>
                    <a:pt x="4190507" y="32289"/>
                  </a:lnTo>
                  <a:lnTo>
                    <a:pt x="4202345" y="28444"/>
                  </a:lnTo>
                  <a:lnTo>
                    <a:pt x="4214182" y="24951"/>
                  </a:lnTo>
                  <a:lnTo>
                    <a:pt x="4226020" y="21804"/>
                  </a:lnTo>
                  <a:lnTo>
                    <a:pt x="4237858" y="18989"/>
                  </a:lnTo>
                  <a:lnTo>
                    <a:pt x="4249695" y="16487"/>
                  </a:lnTo>
                  <a:lnTo>
                    <a:pt x="4261533" y="14276"/>
                  </a:lnTo>
                  <a:lnTo>
                    <a:pt x="4273370" y="12332"/>
                  </a:lnTo>
                  <a:lnTo>
                    <a:pt x="4285208" y="10631"/>
                  </a:lnTo>
                  <a:lnTo>
                    <a:pt x="4297046" y="9147"/>
                  </a:lnTo>
                  <a:lnTo>
                    <a:pt x="4308883" y="7858"/>
                  </a:lnTo>
                  <a:lnTo>
                    <a:pt x="4320721" y="6742"/>
                  </a:lnTo>
                  <a:lnTo>
                    <a:pt x="4332558" y="5777"/>
                  </a:lnTo>
                  <a:lnTo>
                    <a:pt x="4344396" y="4945"/>
                  </a:lnTo>
                  <a:lnTo>
                    <a:pt x="4356234" y="4229"/>
                  </a:lnTo>
                  <a:lnTo>
                    <a:pt x="4368071" y="3614"/>
                  </a:lnTo>
                  <a:lnTo>
                    <a:pt x="4379909" y="3087"/>
                  </a:lnTo>
                  <a:lnTo>
                    <a:pt x="4391746" y="2634"/>
                  </a:lnTo>
                  <a:lnTo>
                    <a:pt x="4403584" y="2248"/>
                  </a:lnTo>
                  <a:lnTo>
                    <a:pt x="4415421" y="1917"/>
                  </a:lnTo>
                  <a:lnTo>
                    <a:pt x="4427259" y="1634"/>
                  </a:lnTo>
                  <a:lnTo>
                    <a:pt x="4439097" y="1392"/>
                  </a:lnTo>
                  <a:lnTo>
                    <a:pt x="4450934" y="1186"/>
                  </a:lnTo>
                  <a:lnTo>
                    <a:pt x="4462772" y="1010"/>
                  </a:lnTo>
                  <a:lnTo>
                    <a:pt x="4474609" y="860"/>
                  </a:lnTo>
                  <a:lnTo>
                    <a:pt x="4486447" y="733"/>
                  </a:lnTo>
                  <a:lnTo>
                    <a:pt x="4498285" y="624"/>
                  </a:lnTo>
                  <a:lnTo>
                    <a:pt x="4510122" y="531"/>
                  </a:lnTo>
                  <a:lnTo>
                    <a:pt x="4521960" y="452"/>
                  </a:lnTo>
                  <a:lnTo>
                    <a:pt x="4533797" y="385"/>
                  </a:lnTo>
                  <a:lnTo>
                    <a:pt x="4545635" y="327"/>
                  </a:lnTo>
                  <a:lnTo>
                    <a:pt x="4557473" y="278"/>
                  </a:lnTo>
                  <a:lnTo>
                    <a:pt x="4569310" y="237"/>
                  </a:lnTo>
                  <a:lnTo>
                    <a:pt x="4581148" y="201"/>
                  </a:lnTo>
                  <a:lnTo>
                    <a:pt x="4592985" y="171"/>
                  </a:lnTo>
                  <a:lnTo>
                    <a:pt x="4604823" y="146"/>
                  </a:lnTo>
                  <a:lnTo>
                    <a:pt x="4616661" y="124"/>
                  </a:lnTo>
                  <a:lnTo>
                    <a:pt x="4628498" y="105"/>
                  </a:lnTo>
                  <a:lnTo>
                    <a:pt x="4640336" y="90"/>
                  </a:lnTo>
                  <a:lnTo>
                    <a:pt x="4652173" y="76"/>
                  </a:lnTo>
                  <a:lnTo>
                    <a:pt x="4664011" y="65"/>
                  </a:lnTo>
                  <a:lnTo>
                    <a:pt x="4675849" y="55"/>
                  </a:lnTo>
                  <a:lnTo>
                    <a:pt x="4687686" y="47"/>
                  </a:lnTo>
                </a:path>
              </a:pathLst>
            </a:custGeom>
            <a:ln w="40651" cap="flat">
              <a:solidFill>
                <a:srgbClr val="DE8C00">
                  <a:alpha val="100000"/>
                </a:srgbClr>
              </a:solidFill>
              <a:prstDash val="solid"/>
              <a:round/>
            </a:ln>
          </p:spPr>
          <p:txBody>
            <a:bodyPr/>
            <a:lstStyle/>
            <a:p/>
          </p:txBody>
        </p:sp>
        <p:sp>
          <p:nvSpPr>
            <p:cNvPr id="43" name="pl43"/>
            <p:cNvSpPr/>
            <p:nvPr/>
          </p:nvSpPr>
          <p:spPr>
            <a:xfrm>
              <a:off x="2482351" y="3715645"/>
              <a:ext cx="4687686" cy="562969"/>
            </a:xfrm>
            <a:custGeom>
              <a:avLst/>
              <a:pathLst>
                <a:path w="4687686" h="562969">
                  <a:moveTo>
                    <a:pt x="0" y="281555"/>
                  </a:moveTo>
                  <a:lnTo>
                    <a:pt x="11837" y="281572"/>
                  </a:lnTo>
                  <a:lnTo>
                    <a:pt x="23675" y="281591"/>
                  </a:lnTo>
                  <a:lnTo>
                    <a:pt x="35512" y="281614"/>
                  </a:lnTo>
                  <a:lnTo>
                    <a:pt x="47350" y="281641"/>
                  </a:lnTo>
                  <a:lnTo>
                    <a:pt x="59187" y="281673"/>
                  </a:lnTo>
                  <a:lnTo>
                    <a:pt x="71025" y="281710"/>
                  </a:lnTo>
                  <a:lnTo>
                    <a:pt x="82863" y="281753"/>
                  </a:lnTo>
                  <a:lnTo>
                    <a:pt x="94700" y="281805"/>
                  </a:lnTo>
                  <a:lnTo>
                    <a:pt x="106538" y="281865"/>
                  </a:lnTo>
                  <a:lnTo>
                    <a:pt x="118375" y="281936"/>
                  </a:lnTo>
                  <a:lnTo>
                    <a:pt x="130213" y="282019"/>
                  </a:lnTo>
                  <a:lnTo>
                    <a:pt x="142051" y="282116"/>
                  </a:lnTo>
                  <a:lnTo>
                    <a:pt x="153888" y="282231"/>
                  </a:lnTo>
                  <a:lnTo>
                    <a:pt x="165726" y="282366"/>
                  </a:lnTo>
                  <a:lnTo>
                    <a:pt x="177563" y="282524"/>
                  </a:lnTo>
                  <a:lnTo>
                    <a:pt x="189401" y="282709"/>
                  </a:lnTo>
                  <a:lnTo>
                    <a:pt x="201239" y="282927"/>
                  </a:lnTo>
                  <a:lnTo>
                    <a:pt x="213076" y="283183"/>
                  </a:lnTo>
                  <a:lnTo>
                    <a:pt x="224914" y="283483"/>
                  </a:lnTo>
                  <a:lnTo>
                    <a:pt x="236751" y="283834"/>
                  </a:lnTo>
                  <a:lnTo>
                    <a:pt x="248589" y="284247"/>
                  </a:lnTo>
                  <a:lnTo>
                    <a:pt x="260427" y="284729"/>
                  </a:lnTo>
                  <a:lnTo>
                    <a:pt x="272264" y="285295"/>
                  </a:lnTo>
                  <a:lnTo>
                    <a:pt x="284102" y="285957"/>
                  </a:lnTo>
                  <a:lnTo>
                    <a:pt x="295939" y="286731"/>
                  </a:lnTo>
                  <a:lnTo>
                    <a:pt x="307777" y="287635"/>
                  </a:lnTo>
                  <a:lnTo>
                    <a:pt x="319614" y="288690"/>
                  </a:lnTo>
                  <a:lnTo>
                    <a:pt x="331452" y="289920"/>
                  </a:lnTo>
                  <a:lnTo>
                    <a:pt x="343290" y="291352"/>
                  </a:lnTo>
                  <a:lnTo>
                    <a:pt x="355127" y="293015"/>
                  </a:lnTo>
                  <a:lnTo>
                    <a:pt x="366965" y="294945"/>
                  </a:lnTo>
                  <a:lnTo>
                    <a:pt x="378802" y="297178"/>
                  </a:lnTo>
                  <a:lnTo>
                    <a:pt x="390640" y="299756"/>
                  </a:lnTo>
                  <a:lnTo>
                    <a:pt x="402478" y="302723"/>
                  </a:lnTo>
                  <a:lnTo>
                    <a:pt x="414315" y="306126"/>
                  </a:lnTo>
                  <a:lnTo>
                    <a:pt x="426153" y="310014"/>
                  </a:lnTo>
                  <a:lnTo>
                    <a:pt x="437990" y="314436"/>
                  </a:lnTo>
                  <a:lnTo>
                    <a:pt x="449828" y="319440"/>
                  </a:lnTo>
                  <a:lnTo>
                    <a:pt x="461666" y="325070"/>
                  </a:lnTo>
                  <a:lnTo>
                    <a:pt x="473503" y="331364"/>
                  </a:lnTo>
                  <a:lnTo>
                    <a:pt x="485341" y="338349"/>
                  </a:lnTo>
                  <a:lnTo>
                    <a:pt x="497178" y="346040"/>
                  </a:lnTo>
                  <a:lnTo>
                    <a:pt x="509016" y="354432"/>
                  </a:lnTo>
                  <a:lnTo>
                    <a:pt x="520854" y="363503"/>
                  </a:lnTo>
                  <a:lnTo>
                    <a:pt x="532691" y="373205"/>
                  </a:lnTo>
                  <a:lnTo>
                    <a:pt x="544529" y="383469"/>
                  </a:lnTo>
                  <a:lnTo>
                    <a:pt x="556366" y="394198"/>
                  </a:lnTo>
                  <a:lnTo>
                    <a:pt x="568204" y="405279"/>
                  </a:lnTo>
                  <a:lnTo>
                    <a:pt x="580042" y="416576"/>
                  </a:lnTo>
                  <a:lnTo>
                    <a:pt x="591879" y="427948"/>
                  </a:lnTo>
                  <a:lnTo>
                    <a:pt x="603717" y="439246"/>
                  </a:lnTo>
                  <a:lnTo>
                    <a:pt x="615554" y="450326"/>
                  </a:lnTo>
                  <a:lnTo>
                    <a:pt x="627392" y="461056"/>
                  </a:lnTo>
                  <a:lnTo>
                    <a:pt x="639229" y="471319"/>
                  </a:lnTo>
                  <a:lnTo>
                    <a:pt x="651067" y="481022"/>
                  </a:lnTo>
                  <a:lnTo>
                    <a:pt x="662905" y="490093"/>
                  </a:lnTo>
                  <a:lnTo>
                    <a:pt x="674742" y="498485"/>
                  </a:lnTo>
                  <a:lnTo>
                    <a:pt x="686580" y="506175"/>
                  </a:lnTo>
                  <a:lnTo>
                    <a:pt x="698417" y="513160"/>
                  </a:lnTo>
                  <a:lnTo>
                    <a:pt x="710255" y="519454"/>
                  </a:lnTo>
                  <a:lnTo>
                    <a:pt x="722093" y="525085"/>
                  </a:lnTo>
                  <a:lnTo>
                    <a:pt x="733930" y="530089"/>
                  </a:lnTo>
                  <a:lnTo>
                    <a:pt x="745768" y="534511"/>
                  </a:lnTo>
                  <a:lnTo>
                    <a:pt x="757605" y="538398"/>
                  </a:lnTo>
                  <a:lnTo>
                    <a:pt x="769443" y="541801"/>
                  </a:lnTo>
                  <a:lnTo>
                    <a:pt x="781281" y="544768"/>
                  </a:lnTo>
                  <a:lnTo>
                    <a:pt x="793118" y="547346"/>
                  </a:lnTo>
                  <a:lnTo>
                    <a:pt x="804956" y="549579"/>
                  </a:lnTo>
                  <a:lnTo>
                    <a:pt x="816793" y="551509"/>
                  </a:lnTo>
                  <a:lnTo>
                    <a:pt x="828631" y="553173"/>
                  </a:lnTo>
                  <a:lnTo>
                    <a:pt x="840469" y="554605"/>
                  </a:lnTo>
                  <a:lnTo>
                    <a:pt x="852306" y="555835"/>
                  </a:lnTo>
                  <a:lnTo>
                    <a:pt x="864144" y="556890"/>
                  </a:lnTo>
                  <a:lnTo>
                    <a:pt x="875981" y="557794"/>
                  </a:lnTo>
                  <a:lnTo>
                    <a:pt x="887819" y="558568"/>
                  </a:lnTo>
                  <a:lnTo>
                    <a:pt x="899657" y="559230"/>
                  </a:lnTo>
                  <a:lnTo>
                    <a:pt x="911494" y="559795"/>
                  </a:lnTo>
                  <a:lnTo>
                    <a:pt x="923332" y="560278"/>
                  </a:lnTo>
                  <a:lnTo>
                    <a:pt x="935169" y="560690"/>
                  </a:lnTo>
                  <a:lnTo>
                    <a:pt x="947007" y="561042"/>
                  </a:lnTo>
                  <a:lnTo>
                    <a:pt x="958844" y="561342"/>
                  </a:lnTo>
                  <a:lnTo>
                    <a:pt x="970682" y="561597"/>
                  </a:lnTo>
                  <a:lnTo>
                    <a:pt x="982520" y="561815"/>
                  </a:lnTo>
                  <a:lnTo>
                    <a:pt x="994357" y="562001"/>
                  </a:lnTo>
                  <a:lnTo>
                    <a:pt x="1006195" y="562159"/>
                  </a:lnTo>
                  <a:lnTo>
                    <a:pt x="1018032" y="562294"/>
                  </a:lnTo>
                  <a:lnTo>
                    <a:pt x="1029870" y="562408"/>
                  </a:lnTo>
                  <a:lnTo>
                    <a:pt x="1041708" y="562506"/>
                  </a:lnTo>
                  <a:lnTo>
                    <a:pt x="1053545" y="562589"/>
                  </a:lnTo>
                  <a:lnTo>
                    <a:pt x="1065383" y="562660"/>
                  </a:lnTo>
                  <a:lnTo>
                    <a:pt x="1077220" y="562720"/>
                  </a:lnTo>
                  <a:lnTo>
                    <a:pt x="1089058" y="562771"/>
                  </a:lnTo>
                  <a:lnTo>
                    <a:pt x="1100896" y="562815"/>
                  </a:lnTo>
                  <a:lnTo>
                    <a:pt x="1112733" y="562852"/>
                  </a:lnTo>
                  <a:lnTo>
                    <a:pt x="1124571" y="562884"/>
                  </a:lnTo>
                  <a:lnTo>
                    <a:pt x="1136408" y="562910"/>
                  </a:lnTo>
                  <a:lnTo>
                    <a:pt x="1148246" y="562933"/>
                  </a:lnTo>
                  <a:lnTo>
                    <a:pt x="1160084" y="562953"/>
                  </a:lnTo>
                  <a:lnTo>
                    <a:pt x="1171921" y="562969"/>
                  </a:lnTo>
                  <a:lnTo>
                    <a:pt x="1171921" y="562875"/>
                  </a:lnTo>
                  <a:lnTo>
                    <a:pt x="1183759" y="562842"/>
                  </a:lnTo>
                  <a:lnTo>
                    <a:pt x="1195596" y="562803"/>
                  </a:lnTo>
                  <a:lnTo>
                    <a:pt x="1207434" y="562757"/>
                  </a:lnTo>
                  <a:lnTo>
                    <a:pt x="1219272" y="562703"/>
                  </a:lnTo>
                  <a:lnTo>
                    <a:pt x="1231109" y="562640"/>
                  </a:lnTo>
                  <a:lnTo>
                    <a:pt x="1242947" y="562566"/>
                  </a:lnTo>
                  <a:lnTo>
                    <a:pt x="1254784" y="562479"/>
                  </a:lnTo>
                  <a:lnTo>
                    <a:pt x="1266622" y="562376"/>
                  </a:lnTo>
                  <a:lnTo>
                    <a:pt x="1278459" y="562256"/>
                  </a:lnTo>
                  <a:lnTo>
                    <a:pt x="1290297" y="562114"/>
                  </a:lnTo>
                  <a:lnTo>
                    <a:pt x="1302135" y="561948"/>
                  </a:lnTo>
                  <a:lnTo>
                    <a:pt x="1313972" y="561753"/>
                  </a:lnTo>
                  <a:lnTo>
                    <a:pt x="1325810" y="561524"/>
                  </a:lnTo>
                  <a:lnTo>
                    <a:pt x="1337647" y="561254"/>
                  </a:lnTo>
                  <a:lnTo>
                    <a:pt x="1349485" y="560938"/>
                  </a:lnTo>
                  <a:lnTo>
                    <a:pt x="1361323" y="560567"/>
                  </a:lnTo>
                  <a:lnTo>
                    <a:pt x="1373160" y="560131"/>
                  </a:lnTo>
                  <a:lnTo>
                    <a:pt x="1384998" y="559620"/>
                  </a:lnTo>
                  <a:lnTo>
                    <a:pt x="1396835" y="559020"/>
                  </a:lnTo>
                  <a:lnTo>
                    <a:pt x="1408673" y="558317"/>
                  </a:lnTo>
                  <a:lnTo>
                    <a:pt x="1420511" y="557492"/>
                  </a:lnTo>
                  <a:lnTo>
                    <a:pt x="1432348" y="556526"/>
                  </a:lnTo>
                  <a:lnTo>
                    <a:pt x="1444186" y="555395"/>
                  </a:lnTo>
                  <a:lnTo>
                    <a:pt x="1456023" y="554072"/>
                  </a:lnTo>
                  <a:lnTo>
                    <a:pt x="1467861" y="552524"/>
                  </a:lnTo>
                  <a:lnTo>
                    <a:pt x="1479699" y="550716"/>
                  </a:lnTo>
                  <a:lnTo>
                    <a:pt x="1491536" y="548605"/>
                  </a:lnTo>
                  <a:lnTo>
                    <a:pt x="1503374" y="546145"/>
                  </a:lnTo>
                  <a:lnTo>
                    <a:pt x="1515211" y="543282"/>
                  </a:lnTo>
                  <a:lnTo>
                    <a:pt x="1527049" y="539955"/>
                  </a:lnTo>
                  <a:lnTo>
                    <a:pt x="1538887" y="536095"/>
                  </a:lnTo>
                  <a:lnTo>
                    <a:pt x="1550724" y="531629"/>
                  </a:lnTo>
                  <a:lnTo>
                    <a:pt x="1562562" y="526473"/>
                  </a:lnTo>
                  <a:lnTo>
                    <a:pt x="1574399" y="520539"/>
                  </a:lnTo>
                  <a:lnTo>
                    <a:pt x="1586237" y="513733"/>
                  </a:lnTo>
                  <a:lnTo>
                    <a:pt x="1598074" y="505957"/>
                  </a:lnTo>
                  <a:lnTo>
                    <a:pt x="1609912" y="497113"/>
                  </a:lnTo>
                  <a:lnTo>
                    <a:pt x="1621750" y="487105"/>
                  </a:lnTo>
                  <a:lnTo>
                    <a:pt x="1633587" y="475845"/>
                  </a:lnTo>
                  <a:lnTo>
                    <a:pt x="1645425" y="463257"/>
                  </a:lnTo>
                  <a:lnTo>
                    <a:pt x="1657262" y="449287"/>
                  </a:lnTo>
                  <a:lnTo>
                    <a:pt x="1669100" y="433906"/>
                  </a:lnTo>
                  <a:lnTo>
                    <a:pt x="1680938" y="417121"/>
                  </a:lnTo>
                  <a:lnTo>
                    <a:pt x="1692775" y="398980"/>
                  </a:lnTo>
                  <a:lnTo>
                    <a:pt x="1704613" y="379575"/>
                  </a:lnTo>
                  <a:lnTo>
                    <a:pt x="1716450" y="359048"/>
                  </a:lnTo>
                  <a:lnTo>
                    <a:pt x="1728288" y="337589"/>
                  </a:lnTo>
                  <a:lnTo>
                    <a:pt x="1740126" y="315428"/>
                  </a:lnTo>
                  <a:lnTo>
                    <a:pt x="1751963" y="292833"/>
                  </a:lnTo>
                  <a:lnTo>
                    <a:pt x="1763801" y="270089"/>
                  </a:lnTo>
                  <a:lnTo>
                    <a:pt x="1775638" y="247493"/>
                  </a:lnTo>
                  <a:lnTo>
                    <a:pt x="1787476" y="225333"/>
                  </a:lnTo>
                  <a:lnTo>
                    <a:pt x="1799314" y="203873"/>
                  </a:lnTo>
                  <a:lnTo>
                    <a:pt x="1811151" y="183347"/>
                  </a:lnTo>
                  <a:lnTo>
                    <a:pt x="1822989" y="163942"/>
                  </a:lnTo>
                  <a:lnTo>
                    <a:pt x="1834826" y="145800"/>
                  </a:lnTo>
                  <a:lnTo>
                    <a:pt x="1846664" y="129016"/>
                  </a:lnTo>
                  <a:lnTo>
                    <a:pt x="1858502" y="113635"/>
                  </a:lnTo>
                  <a:lnTo>
                    <a:pt x="1870339" y="99665"/>
                  </a:lnTo>
                  <a:lnTo>
                    <a:pt x="1882177" y="87077"/>
                  </a:lnTo>
                  <a:lnTo>
                    <a:pt x="1894014" y="75816"/>
                  </a:lnTo>
                  <a:lnTo>
                    <a:pt x="1905852" y="65808"/>
                  </a:lnTo>
                  <a:lnTo>
                    <a:pt x="1917689" y="56964"/>
                  </a:lnTo>
                  <a:lnTo>
                    <a:pt x="1929527" y="49189"/>
                  </a:lnTo>
                  <a:lnTo>
                    <a:pt x="1941365" y="42383"/>
                  </a:lnTo>
                  <a:lnTo>
                    <a:pt x="1953202" y="36449"/>
                  </a:lnTo>
                  <a:lnTo>
                    <a:pt x="1965040" y="31293"/>
                  </a:lnTo>
                  <a:lnTo>
                    <a:pt x="1976877" y="26827"/>
                  </a:lnTo>
                  <a:lnTo>
                    <a:pt x="1988715" y="22967"/>
                  </a:lnTo>
                  <a:lnTo>
                    <a:pt x="2000553" y="19640"/>
                  </a:lnTo>
                  <a:lnTo>
                    <a:pt x="2012390" y="16776"/>
                  </a:lnTo>
                  <a:lnTo>
                    <a:pt x="2024228" y="14316"/>
                  </a:lnTo>
                  <a:lnTo>
                    <a:pt x="2036065" y="12206"/>
                  </a:lnTo>
                  <a:lnTo>
                    <a:pt x="2047903" y="10398"/>
                  </a:lnTo>
                  <a:lnTo>
                    <a:pt x="2059741" y="8850"/>
                  </a:lnTo>
                  <a:lnTo>
                    <a:pt x="2071578" y="7526"/>
                  </a:lnTo>
                  <a:lnTo>
                    <a:pt x="2083416" y="6395"/>
                  </a:lnTo>
                  <a:lnTo>
                    <a:pt x="2095253" y="5429"/>
                  </a:lnTo>
                  <a:lnTo>
                    <a:pt x="2107091" y="4605"/>
                  </a:lnTo>
                  <a:lnTo>
                    <a:pt x="2118929" y="3901"/>
                  </a:lnTo>
                  <a:lnTo>
                    <a:pt x="2130766" y="3302"/>
                  </a:lnTo>
                  <a:lnTo>
                    <a:pt x="2142604" y="2790"/>
                  </a:lnTo>
                  <a:lnTo>
                    <a:pt x="2154441" y="2355"/>
                  </a:lnTo>
                  <a:lnTo>
                    <a:pt x="2166279" y="1984"/>
                  </a:lnTo>
                  <a:lnTo>
                    <a:pt x="2178117" y="1667"/>
                  </a:lnTo>
                  <a:lnTo>
                    <a:pt x="2189954" y="1398"/>
                  </a:lnTo>
                  <a:lnTo>
                    <a:pt x="2201792" y="1169"/>
                  </a:lnTo>
                  <a:lnTo>
                    <a:pt x="2213629" y="974"/>
                  </a:lnTo>
                  <a:lnTo>
                    <a:pt x="2225467" y="807"/>
                  </a:lnTo>
                  <a:lnTo>
                    <a:pt x="2237304" y="666"/>
                  </a:lnTo>
                  <a:lnTo>
                    <a:pt x="2249142" y="545"/>
                  </a:lnTo>
                  <a:lnTo>
                    <a:pt x="2260980" y="443"/>
                  </a:lnTo>
                  <a:lnTo>
                    <a:pt x="2272817" y="356"/>
                  </a:lnTo>
                  <a:lnTo>
                    <a:pt x="2284655" y="281"/>
                  </a:lnTo>
                  <a:lnTo>
                    <a:pt x="2296492" y="218"/>
                  </a:lnTo>
                  <a:lnTo>
                    <a:pt x="2308330" y="164"/>
                  </a:lnTo>
                  <a:lnTo>
                    <a:pt x="2320168" y="119"/>
                  </a:lnTo>
                  <a:lnTo>
                    <a:pt x="2332005" y="80"/>
                  </a:lnTo>
                  <a:lnTo>
                    <a:pt x="2343843" y="47"/>
                  </a:lnTo>
                  <a:lnTo>
                    <a:pt x="2343843" y="0"/>
                  </a:lnTo>
                  <a:lnTo>
                    <a:pt x="2355680" y="24"/>
                  </a:lnTo>
                  <a:lnTo>
                    <a:pt x="2367518" y="54"/>
                  </a:lnTo>
                  <a:lnTo>
                    <a:pt x="2379356" y="88"/>
                  </a:lnTo>
                  <a:lnTo>
                    <a:pt x="2391193" y="128"/>
                  </a:lnTo>
                  <a:lnTo>
                    <a:pt x="2403031" y="176"/>
                  </a:lnTo>
                  <a:lnTo>
                    <a:pt x="2414868" y="231"/>
                  </a:lnTo>
                  <a:lnTo>
                    <a:pt x="2426706" y="297"/>
                  </a:lnTo>
                  <a:lnTo>
                    <a:pt x="2438544" y="373"/>
                  </a:lnTo>
                  <a:lnTo>
                    <a:pt x="2450381" y="464"/>
                  </a:lnTo>
                  <a:lnTo>
                    <a:pt x="2462219" y="570"/>
                  </a:lnTo>
                  <a:lnTo>
                    <a:pt x="2474056" y="695"/>
                  </a:lnTo>
                  <a:lnTo>
                    <a:pt x="2485894" y="841"/>
                  </a:lnTo>
                  <a:lnTo>
                    <a:pt x="2497732" y="1013"/>
                  </a:lnTo>
                  <a:lnTo>
                    <a:pt x="2509569" y="1215"/>
                  </a:lnTo>
                  <a:lnTo>
                    <a:pt x="2521407" y="1452"/>
                  </a:lnTo>
                  <a:lnTo>
                    <a:pt x="2533244" y="1731"/>
                  </a:lnTo>
                  <a:lnTo>
                    <a:pt x="2545082" y="2057"/>
                  </a:lnTo>
                  <a:lnTo>
                    <a:pt x="2556919" y="2441"/>
                  </a:lnTo>
                  <a:lnTo>
                    <a:pt x="2568757" y="2891"/>
                  </a:lnTo>
                  <a:lnTo>
                    <a:pt x="2580595" y="3418"/>
                  </a:lnTo>
                  <a:lnTo>
                    <a:pt x="2592432" y="4036"/>
                  </a:lnTo>
                  <a:lnTo>
                    <a:pt x="2604270" y="4761"/>
                  </a:lnTo>
                  <a:lnTo>
                    <a:pt x="2616107" y="5609"/>
                  </a:lnTo>
                  <a:lnTo>
                    <a:pt x="2627945" y="6602"/>
                  </a:lnTo>
                  <a:lnTo>
                    <a:pt x="2639783" y="7763"/>
                  </a:lnTo>
                  <a:lnTo>
                    <a:pt x="2651620" y="9119"/>
                  </a:lnTo>
                  <a:lnTo>
                    <a:pt x="2663458" y="10702"/>
                  </a:lnTo>
                  <a:lnTo>
                    <a:pt x="2675295" y="12547"/>
                  </a:lnTo>
                  <a:lnTo>
                    <a:pt x="2687133" y="14694"/>
                  </a:lnTo>
                  <a:lnTo>
                    <a:pt x="2698971" y="17190"/>
                  </a:lnTo>
                  <a:lnTo>
                    <a:pt x="2710808" y="20084"/>
                  </a:lnTo>
                  <a:lnTo>
                    <a:pt x="2722646" y="23434"/>
                  </a:lnTo>
                  <a:lnTo>
                    <a:pt x="2734483" y="27301"/>
                  </a:lnTo>
                  <a:lnTo>
                    <a:pt x="2746321" y="31751"/>
                  </a:lnTo>
                  <a:lnTo>
                    <a:pt x="2758159" y="36856"/>
                  </a:lnTo>
                  <a:lnTo>
                    <a:pt x="2769996" y="42688"/>
                  </a:lnTo>
                  <a:lnTo>
                    <a:pt x="2781834" y="49321"/>
                  </a:lnTo>
                  <a:lnTo>
                    <a:pt x="2793671" y="56827"/>
                  </a:lnTo>
                  <a:lnTo>
                    <a:pt x="2805509" y="65272"/>
                  </a:lnTo>
                  <a:lnTo>
                    <a:pt x="2817347" y="74713"/>
                  </a:lnTo>
                  <a:lnTo>
                    <a:pt x="2829184" y="85191"/>
                  </a:lnTo>
                  <a:lnTo>
                    <a:pt x="2841022" y="96726"/>
                  </a:lnTo>
                  <a:lnTo>
                    <a:pt x="2852859" y="109315"/>
                  </a:lnTo>
                  <a:lnTo>
                    <a:pt x="2864697" y="122921"/>
                  </a:lnTo>
                  <a:lnTo>
                    <a:pt x="2876534" y="137474"/>
                  </a:lnTo>
                  <a:lnTo>
                    <a:pt x="2888372" y="152869"/>
                  </a:lnTo>
                  <a:lnTo>
                    <a:pt x="2900210" y="168964"/>
                  </a:lnTo>
                  <a:lnTo>
                    <a:pt x="2912047" y="185584"/>
                  </a:lnTo>
                  <a:lnTo>
                    <a:pt x="2923885" y="202531"/>
                  </a:lnTo>
                  <a:lnTo>
                    <a:pt x="2935722" y="219589"/>
                  </a:lnTo>
                  <a:lnTo>
                    <a:pt x="2947560" y="236536"/>
                  </a:lnTo>
                  <a:lnTo>
                    <a:pt x="2959398" y="253156"/>
                  </a:lnTo>
                  <a:lnTo>
                    <a:pt x="2971235" y="269251"/>
                  </a:lnTo>
                  <a:lnTo>
                    <a:pt x="2983073" y="284646"/>
                  </a:lnTo>
                  <a:lnTo>
                    <a:pt x="2994910" y="299199"/>
                  </a:lnTo>
                  <a:lnTo>
                    <a:pt x="3006748" y="312805"/>
                  </a:lnTo>
                  <a:lnTo>
                    <a:pt x="3018586" y="325394"/>
                  </a:lnTo>
                  <a:lnTo>
                    <a:pt x="3030423" y="336930"/>
                  </a:lnTo>
                  <a:lnTo>
                    <a:pt x="3042261" y="347407"/>
                  </a:lnTo>
                  <a:lnTo>
                    <a:pt x="3054098" y="356848"/>
                  </a:lnTo>
                  <a:lnTo>
                    <a:pt x="3065936" y="365293"/>
                  </a:lnTo>
                  <a:lnTo>
                    <a:pt x="3077774" y="372800"/>
                  </a:lnTo>
                  <a:lnTo>
                    <a:pt x="3089611" y="379433"/>
                  </a:lnTo>
                  <a:lnTo>
                    <a:pt x="3101449" y="385264"/>
                  </a:lnTo>
                  <a:lnTo>
                    <a:pt x="3113286" y="390369"/>
                  </a:lnTo>
                  <a:lnTo>
                    <a:pt x="3125124" y="394819"/>
                  </a:lnTo>
                  <a:lnTo>
                    <a:pt x="3136962" y="398686"/>
                  </a:lnTo>
                  <a:lnTo>
                    <a:pt x="3148799" y="402036"/>
                  </a:lnTo>
                  <a:lnTo>
                    <a:pt x="3160637" y="404930"/>
                  </a:lnTo>
                  <a:lnTo>
                    <a:pt x="3172474" y="407426"/>
                  </a:lnTo>
                  <a:lnTo>
                    <a:pt x="3184312" y="409574"/>
                  </a:lnTo>
                  <a:lnTo>
                    <a:pt x="3196149" y="411419"/>
                  </a:lnTo>
                  <a:lnTo>
                    <a:pt x="3207987" y="413001"/>
                  </a:lnTo>
                  <a:lnTo>
                    <a:pt x="3219825" y="414357"/>
                  </a:lnTo>
                  <a:lnTo>
                    <a:pt x="3231662" y="415518"/>
                  </a:lnTo>
                  <a:lnTo>
                    <a:pt x="3243500" y="416511"/>
                  </a:lnTo>
                  <a:lnTo>
                    <a:pt x="3255337" y="417359"/>
                  </a:lnTo>
                  <a:lnTo>
                    <a:pt x="3267175" y="418084"/>
                  </a:lnTo>
                  <a:lnTo>
                    <a:pt x="3279013" y="418702"/>
                  </a:lnTo>
                  <a:lnTo>
                    <a:pt x="3290850" y="419230"/>
                  </a:lnTo>
                  <a:lnTo>
                    <a:pt x="3302688" y="419679"/>
                  </a:lnTo>
                  <a:lnTo>
                    <a:pt x="3314525" y="420063"/>
                  </a:lnTo>
                  <a:lnTo>
                    <a:pt x="3326363" y="420390"/>
                  </a:lnTo>
                  <a:lnTo>
                    <a:pt x="3338201" y="420668"/>
                  </a:lnTo>
                  <a:lnTo>
                    <a:pt x="3350038" y="420905"/>
                  </a:lnTo>
                  <a:lnTo>
                    <a:pt x="3361876" y="421107"/>
                  </a:lnTo>
                  <a:lnTo>
                    <a:pt x="3373713" y="421279"/>
                  </a:lnTo>
                  <a:lnTo>
                    <a:pt x="3385551" y="421426"/>
                  </a:lnTo>
                  <a:lnTo>
                    <a:pt x="3397389" y="421550"/>
                  </a:lnTo>
                  <a:lnTo>
                    <a:pt x="3409226" y="421656"/>
                  </a:lnTo>
                  <a:lnTo>
                    <a:pt x="3421064" y="421747"/>
                  </a:lnTo>
                  <a:lnTo>
                    <a:pt x="3432901" y="421824"/>
                  </a:lnTo>
                  <a:lnTo>
                    <a:pt x="3444739" y="421889"/>
                  </a:lnTo>
                  <a:lnTo>
                    <a:pt x="3456576" y="421945"/>
                  </a:lnTo>
                  <a:lnTo>
                    <a:pt x="3468414" y="421992"/>
                  </a:lnTo>
                  <a:lnTo>
                    <a:pt x="3480252" y="422032"/>
                  </a:lnTo>
                  <a:lnTo>
                    <a:pt x="3492089" y="422067"/>
                  </a:lnTo>
                  <a:lnTo>
                    <a:pt x="3503927" y="422096"/>
                  </a:lnTo>
                  <a:lnTo>
                    <a:pt x="3515764" y="422121"/>
                  </a:lnTo>
                  <a:lnTo>
                    <a:pt x="3515764" y="422262"/>
                  </a:lnTo>
                  <a:lnTo>
                    <a:pt x="3527602" y="422262"/>
                  </a:lnTo>
                  <a:lnTo>
                    <a:pt x="3539440" y="422262"/>
                  </a:lnTo>
                  <a:lnTo>
                    <a:pt x="3551277" y="422262"/>
                  </a:lnTo>
                  <a:lnTo>
                    <a:pt x="3563115" y="422262"/>
                  </a:lnTo>
                  <a:lnTo>
                    <a:pt x="3574952" y="422262"/>
                  </a:lnTo>
                  <a:lnTo>
                    <a:pt x="3586790" y="422262"/>
                  </a:lnTo>
                  <a:lnTo>
                    <a:pt x="3598628" y="422262"/>
                  </a:lnTo>
                  <a:lnTo>
                    <a:pt x="3610465" y="422262"/>
                  </a:lnTo>
                  <a:lnTo>
                    <a:pt x="3622303" y="422262"/>
                  </a:lnTo>
                  <a:lnTo>
                    <a:pt x="3634140" y="422262"/>
                  </a:lnTo>
                  <a:lnTo>
                    <a:pt x="3645978" y="422262"/>
                  </a:lnTo>
                  <a:lnTo>
                    <a:pt x="3657816" y="422262"/>
                  </a:lnTo>
                  <a:lnTo>
                    <a:pt x="3669653" y="422262"/>
                  </a:lnTo>
                  <a:lnTo>
                    <a:pt x="3681491" y="422262"/>
                  </a:lnTo>
                  <a:lnTo>
                    <a:pt x="3693328" y="422262"/>
                  </a:lnTo>
                  <a:lnTo>
                    <a:pt x="3705166" y="422262"/>
                  </a:lnTo>
                  <a:lnTo>
                    <a:pt x="3717004" y="422262"/>
                  </a:lnTo>
                  <a:lnTo>
                    <a:pt x="3728841" y="422262"/>
                  </a:lnTo>
                  <a:lnTo>
                    <a:pt x="3740679" y="422262"/>
                  </a:lnTo>
                  <a:lnTo>
                    <a:pt x="3752516" y="422262"/>
                  </a:lnTo>
                  <a:lnTo>
                    <a:pt x="3764354" y="422262"/>
                  </a:lnTo>
                  <a:lnTo>
                    <a:pt x="3776191" y="422262"/>
                  </a:lnTo>
                  <a:lnTo>
                    <a:pt x="3788029" y="422262"/>
                  </a:lnTo>
                  <a:lnTo>
                    <a:pt x="3799867" y="422262"/>
                  </a:lnTo>
                  <a:lnTo>
                    <a:pt x="3811704" y="422262"/>
                  </a:lnTo>
                  <a:lnTo>
                    <a:pt x="3823542" y="422262"/>
                  </a:lnTo>
                  <a:lnTo>
                    <a:pt x="3835379" y="422262"/>
                  </a:lnTo>
                  <a:lnTo>
                    <a:pt x="3847217" y="422262"/>
                  </a:lnTo>
                  <a:lnTo>
                    <a:pt x="3859055" y="422262"/>
                  </a:lnTo>
                  <a:lnTo>
                    <a:pt x="3870892" y="422262"/>
                  </a:lnTo>
                  <a:lnTo>
                    <a:pt x="3882730" y="422262"/>
                  </a:lnTo>
                  <a:lnTo>
                    <a:pt x="3894567" y="422262"/>
                  </a:lnTo>
                  <a:lnTo>
                    <a:pt x="3906405" y="422262"/>
                  </a:lnTo>
                  <a:lnTo>
                    <a:pt x="3918243" y="422262"/>
                  </a:lnTo>
                  <a:lnTo>
                    <a:pt x="3930080" y="422262"/>
                  </a:lnTo>
                  <a:lnTo>
                    <a:pt x="3941918" y="422262"/>
                  </a:lnTo>
                  <a:lnTo>
                    <a:pt x="3953755" y="422262"/>
                  </a:lnTo>
                  <a:lnTo>
                    <a:pt x="3965593" y="422262"/>
                  </a:lnTo>
                  <a:lnTo>
                    <a:pt x="3977431" y="422262"/>
                  </a:lnTo>
                  <a:lnTo>
                    <a:pt x="3989268" y="422262"/>
                  </a:lnTo>
                  <a:lnTo>
                    <a:pt x="4001106" y="422262"/>
                  </a:lnTo>
                  <a:lnTo>
                    <a:pt x="4012943" y="422262"/>
                  </a:lnTo>
                  <a:lnTo>
                    <a:pt x="4024781" y="422262"/>
                  </a:lnTo>
                  <a:lnTo>
                    <a:pt x="4036619" y="422262"/>
                  </a:lnTo>
                  <a:lnTo>
                    <a:pt x="4048456" y="422262"/>
                  </a:lnTo>
                  <a:lnTo>
                    <a:pt x="4060294" y="422262"/>
                  </a:lnTo>
                  <a:lnTo>
                    <a:pt x="4072131" y="422262"/>
                  </a:lnTo>
                  <a:lnTo>
                    <a:pt x="4083969" y="422262"/>
                  </a:lnTo>
                  <a:lnTo>
                    <a:pt x="4095806" y="422262"/>
                  </a:lnTo>
                  <a:lnTo>
                    <a:pt x="4107644" y="422262"/>
                  </a:lnTo>
                  <a:lnTo>
                    <a:pt x="4119482" y="422262"/>
                  </a:lnTo>
                  <a:lnTo>
                    <a:pt x="4131319" y="422262"/>
                  </a:lnTo>
                  <a:lnTo>
                    <a:pt x="4143157" y="422262"/>
                  </a:lnTo>
                  <a:lnTo>
                    <a:pt x="4154994" y="422262"/>
                  </a:lnTo>
                  <a:lnTo>
                    <a:pt x="4166832" y="422262"/>
                  </a:lnTo>
                  <a:lnTo>
                    <a:pt x="4178670" y="422262"/>
                  </a:lnTo>
                  <a:lnTo>
                    <a:pt x="4190507" y="422262"/>
                  </a:lnTo>
                  <a:lnTo>
                    <a:pt x="4202345" y="422262"/>
                  </a:lnTo>
                  <a:lnTo>
                    <a:pt x="4214182" y="422262"/>
                  </a:lnTo>
                  <a:lnTo>
                    <a:pt x="4226020" y="422262"/>
                  </a:lnTo>
                  <a:lnTo>
                    <a:pt x="4237858" y="422262"/>
                  </a:lnTo>
                  <a:lnTo>
                    <a:pt x="4249695" y="422262"/>
                  </a:lnTo>
                  <a:lnTo>
                    <a:pt x="4261533" y="422262"/>
                  </a:lnTo>
                  <a:lnTo>
                    <a:pt x="4273370" y="422262"/>
                  </a:lnTo>
                  <a:lnTo>
                    <a:pt x="4285208" y="422262"/>
                  </a:lnTo>
                  <a:lnTo>
                    <a:pt x="4297046" y="422262"/>
                  </a:lnTo>
                  <a:lnTo>
                    <a:pt x="4308883" y="422262"/>
                  </a:lnTo>
                  <a:lnTo>
                    <a:pt x="4320721" y="422262"/>
                  </a:lnTo>
                  <a:lnTo>
                    <a:pt x="4332558" y="422262"/>
                  </a:lnTo>
                  <a:lnTo>
                    <a:pt x="4344396" y="422262"/>
                  </a:lnTo>
                  <a:lnTo>
                    <a:pt x="4356234" y="422262"/>
                  </a:lnTo>
                  <a:lnTo>
                    <a:pt x="4368071" y="422262"/>
                  </a:lnTo>
                  <a:lnTo>
                    <a:pt x="4379909" y="422262"/>
                  </a:lnTo>
                  <a:lnTo>
                    <a:pt x="4391746" y="422262"/>
                  </a:lnTo>
                  <a:lnTo>
                    <a:pt x="4403584" y="422262"/>
                  </a:lnTo>
                  <a:lnTo>
                    <a:pt x="4415421" y="422262"/>
                  </a:lnTo>
                  <a:lnTo>
                    <a:pt x="4427259" y="422262"/>
                  </a:lnTo>
                  <a:lnTo>
                    <a:pt x="4439097" y="422262"/>
                  </a:lnTo>
                  <a:lnTo>
                    <a:pt x="4450934" y="422262"/>
                  </a:lnTo>
                  <a:lnTo>
                    <a:pt x="4462772" y="422262"/>
                  </a:lnTo>
                  <a:lnTo>
                    <a:pt x="4474609" y="422262"/>
                  </a:lnTo>
                  <a:lnTo>
                    <a:pt x="4486447" y="422262"/>
                  </a:lnTo>
                  <a:lnTo>
                    <a:pt x="4498285" y="422262"/>
                  </a:lnTo>
                  <a:lnTo>
                    <a:pt x="4510122" y="422262"/>
                  </a:lnTo>
                  <a:lnTo>
                    <a:pt x="4521960" y="422262"/>
                  </a:lnTo>
                  <a:lnTo>
                    <a:pt x="4533797" y="422262"/>
                  </a:lnTo>
                  <a:lnTo>
                    <a:pt x="4545635" y="422262"/>
                  </a:lnTo>
                  <a:lnTo>
                    <a:pt x="4557473" y="422262"/>
                  </a:lnTo>
                  <a:lnTo>
                    <a:pt x="4569310" y="422262"/>
                  </a:lnTo>
                  <a:lnTo>
                    <a:pt x="4581148" y="422262"/>
                  </a:lnTo>
                  <a:lnTo>
                    <a:pt x="4592985" y="422262"/>
                  </a:lnTo>
                  <a:lnTo>
                    <a:pt x="4604823" y="422262"/>
                  </a:lnTo>
                  <a:lnTo>
                    <a:pt x="4616661" y="422262"/>
                  </a:lnTo>
                  <a:lnTo>
                    <a:pt x="4628498" y="422262"/>
                  </a:lnTo>
                  <a:lnTo>
                    <a:pt x="4640336" y="422262"/>
                  </a:lnTo>
                  <a:lnTo>
                    <a:pt x="4652173" y="422262"/>
                  </a:lnTo>
                  <a:lnTo>
                    <a:pt x="4664011" y="422262"/>
                  </a:lnTo>
                  <a:lnTo>
                    <a:pt x="4675849" y="422262"/>
                  </a:lnTo>
                  <a:lnTo>
                    <a:pt x="4687686" y="422262"/>
                  </a:lnTo>
                </a:path>
              </a:pathLst>
            </a:custGeom>
            <a:ln w="40651" cap="flat">
              <a:solidFill>
                <a:srgbClr val="D29300">
                  <a:alpha val="100000"/>
                </a:srgbClr>
              </a:solidFill>
              <a:prstDash val="solid"/>
              <a:round/>
            </a:ln>
          </p:spPr>
          <p:txBody>
            <a:bodyPr/>
            <a:lstStyle/>
            <a:p/>
          </p:txBody>
        </p:sp>
        <p:sp>
          <p:nvSpPr>
            <p:cNvPr id="44" name="pl44"/>
            <p:cNvSpPr/>
            <p:nvPr/>
          </p:nvSpPr>
          <p:spPr>
            <a:xfrm>
              <a:off x="2482351" y="1321925"/>
              <a:ext cx="4687686" cy="563111"/>
            </a:xfrm>
            <a:custGeom>
              <a:avLst/>
              <a:pathLst>
                <a:path w="4687686" h="563111">
                  <a:moveTo>
                    <a:pt x="0" y="422404"/>
                  </a:moveTo>
                  <a:lnTo>
                    <a:pt x="11837" y="422412"/>
                  </a:lnTo>
                  <a:lnTo>
                    <a:pt x="23675" y="422422"/>
                  </a:lnTo>
                  <a:lnTo>
                    <a:pt x="35512" y="422433"/>
                  </a:lnTo>
                  <a:lnTo>
                    <a:pt x="47350" y="422447"/>
                  </a:lnTo>
                  <a:lnTo>
                    <a:pt x="59187" y="422463"/>
                  </a:lnTo>
                  <a:lnTo>
                    <a:pt x="71025" y="422481"/>
                  </a:lnTo>
                  <a:lnTo>
                    <a:pt x="82863" y="422503"/>
                  </a:lnTo>
                  <a:lnTo>
                    <a:pt x="94700" y="422529"/>
                  </a:lnTo>
                  <a:lnTo>
                    <a:pt x="106538" y="422559"/>
                  </a:lnTo>
                  <a:lnTo>
                    <a:pt x="118375" y="422594"/>
                  </a:lnTo>
                  <a:lnTo>
                    <a:pt x="130213" y="422636"/>
                  </a:lnTo>
                  <a:lnTo>
                    <a:pt x="142051" y="422684"/>
                  </a:lnTo>
                  <a:lnTo>
                    <a:pt x="153888" y="422742"/>
                  </a:lnTo>
                  <a:lnTo>
                    <a:pt x="165726" y="422809"/>
                  </a:lnTo>
                  <a:lnTo>
                    <a:pt x="177563" y="422888"/>
                  </a:lnTo>
                  <a:lnTo>
                    <a:pt x="189401" y="422981"/>
                  </a:lnTo>
                  <a:lnTo>
                    <a:pt x="201239" y="423090"/>
                  </a:lnTo>
                  <a:lnTo>
                    <a:pt x="213076" y="423218"/>
                  </a:lnTo>
                  <a:lnTo>
                    <a:pt x="224914" y="423368"/>
                  </a:lnTo>
                  <a:lnTo>
                    <a:pt x="236751" y="423543"/>
                  </a:lnTo>
                  <a:lnTo>
                    <a:pt x="248589" y="423750"/>
                  </a:lnTo>
                  <a:lnTo>
                    <a:pt x="260427" y="423991"/>
                  </a:lnTo>
                  <a:lnTo>
                    <a:pt x="272264" y="424274"/>
                  </a:lnTo>
                  <a:lnTo>
                    <a:pt x="284102" y="424605"/>
                  </a:lnTo>
                  <a:lnTo>
                    <a:pt x="295939" y="424992"/>
                  </a:lnTo>
                  <a:lnTo>
                    <a:pt x="307777" y="425444"/>
                  </a:lnTo>
                  <a:lnTo>
                    <a:pt x="319614" y="425971"/>
                  </a:lnTo>
                  <a:lnTo>
                    <a:pt x="331452" y="426586"/>
                  </a:lnTo>
                  <a:lnTo>
                    <a:pt x="343290" y="427302"/>
                  </a:lnTo>
                  <a:lnTo>
                    <a:pt x="355127" y="428134"/>
                  </a:lnTo>
                  <a:lnTo>
                    <a:pt x="366965" y="429099"/>
                  </a:lnTo>
                  <a:lnTo>
                    <a:pt x="378802" y="430216"/>
                  </a:lnTo>
                  <a:lnTo>
                    <a:pt x="390640" y="431505"/>
                  </a:lnTo>
                  <a:lnTo>
                    <a:pt x="402478" y="432988"/>
                  </a:lnTo>
                  <a:lnTo>
                    <a:pt x="414315" y="434689"/>
                  </a:lnTo>
                  <a:lnTo>
                    <a:pt x="426153" y="436633"/>
                  </a:lnTo>
                  <a:lnTo>
                    <a:pt x="437990" y="438844"/>
                  </a:lnTo>
                  <a:lnTo>
                    <a:pt x="449828" y="441346"/>
                  </a:lnTo>
                  <a:lnTo>
                    <a:pt x="461666" y="444161"/>
                  </a:lnTo>
                  <a:lnTo>
                    <a:pt x="473503" y="447308"/>
                  </a:lnTo>
                  <a:lnTo>
                    <a:pt x="485341" y="450801"/>
                  </a:lnTo>
                  <a:lnTo>
                    <a:pt x="497178" y="454646"/>
                  </a:lnTo>
                  <a:lnTo>
                    <a:pt x="509016" y="458842"/>
                  </a:lnTo>
                  <a:lnTo>
                    <a:pt x="520854" y="463378"/>
                  </a:lnTo>
                  <a:lnTo>
                    <a:pt x="532691" y="468229"/>
                  </a:lnTo>
                  <a:lnTo>
                    <a:pt x="544529" y="473361"/>
                  </a:lnTo>
                  <a:lnTo>
                    <a:pt x="556366" y="478726"/>
                  </a:lnTo>
                  <a:lnTo>
                    <a:pt x="568204" y="484266"/>
                  </a:lnTo>
                  <a:lnTo>
                    <a:pt x="580042" y="489915"/>
                  </a:lnTo>
                  <a:lnTo>
                    <a:pt x="591879" y="495600"/>
                  </a:lnTo>
                  <a:lnTo>
                    <a:pt x="603717" y="501249"/>
                  </a:lnTo>
                  <a:lnTo>
                    <a:pt x="615554" y="506789"/>
                  </a:lnTo>
                  <a:lnTo>
                    <a:pt x="627392" y="512154"/>
                  </a:lnTo>
                  <a:lnTo>
                    <a:pt x="639229" y="517286"/>
                  </a:lnTo>
                  <a:lnTo>
                    <a:pt x="651067" y="522137"/>
                  </a:lnTo>
                  <a:lnTo>
                    <a:pt x="662905" y="526673"/>
                  </a:lnTo>
                  <a:lnTo>
                    <a:pt x="674742" y="530869"/>
                  </a:lnTo>
                  <a:lnTo>
                    <a:pt x="686580" y="534714"/>
                  </a:lnTo>
                  <a:lnTo>
                    <a:pt x="698417" y="538207"/>
                  </a:lnTo>
                  <a:lnTo>
                    <a:pt x="710255" y="541354"/>
                  </a:lnTo>
                  <a:lnTo>
                    <a:pt x="722093" y="544169"/>
                  </a:lnTo>
                  <a:lnTo>
                    <a:pt x="733930" y="546671"/>
                  </a:lnTo>
                  <a:lnTo>
                    <a:pt x="745768" y="548882"/>
                  </a:lnTo>
                  <a:lnTo>
                    <a:pt x="757605" y="550826"/>
                  </a:lnTo>
                  <a:lnTo>
                    <a:pt x="769443" y="552527"/>
                  </a:lnTo>
                  <a:lnTo>
                    <a:pt x="781281" y="554010"/>
                  </a:lnTo>
                  <a:lnTo>
                    <a:pt x="793118" y="555299"/>
                  </a:lnTo>
                  <a:lnTo>
                    <a:pt x="804956" y="556416"/>
                  </a:lnTo>
                  <a:lnTo>
                    <a:pt x="816793" y="557381"/>
                  </a:lnTo>
                  <a:lnTo>
                    <a:pt x="828631" y="558213"/>
                  </a:lnTo>
                  <a:lnTo>
                    <a:pt x="840469" y="558929"/>
                  </a:lnTo>
                  <a:lnTo>
                    <a:pt x="852306" y="559544"/>
                  </a:lnTo>
                  <a:lnTo>
                    <a:pt x="864144" y="560071"/>
                  </a:lnTo>
                  <a:lnTo>
                    <a:pt x="875981" y="560523"/>
                  </a:lnTo>
                  <a:lnTo>
                    <a:pt x="887819" y="560910"/>
                  </a:lnTo>
                  <a:lnTo>
                    <a:pt x="899657" y="561241"/>
                  </a:lnTo>
                  <a:lnTo>
                    <a:pt x="911494" y="561524"/>
                  </a:lnTo>
                  <a:lnTo>
                    <a:pt x="923332" y="561765"/>
                  </a:lnTo>
                  <a:lnTo>
                    <a:pt x="935169" y="561972"/>
                  </a:lnTo>
                  <a:lnTo>
                    <a:pt x="947007" y="562147"/>
                  </a:lnTo>
                  <a:lnTo>
                    <a:pt x="958844" y="562297"/>
                  </a:lnTo>
                  <a:lnTo>
                    <a:pt x="970682" y="562425"/>
                  </a:lnTo>
                  <a:lnTo>
                    <a:pt x="982520" y="562534"/>
                  </a:lnTo>
                  <a:lnTo>
                    <a:pt x="994357" y="562627"/>
                  </a:lnTo>
                  <a:lnTo>
                    <a:pt x="1006195" y="562706"/>
                  </a:lnTo>
                  <a:lnTo>
                    <a:pt x="1018032" y="562773"/>
                  </a:lnTo>
                  <a:lnTo>
                    <a:pt x="1029870" y="562831"/>
                  </a:lnTo>
                  <a:lnTo>
                    <a:pt x="1041708" y="562879"/>
                  </a:lnTo>
                  <a:lnTo>
                    <a:pt x="1053545" y="562921"/>
                  </a:lnTo>
                  <a:lnTo>
                    <a:pt x="1065383" y="562956"/>
                  </a:lnTo>
                  <a:lnTo>
                    <a:pt x="1077220" y="562986"/>
                  </a:lnTo>
                  <a:lnTo>
                    <a:pt x="1089058" y="563012"/>
                  </a:lnTo>
                  <a:lnTo>
                    <a:pt x="1100896" y="563034"/>
                  </a:lnTo>
                  <a:lnTo>
                    <a:pt x="1112733" y="563052"/>
                  </a:lnTo>
                  <a:lnTo>
                    <a:pt x="1124571" y="563068"/>
                  </a:lnTo>
                  <a:lnTo>
                    <a:pt x="1136408" y="563082"/>
                  </a:lnTo>
                  <a:lnTo>
                    <a:pt x="1148246" y="563093"/>
                  </a:lnTo>
                  <a:lnTo>
                    <a:pt x="1160084" y="563103"/>
                  </a:lnTo>
                  <a:lnTo>
                    <a:pt x="1171921" y="563111"/>
                  </a:lnTo>
                  <a:lnTo>
                    <a:pt x="1171921" y="563064"/>
                  </a:lnTo>
                  <a:lnTo>
                    <a:pt x="1183759" y="563047"/>
                  </a:lnTo>
                  <a:lnTo>
                    <a:pt x="1195596" y="563028"/>
                  </a:lnTo>
                  <a:lnTo>
                    <a:pt x="1207434" y="563005"/>
                  </a:lnTo>
                  <a:lnTo>
                    <a:pt x="1219272" y="562978"/>
                  </a:lnTo>
                  <a:lnTo>
                    <a:pt x="1231109" y="562946"/>
                  </a:lnTo>
                  <a:lnTo>
                    <a:pt x="1242947" y="562909"/>
                  </a:lnTo>
                  <a:lnTo>
                    <a:pt x="1254784" y="562866"/>
                  </a:lnTo>
                  <a:lnTo>
                    <a:pt x="1266622" y="562814"/>
                  </a:lnTo>
                  <a:lnTo>
                    <a:pt x="1278459" y="562754"/>
                  </a:lnTo>
                  <a:lnTo>
                    <a:pt x="1290297" y="562684"/>
                  </a:lnTo>
                  <a:lnTo>
                    <a:pt x="1302135" y="562600"/>
                  </a:lnTo>
                  <a:lnTo>
                    <a:pt x="1313972" y="562503"/>
                  </a:lnTo>
                  <a:lnTo>
                    <a:pt x="1325810" y="562388"/>
                  </a:lnTo>
                  <a:lnTo>
                    <a:pt x="1337647" y="562253"/>
                  </a:lnTo>
                  <a:lnTo>
                    <a:pt x="1349485" y="562095"/>
                  </a:lnTo>
                  <a:lnTo>
                    <a:pt x="1361323" y="561910"/>
                  </a:lnTo>
                  <a:lnTo>
                    <a:pt x="1373160" y="561692"/>
                  </a:lnTo>
                  <a:lnTo>
                    <a:pt x="1384998" y="561436"/>
                  </a:lnTo>
                  <a:lnTo>
                    <a:pt x="1396835" y="561136"/>
                  </a:lnTo>
                  <a:lnTo>
                    <a:pt x="1408673" y="560785"/>
                  </a:lnTo>
                  <a:lnTo>
                    <a:pt x="1420511" y="560373"/>
                  </a:lnTo>
                  <a:lnTo>
                    <a:pt x="1432348" y="559890"/>
                  </a:lnTo>
                  <a:lnTo>
                    <a:pt x="1444186" y="559324"/>
                  </a:lnTo>
                  <a:lnTo>
                    <a:pt x="1456023" y="558662"/>
                  </a:lnTo>
                  <a:lnTo>
                    <a:pt x="1467861" y="557888"/>
                  </a:lnTo>
                  <a:lnTo>
                    <a:pt x="1479699" y="556984"/>
                  </a:lnTo>
                  <a:lnTo>
                    <a:pt x="1491536" y="555929"/>
                  </a:lnTo>
                  <a:lnTo>
                    <a:pt x="1503374" y="554699"/>
                  </a:lnTo>
                  <a:lnTo>
                    <a:pt x="1515211" y="553267"/>
                  </a:lnTo>
                  <a:lnTo>
                    <a:pt x="1527049" y="551604"/>
                  </a:lnTo>
                  <a:lnTo>
                    <a:pt x="1538887" y="549674"/>
                  </a:lnTo>
                  <a:lnTo>
                    <a:pt x="1550724" y="547441"/>
                  </a:lnTo>
                  <a:lnTo>
                    <a:pt x="1562562" y="544863"/>
                  </a:lnTo>
                  <a:lnTo>
                    <a:pt x="1574399" y="541896"/>
                  </a:lnTo>
                  <a:lnTo>
                    <a:pt x="1586237" y="538493"/>
                  </a:lnTo>
                  <a:lnTo>
                    <a:pt x="1598074" y="534605"/>
                  </a:lnTo>
                  <a:lnTo>
                    <a:pt x="1609912" y="530183"/>
                  </a:lnTo>
                  <a:lnTo>
                    <a:pt x="1621750" y="525179"/>
                  </a:lnTo>
                  <a:lnTo>
                    <a:pt x="1633587" y="519549"/>
                  </a:lnTo>
                  <a:lnTo>
                    <a:pt x="1645425" y="513255"/>
                  </a:lnTo>
                  <a:lnTo>
                    <a:pt x="1657262" y="506270"/>
                  </a:lnTo>
                  <a:lnTo>
                    <a:pt x="1669100" y="498579"/>
                  </a:lnTo>
                  <a:lnTo>
                    <a:pt x="1680938" y="490187"/>
                  </a:lnTo>
                  <a:lnTo>
                    <a:pt x="1692775" y="481116"/>
                  </a:lnTo>
                  <a:lnTo>
                    <a:pt x="1704613" y="471414"/>
                  </a:lnTo>
                  <a:lnTo>
                    <a:pt x="1716450" y="461150"/>
                  </a:lnTo>
                  <a:lnTo>
                    <a:pt x="1728288" y="450421"/>
                  </a:lnTo>
                  <a:lnTo>
                    <a:pt x="1740126" y="439341"/>
                  </a:lnTo>
                  <a:lnTo>
                    <a:pt x="1751963" y="428043"/>
                  </a:lnTo>
                  <a:lnTo>
                    <a:pt x="1763801" y="416671"/>
                  </a:lnTo>
                  <a:lnTo>
                    <a:pt x="1775638" y="405373"/>
                  </a:lnTo>
                  <a:lnTo>
                    <a:pt x="1787476" y="394293"/>
                  </a:lnTo>
                  <a:lnTo>
                    <a:pt x="1799314" y="383563"/>
                  </a:lnTo>
                  <a:lnTo>
                    <a:pt x="1811151" y="373300"/>
                  </a:lnTo>
                  <a:lnTo>
                    <a:pt x="1822989" y="363597"/>
                  </a:lnTo>
                  <a:lnTo>
                    <a:pt x="1834826" y="354527"/>
                  </a:lnTo>
                  <a:lnTo>
                    <a:pt x="1846664" y="346134"/>
                  </a:lnTo>
                  <a:lnTo>
                    <a:pt x="1858502" y="338444"/>
                  </a:lnTo>
                  <a:lnTo>
                    <a:pt x="1870339" y="331459"/>
                  </a:lnTo>
                  <a:lnTo>
                    <a:pt x="1882177" y="325165"/>
                  </a:lnTo>
                  <a:lnTo>
                    <a:pt x="1894014" y="319534"/>
                  </a:lnTo>
                  <a:lnTo>
                    <a:pt x="1905852" y="314530"/>
                  </a:lnTo>
                  <a:lnTo>
                    <a:pt x="1917689" y="310108"/>
                  </a:lnTo>
                  <a:lnTo>
                    <a:pt x="1929527" y="306221"/>
                  </a:lnTo>
                  <a:lnTo>
                    <a:pt x="1941365" y="302818"/>
                  </a:lnTo>
                  <a:lnTo>
                    <a:pt x="1953202" y="299851"/>
                  </a:lnTo>
                  <a:lnTo>
                    <a:pt x="1965040" y="297273"/>
                  </a:lnTo>
                  <a:lnTo>
                    <a:pt x="1976877" y="295040"/>
                  </a:lnTo>
                  <a:lnTo>
                    <a:pt x="1988715" y="293110"/>
                  </a:lnTo>
                  <a:lnTo>
                    <a:pt x="2000553" y="291446"/>
                  </a:lnTo>
                  <a:lnTo>
                    <a:pt x="2012390" y="290014"/>
                  </a:lnTo>
                  <a:lnTo>
                    <a:pt x="2024228" y="288784"/>
                  </a:lnTo>
                  <a:lnTo>
                    <a:pt x="2036065" y="287729"/>
                  </a:lnTo>
                  <a:lnTo>
                    <a:pt x="2047903" y="286825"/>
                  </a:lnTo>
                  <a:lnTo>
                    <a:pt x="2059741" y="286051"/>
                  </a:lnTo>
                  <a:lnTo>
                    <a:pt x="2071578" y="285389"/>
                  </a:lnTo>
                  <a:lnTo>
                    <a:pt x="2083416" y="284824"/>
                  </a:lnTo>
                  <a:lnTo>
                    <a:pt x="2095253" y="284341"/>
                  </a:lnTo>
                  <a:lnTo>
                    <a:pt x="2107091" y="283929"/>
                  </a:lnTo>
                  <a:lnTo>
                    <a:pt x="2118929" y="283577"/>
                  </a:lnTo>
                  <a:lnTo>
                    <a:pt x="2130766" y="283277"/>
                  </a:lnTo>
                  <a:lnTo>
                    <a:pt x="2142604" y="283022"/>
                  </a:lnTo>
                  <a:lnTo>
                    <a:pt x="2154441" y="282804"/>
                  </a:lnTo>
                  <a:lnTo>
                    <a:pt x="2166279" y="282618"/>
                  </a:lnTo>
                  <a:lnTo>
                    <a:pt x="2178117" y="282460"/>
                  </a:lnTo>
                  <a:lnTo>
                    <a:pt x="2189954" y="282325"/>
                  </a:lnTo>
                  <a:lnTo>
                    <a:pt x="2201792" y="282211"/>
                  </a:lnTo>
                  <a:lnTo>
                    <a:pt x="2213629" y="282113"/>
                  </a:lnTo>
                  <a:lnTo>
                    <a:pt x="2225467" y="282030"/>
                  </a:lnTo>
                  <a:lnTo>
                    <a:pt x="2237304" y="281959"/>
                  </a:lnTo>
                  <a:lnTo>
                    <a:pt x="2249142" y="281899"/>
                  </a:lnTo>
                  <a:lnTo>
                    <a:pt x="2260980" y="281848"/>
                  </a:lnTo>
                  <a:lnTo>
                    <a:pt x="2272817" y="281804"/>
                  </a:lnTo>
                  <a:lnTo>
                    <a:pt x="2284655" y="281767"/>
                  </a:lnTo>
                  <a:lnTo>
                    <a:pt x="2296492" y="281735"/>
                  </a:lnTo>
                  <a:lnTo>
                    <a:pt x="2308330" y="281709"/>
                  </a:lnTo>
                  <a:lnTo>
                    <a:pt x="2320168" y="281686"/>
                  </a:lnTo>
                  <a:lnTo>
                    <a:pt x="2332005" y="281666"/>
                  </a:lnTo>
                  <a:lnTo>
                    <a:pt x="2343843" y="281650"/>
                  </a:lnTo>
                  <a:lnTo>
                    <a:pt x="2343843" y="281508"/>
                  </a:lnTo>
                  <a:lnTo>
                    <a:pt x="2355680" y="281500"/>
                  </a:lnTo>
                  <a:lnTo>
                    <a:pt x="2367518" y="281490"/>
                  </a:lnTo>
                  <a:lnTo>
                    <a:pt x="2379356" y="281479"/>
                  </a:lnTo>
                  <a:lnTo>
                    <a:pt x="2391193" y="281465"/>
                  </a:lnTo>
                  <a:lnTo>
                    <a:pt x="2403031" y="281449"/>
                  </a:lnTo>
                  <a:lnTo>
                    <a:pt x="2414868" y="281431"/>
                  </a:lnTo>
                  <a:lnTo>
                    <a:pt x="2426706" y="281409"/>
                  </a:lnTo>
                  <a:lnTo>
                    <a:pt x="2438544" y="281383"/>
                  </a:lnTo>
                  <a:lnTo>
                    <a:pt x="2450381" y="281353"/>
                  </a:lnTo>
                  <a:lnTo>
                    <a:pt x="2462219" y="281318"/>
                  </a:lnTo>
                  <a:lnTo>
                    <a:pt x="2474056" y="281276"/>
                  </a:lnTo>
                  <a:lnTo>
                    <a:pt x="2485894" y="281228"/>
                  </a:lnTo>
                  <a:lnTo>
                    <a:pt x="2497732" y="281170"/>
                  </a:lnTo>
                  <a:lnTo>
                    <a:pt x="2509569" y="281103"/>
                  </a:lnTo>
                  <a:lnTo>
                    <a:pt x="2521407" y="281024"/>
                  </a:lnTo>
                  <a:lnTo>
                    <a:pt x="2533244" y="280931"/>
                  </a:lnTo>
                  <a:lnTo>
                    <a:pt x="2545082" y="280822"/>
                  </a:lnTo>
                  <a:lnTo>
                    <a:pt x="2556919" y="280694"/>
                  </a:lnTo>
                  <a:lnTo>
                    <a:pt x="2568757" y="280544"/>
                  </a:lnTo>
                  <a:lnTo>
                    <a:pt x="2580595" y="280369"/>
                  </a:lnTo>
                  <a:lnTo>
                    <a:pt x="2592432" y="280162"/>
                  </a:lnTo>
                  <a:lnTo>
                    <a:pt x="2604270" y="279921"/>
                  </a:lnTo>
                  <a:lnTo>
                    <a:pt x="2616107" y="279638"/>
                  </a:lnTo>
                  <a:lnTo>
                    <a:pt x="2627945" y="279307"/>
                  </a:lnTo>
                  <a:lnTo>
                    <a:pt x="2639783" y="278920"/>
                  </a:lnTo>
                  <a:lnTo>
                    <a:pt x="2651620" y="278468"/>
                  </a:lnTo>
                  <a:lnTo>
                    <a:pt x="2663458" y="277941"/>
                  </a:lnTo>
                  <a:lnTo>
                    <a:pt x="2675295" y="277326"/>
                  </a:lnTo>
                  <a:lnTo>
                    <a:pt x="2687133" y="276610"/>
                  </a:lnTo>
                  <a:lnTo>
                    <a:pt x="2698971" y="275778"/>
                  </a:lnTo>
                  <a:lnTo>
                    <a:pt x="2710808" y="274813"/>
                  </a:lnTo>
                  <a:lnTo>
                    <a:pt x="2722646" y="273696"/>
                  </a:lnTo>
                  <a:lnTo>
                    <a:pt x="2734483" y="272408"/>
                  </a:lnTo>
                  <a:lnTo>
                    <a:pt x="2746321" y="270924"/>
                  </a:lnTo>
                  <a:lnTo>
                    <a:pt x="2758159" y="269223"/>
                  </a:lnTo>
                  <a:lnTo>
                    <a:pt x="2769996" y="267279"/>
                  </a:lnTo>
                  <a:lnTo>
                    <a:pt x="2781834" y="265068"/>
                  </a:lnTo>
                  <a:lnTo>
                    <a:pt x="2793671" y="262566"/>
                  </a:lnTo>
                  <a:lnTo>
                    <a:pt x="2805509" y="259751"/>
                  </a:lnTo>
                  <a:lnTo>
                    <a:pt x="2817347" y="256604"/>
                  </a:lnTo>
                  <a:lnTo>
                    <a:pt x="2829184" y="253111"/>
                  </a:lnTo>
                  <a:lnTo>
                    <a:pt x="2841022" y="249266"/>
                  </a:lnTo>
                  <a:lnTo>
                    <a:pt x="2852859" y="245070"/>
                  </a:lnTo>
                  <a:lnTo>
                    <a:pt x="2864697" y="240534"/>
                  </a:lnTo>
                  <a:lnTo>
                    <a:pt x="2876534" y="235683"/>
                  </a:lnTo>
                  <a:lnTo>
                    <a:pt x="2888372" y="230551"/>
                  </a:lnTo>
                  <a:lnTo>
                    <a:pt x="2900210" y="225187"/>
                  </a:lnTo>
                  <a:lnTo>
                    <a:pt x="2912047" y="219646"/>
                  </a:lnTo>
                  <a:lnTo>
                    <a:pt x="2923885" y="213997"/>
                  </a:lnTo>
                  <a:lnTo>
                    <a:pt x="2935722" y="208312"/>
                  </a:lnTo>
                  <a:lnTo>
                    <a:pt x="2947560" y="202663"/>
                  </a:lnTo>
                  <a:lnTo>
                    <a:pt x="2959398" y="197123"/>
                  </a:lnTo>
                  <a:lnTo>
                    <a:pt x="2971235" y="191758"/>
                  </a:lnTo>
                  <a:lnTo>
                    <a:pt x="2983073" y="186626"/>
                  </a:lnTo>
                  <a:lnTo>
                    <a:pt x="2994910" y="181775"/>
                  </a:lnTo>
                  <a:lnTo>
                    <a:pt x="3006748" y="177239"/>
                  </a:lnTo>
                  <a:lnTo>
                    <a:pt x="3018586" y="173043"/>
                  </a:lnTo>
                  <a:lnTo>
                    <a:pt x="3030423" y="169198"/>
                  </a:lnTo>
                  <a:lnTo>
                    <a:pt x="3042261" y="165705"/>
                  </a:lnTo>
                  <a:lnTo>
                    <a:pt x="3054098" y="162558"/>
                  </a:lnTo>
                  <a:lnTo>
                    <a:pt x="3065936" y="159743"/>
                  </a:lnTo>
                  <a:lnTo>
                    <a:pt x="3077774" y="157241"/>
                  </a:lnTo>
                  <a:lnTo>
                    <a:pt x="3089611" y="155030"/>
                  </a:lnTo>
                  <a:lnTo>
                    <a:pt x="3101449" y="153086"/>
                  </a:lnTo>
                  <a:lnTo>
                    <a:pt x="3113286" y="151385"/>
                  </a:lnTo>
                  <a:lnTo>
                    <a:pt x="3125124" y="149902"/>
                  </a:lnTo>
                  <a:lnTo>
                    <a:pt x="3136962" y="148613"/>
                  </a:lnTo>
                  <a:lnTo>
                    <a:pt x="3148799" y="147496"/>
                  </a:lnTo>
                  <a:lnTo>
                    <a:pt x="3160637" y="146531"/>
                  </a:lnTo>
                  <a:lnTo>
                    <a:pt x="3172474" y="145699"/>
                  </a:lnTo>
                  <a:lnTo>
                    <a:pt x="3184312" y="144983"/>
                  </a:lnTo>
                  <a:lnTo>
                    <a:pt x="3196149" y="144368"/>
                  </a:lnTo>
                  <a:lnTo>
                    <a:pt x="3207987" y="143841"/>
                  </a:lnTo>
                  <a:lnTo>
                    <a:pt x="3219825" y="143389"/>
                  </a:lnTo>
                  <a:lnTo>
                    <a:pt x="3231662" y="143002"/>
                  </a:lnTo>
                  <a:lnTo>
                    <a:pt x="3243500" y="142671"/>
                  </a:lnTo>
                  <a:lnTo>
                    <a:pt x="3255337" y="142388"/>
                  </a:lnTo>
                  <a:lnTo>
                    <a:pt x="3267175" y="142147"/>
                  </a:lnTo>
                  <a:lnTo>
                    <a:pt x="3279013" y="141941"/>
                  </a:lnTo>
                  <a:lnTo>
                    <a:pt x="3290850" y="141765"/>
                  </a:lnTo>
                  <a:lnTo>
                    <a:pt x="3302688" y="141615"/>
                  </a:lnTo>
                  <a:lnTo>
                    <a:pt x="3314525" y="141487"/>
                  </a:lnTo>
                  <a:lnTo>
                    <a:pt x="3326363" y="141378"/>
                  </a:lnTo>
                  <a:lnTo>
                    <a:pt x="3338201" y="141285"/>
                  </a:lnTo>
                  <a:lnTo>
                    <a:pt x="3350038" y="141206"/>
                  </a:lnTo>
                  <a:lnTo>
                    <a:pt x="3361876" y="141139"/>
                  </a:lnTo>
                  <a:lnTo>
                    <a:pt x="3373713" y="141081"/>
                  </a:lnTo>
                  <a:lnTo>
                    <a:pt x="3385551" y="141033"/>
                  </a:lnTo>
                  <a:lnTo>
                    <a:pt x="3397389" y="140991"/>
                  </a:lnTo>
                  <a:lnTo>
                    <a:pt x="3409226" y="140956"/>
                  </a:lnTo>
                  <a:lnTo>
                    <a:pt x="3421064" y="140926"/>
                  </a:lnTo>
                  <a:lnTo>
                    <a:pt x="3432901" y="140900"/>
                  </a:lnTo>
                  <a:lnTo>
                    <a:pt x="3444739" y="140878"/>
                  </a:lnTo>
                  <a:lnTo>
                    <a:pt x="3456576" y="140860"/>
                  </a:lnTo>
                  <a:lnTo>
                    <a:pt x="3468414" y="140844"/>
                  </a:lnTo>
                  <a:lnTo>
                    <a:pt x="3480252" y="140830"/>
                  </a:lnTo>
                  <a:lnTo>
                    <a:pt x="3492089" y="140819"/>
                  </a:lnTo>
                  <a:lnTo>
                    <a:pt x="3503927" y="140809"/>
                  </a:lnTo>
                  <a:lnTo>
                    <a:pt x="3515764" y="140801"/>
                  </a:lnTo>
                  <a:lnTo>
                    <a:pt x="3515764" y="140707"/>
                  </a:lnTo>
                  <a:lnTo>
                    <a:pt x="3527602" y="140698"/>
                  </a:lnTo>
                  <a:lnTo>
                    <a:pt x="3539440" y="140689"/>
                  </a:lnTo>
                  <a:lnTo>
                    <a:pt x="3551277" y="140677"/>
                  </a:lnTo>
                  <a:lnTo>
                    <a:pt x="3563115" y="140664"/>
                  </a:lnTo>
                  <a:lnTo>
                    <a:pt x="3574952" y="140648"/>
                  </a:lnTo>
                  <a:lnTo>
                    <a:pt x="3586790" y="140629"/>
                  </a:lnTo>
                  <a:lnTo>
                    <a:pt x="3598628" y="140608"/>
                  </a:lnTo>
                  <a:lnTo>
                    <a:pt x="3610465" y="140582"/>
                  </a:lnTo>
                  <a:lnTo>
                    <a:pt x="3622303" y="140552"/>
                  </a:lnTo>
                  <a:lnTo>
                    <a:pt x="3634140" y="140516"/>
                  </a:lnTo>
                  <a:lnTo>
                    <a:pt x="3645978" y="140475"/>
                  </a:lnTo>
                  <a:lnTo>
                    <a:pt x="3657816" y="140426"/>
                  </a:lnTo>
                  <a:lnTo>
                    <a:pt x="3669653" y="140369"/>
                  </a:lnTo>
                  <a:lnTo>
                    <a:pt x="3681491" y="140301"/>
                  </a:lnTo>
                  <a:lnTo>
                    <a:pt x="3693328" y="140222"/>
                  </a:lnTo>
                  <a:lnTo>
                    <a:pt x="3705166" y="140130"/>
                  </a:lnTo>
                  <a:lnTo>
                    <a:pt x="3717004" y="140021"/>
                  </a:lnTo>
                  <a:lnTo>
                    <a:pt x="3728841" y="139893"/>
                  </a:lnTo>
                  <a:lnTo>
                    <a:pt x="3740679" y="139743"/>
                  </a:lnTo>
                  <a:lnTo>
                    <a:pt x="3752516" y="139567"/>
                  </a:lnTo>
                  <a:lnTo>
                    <a:pt x="3764354" y="139361"/>
                  </a:lnTo>
                  <a:lnTo>
                    <a:pt x="3776191" y="139119"/>
                  </a:lnTo>
                  <a:lnTo>
                    <a:pt x="3788029" y="138837"/>
                  </a:lnTo>
                  <a:lnTo>
                    <a:pt x="3799867" y="138506"/>
                  </a:lnTo>
                  <a:lnTo>
                    <a:pt x="3811704" y="138119"/>
                  </a:lnTo>
                  <a:lnTo>
                    <a:pt x="3823542" y="137667"/>
                  </a:lnTo>
                  <a:lnTo>
                    <a:pt x="3835379" y="137139"/>
                  </a:lnTo>
                  <a:lnTo>
                    <a:pt x="3847217" y="136524"/>
                  </a:lnTo>
                  <a:lnTo>
                    <a:pt x="3859055" y="135808"/>
                  </a:lnTo>
                  <a:lnTo>
                    <a:pt x="3870892" y="134976"/>
                  </a:lnTo>
                  <a:lnTo>
                    <a:pt x="3882730" y="134012"/>
                  </a:lnTo>
                  <a:lnTo>
                    <a:pt x="3894567" y="132895"/>
                  </a:lnTo>
                  <a:lnTo>
                    <a:pt x="3906405" y="131606"/>
                  </a:lnTo>
                  <a:lnTo>
                    <a:pt x="3918243" y="130123"/>
                  </a:lnTo>
                  <a:lnTo>
                    <a:pt x="3930080" y="128421"/>
                  </a:lnTo>
                  <a:lnTo>
                    <a:pt x="3941918" y="126477"/>
                  </a:lnTo>
                  <a:lnTo>
                    <a:pt x="3953755" y="124266"/>
                  </a:lnTo>
                  <a:lnTo>
                    <a:pt x="3965593" y="121764"/>
                  </a:lnTo>
                  <a:lnTo>
                    <a:pt x="3977431" y="118949"/>
                  </a:lnTo>
                  <a:lnTo>
                    <a:pt x="3989268" y="115802"/>
                  </a:lnTo>
                  <a:lnTo>
                    <a:pt x="4001106" y="112310"/>
                  </a:lnTo>
                  <a:lnTo>
                    <a:pt x="4012943" y="108464"/>
                  </a:lnTo>
                  <a:lnTo>
                    <a:pt x="4024781" y="104268"/>
                  </a:lnTo>
                  <a:lnTo>
                    <a:pt x="4036619" y="99733"/>
                  </a:lnTo>
                  <a:lnTo>
                    <a:pt x="4048456" y="94882"/>
                  </a:lnTo>
                  <a:lnTo>
                    <a:pt x="4060294" y="89750"/>
                  </a:lnTo>
                  <a:lnTo>
                    <a:pt x="4072131" y="84385"/>
                  </a:lnTo>
                  <a:lnTo>
                    <a:pt x="4083969" y="78845"/>
                  </a:lnTo>
                  <a:lnTo>
                    <a:pt x="4095806" y="73196"/>
                  </a:lnTo>
                  <a:lnTo>
                    <a:pt x="4107644" y="67510"/>
                  </a:lnTo>
                  <a:lnTo>
                    <a:pt x="4119482" y="61861"/>
                  </a:lnTo>
                  <a:lnTo>
                    <a:pt x="4131319" y="56321"/>
                  </a:lnTo>
                  <a:lnTo>
                    <a:pt x="4143157" y="50956"/>
                  </a:lnTo>
                  <a:lnTo>
                    <a:pt x="4154994" y="45824"/>
                  </a:lnTo>
                  <a:lnTo>
                    <a:pt x="4166832" y="40973"/>
                  </a:lnTo>
                  <a:lnTo>
                    <a:pt x="4178670" y="36438"/>
                  </a:lnTo>
                  <a:lnTo>
                    <a:pt x="4190507" y="32242"/>
                  </a:lnTo>
                  <a:lnTo>
                    <a:pt x="4202345" y="28397"/>
                  </a:lnTo>
                  <a:lnTo>
                    <a:pt x="4214182" y="24904"/>
                  </a:lnTo>
                  <a:lnTo>
                    <a:pt x="4226020" y="21757"/>
                  </a:lnTo>
                  <a:lnTo>
                    <a:pt x="4237858" y="18942"/>
                  </a:lnTo>
                  <a:lnTo>
                    <a:pt x="4249695" y="16440"/>
                  </a:lnTo>
                  <a:lnTo>
                    <a:pt x="4261533" y="14229"/>
                  </a:lnTo>
                  <a:lnTo>
                    <a:pt x="4273370" y="12285"/>
                  </a:lnTo>
                  <a:lnTo>
                    <a:pt x="4285208" y="10583"/>
                  </a:lnTo>
                  <a:lnTo>
                    <a:pt x="4297046" y="9100"/>
                  </a:lnTo>
                  <a:lnTo>
                    <a:pt x="4308883" y="7811"/>
                  </a:lnTo>
                  <a:lnTo>
                    <a:pt x="4320721" y="6694"/>
                  </a:lnTo>
                  <a:lnTo>
                    <a:pt x="4332558" y="5730"/>
                  </a:lnTo>
                  <a:lnTo>
                    <a:pt x="4344396" y="4898"/>
                  </a:lnTo>
                  <a:lnTo>
                    <a:pt x="4356234" y="4182"/>
                  </a:lnTo>
                  <a:lnTo>
                    <a:pt x="4368071" y="3567"/>
                  </a:lnTo>
                  <a:lnTo>
                    <a:pt x="4379909" y="3039"/>
                  </a:lnTo>
                  <a:lnTo>
                    <a:pt x="4391746" y="2587"/>
                  </a:lnTo>
                  <a:lnTo>
                    <a:pt x="4403584" y="2200"/>
                  </a:lnTo>
                  <a:lnTo>
                    <a:pt x="4415421" y="1869"/>
                  </a:lnTo>
                  <a:lnTo>
                    <a:pt x="4427259" y="1587"/>
                  </a:lnTo>
                  <a:lnTo>
                    <a:pt x="4439097" y="1345"/>
                  </a:lnTo>
                  <a:lnTo>
                    <a:pt x="4450934" y="1139"/>
                  </a:lnTo>
                  <a:lnTo>
                    <a:pt x="4462772" y="963"/>
                  </a:lnTo>
                  <a:lnTo>
                    <a:pt x="4474609" y="813"/>
                  </a:lnTo>
                  <a:lnTo>
                    <a:pt x="4486447" y="685"/>
                  </a:lnTo>
                  <a:lnTo>
                    <a:pt x="4498285" y="577"/>
                  </a:lnTo>
                  <a:lnTo>
                    <a:pt x="4510122" y="484"/>
                  </a:lnTo>
                  <a:lnTo>
                    <a:pt x="4521960" y="405"/>
                  </a:lnTo>
                  <a:lnTo>
                    <a:pt x="4533797" y="337"/>
                  </a:lnTo>
                  <a:lnTo>
                    <a:pt x="4545635" y="280"/>
                  </a:lnTo>
                  <a:lnTo>
                    <a:pt x="4557473" y="231"/>
                  </a:lnTo>
                  <a:lnTo>
                    <a:pt x="4569310" y="190"/>
                  </a:lnTo>
                  <a:lnTo>
                    <a:pt x="4581148" y="154"/>
                  </a:lnTo>
                  <a:lnTo>
                    <a:pt x="4592985" y="124"/>
                  </a:lnTo>
                  <a:lnTo>
                    <a:pt x="4604823" y="99"/>
                  </a:lnTo>
                  <a:lnTo>
                    <a:pt x="4616661" y="77"/>
                  </a:lnTo>
                  <a:lnTo>
                    <a:pt x="4628498" y="58"/>
                  </a:lnTo>
                  <a:lnTo>
                    <a:pt x="4640336" y="42"/>
                  </a:lnTo>
                  <a:lnTo>
                    <a:pt x="4652173" y="29"/>
                  </a:lnTo>
                  <a:lnTo>
                    <a:pt x="4664011" y="18"/>
                  </a:lnTo>
                  <a:lnTo>
                    <a:pt x="4675849" y="8"/>
                  </a:lnTo>
                  <a:lnTo>
                    <a:pt x="4687686" y="0"/>
                  </a:lnTo>
                </a:path>
              </a:pathLst>
            </a:custGeom>
            <a:ln w="40651" cap="flat">
              <a:solidFill>
                <a:srgbClr val="C49A00">
                  <a:alpha val="100000"/>
                </a:srgbClr>
              </a:solidFill>
              <a:prstDash val="solid"/>
              <a:round/>
            </a:ln>
          </p:spPr>
          <p:txBody>
            <a:bodyPr/>
            <a:lstStyle/>
            <a:p/>
          </p:txBody>
        </p:sp>
        <p:sp>
          <p:nvSpPr>
            <p:cNvPr id="45" name="pl45"/>
            <p:cNvSpPr/>
            <p:nvPr/>
          </p:nvSpPr>
          <p:spPr>
            <a:xfrm>
              <a:off x="2482351" y="899474"/>
              <a:ext cx="4687686" cy="1126081"/>
            </a:xfrm>
            <a:custGeom>
              <a:avLst/>
              <a:pathLst>
                <a:path w="4687686" h="1126081">
                  <a:moveTo>
                    <a:pt x="0" y="0"/>
                  </a:moveTo>
                  <a:lnTo>
                    <a:pt x="11837" y="0"/>
                  </a:lnTo>
                  <a:lnTo>
                    <a:pt x="23675" y="0"/>
                  </a:lnTo>
                  <a:lnTo>
                    <a:pt x="35512" y="0"/>
                  </a:lnTo>
                  <a:lnTo>
                    <a:pt x="47350" y="0"/>
                  </a:lnTo>
                  <a:lnTo>
                    <a:pt x="59187" y="0"/>
                  </a:lnTo>
                  <a:lnTo>
                    <a:pt x="71025" y="0"/>
                  </a:lnTo>
                  <a:lnTo>
                    <a:pt x="82863" y="0"/>
                  </a:lnTo>
                  <a:lnTo>
                    <a:pt x="94700" y="0"/>
                  </a:lnTo>
                  <a:lnTo>
                    <a:pt x="106538" y="0"/>
                  </a:lnTo>
                  <a:lnTo>
                    <a:pt x="118375" y="0"/>
                  </a:lnTo>
                  <a:lnTo>
                    <a:pt x="130213" y="0"/>
                  </a:lnTo>
                  <a:lnTo>
                    <a:pt x="142051" y="0"/>
                  </a:lnTo>
                  <a:lnTo>
                    <a:pt x="153888" y="0"/>
                  </a:lnTo>
                  <a:lnTo>
                    <a:pt x="165726" y="0"/>
                  </a:lnTo>
                  <a:lnTo>
                    <a:pt x="177563" y="0"/>
                  </a:lnTo>
                  <a:lnTo>
                    <a:pt x="189401" y="0"/>
                  </a:lnTo>
                  <a:lnTo>
                    <a:pt x="201239" y="0"/>
                  </a:lnTo>
                  <a:lnTo>
                    <a:pt x="213076" y="0"/>
                  </a:lnTo>
                  <a:lnTo>
                    <a:pt x="224914" y="0"/>
                  </a:lnTo>
                  <a:lnTo>
                    <a:pt x="236751" y="0"/>
                  </a:lnTo>
                  <a:lnTo>
                    <a:pt x="248589" y="0"/>
                  </a:lnTo>
                  <a:lnTo>
                    <a:pt x="260427" y="0"/>
                  </a:lnTo>
                  <a:lnTo>
                    <a:pt x="272264" y="0"/>
                  </a:lnTo>
                  <a:lnTo>
                    <a:pt x="284102" y="0"/>
                  </a:lnTo>
                  <a:lnTo>
                    <a:pt x="295939" y="0"/>
                  </a:lnTo>
                  <a:lnTo>
                    <a:pt x="307777" y="0"/>
                  </a:lnTo>
                  <a:lnTo>
                    <a:pt x="319614" y="0"/>
                  </a:lnTo>
                  <a:lnTo>
                    <a:pt x="331452" y="0"/>
                  </a:lnTo>
                  <a:lnTo>
                    <a:pt x="343290" y="0"/>
                  </a:lnTo>
                  <a:lnTo>
                    <a:pt x="355127" y="0"/>
                  </a:lnTo>
                  <a:lnTo>
                    <a:pt x="366965" y="0"/>
                  </a:lnTo>
                  <a:lnTo>
                    <a:pt x="378802" y="0"/>
                  </a:lnTo>
                  <a:lnTo>
                    <a:pt x="390640" y="0"/>
                  </a:lnTo>
                  <a:lnTo>
                    <a:pt x="402478" y="0"/>
                  </a:lnTo>
                  <a:lnTo>
                    <a:pt x="414315" y="0"/>
                  </a:lnTo>
                  <a:lnTo>
                    <a:pt x="426153" y="0"/>
                  </a:lnTo>
                  <a:lnTo>
                    <a:pt x="437990" y="0"/>
                  </a:lnTo>
                  <a:lnTo>
                    <a:pt x="449828" y="0"/>
                  </a:lnTo>
                  <a:lnTo>
                    <a:pt x="461666" y="0"/>
                  </a:lnTo>
                  <a:lnTo>
                    <a:pt x="473503" y="0"/>
                  </a:lnTo>
                  <a:lnTo>
                    <a:pt x="485341" y="0"/>
                  </a:lnTo>
                  <a:lnTo>
                    <a:pt x="497178" y="0"/>
                  </a:lnTo>
                  <a:lnTo>
                    <a:pt x="509016" y="0"/>
                  </a:lnTo>
                  <a:lnTo>
                    <a:pt x="520854" y="0"/>
                  </a:lnTo>
                  <a:lnTo>
                    <a:pt x="532691" y="0"/>
                  </a:lnTo>
                  <a:lnTo>
                    <a:pt x="544529" y="0"/>
                  </a:lnTo>
                  <a:lnTo>
                    <a:pt x="556366" y="0"/>
                  </a:lnTo>
                  <a:lnTo>
                    <a:pt x="568204" y="0"/>
                  </a:lnTo>
                  <a:lnTo>
                    <a:pt x="580042" y="0"/>
                  </a:lnTo>
                  <a:lnTo>
                    <a:pt x="591879" y="0"/>
                  </a:lnTo>
                  <a:lnTo>
                    <a:pt x="603717" y="0"/>
                  </a:lnTo>
                  <a:lnTo>
                    <a:pt x="615554" y="0"/>
                  </a:lnTo>
                  <a:lnTo>
                    <a:pt x="627392" y="0"/>
                  </a:lnTo>
                  <a:lnTo>
                    <a:pt x="639229" y="0"/>
                  </a:lnTo>
                  <a:lnTo>
                    <a:pt x="651067" y="0"/>
                  </a:lnTo>
                  <a:lnTo>
                    <a:pt x="662905" y="0"/>
                  </a:lnTo>
                  <a:lnTo>
                    <a:pt x="674742" y="0"/>
                  </a:lnTo>
                  <a:lnTo>
                    <a:pt x="686580" y="0"/>
                  </a:lnTo>
                  <a:lnTo>
                    <a:pt x="698417" y="0"/>
                  </a:lnTo>
                  <a:lnTo>
                    <a:pt x="710255" y="0"/>
                  </a:lnTo>
                  <a:lnTo>
                    <a:pt x="722093" y="0"/>
                  </a:lnTo>
                  <a:lnTo>
                    <a:pt x="733930" y="0"/>
                  </a:lnTo>
                  <a:lnTo>
                    <a:pt x="745768" y="0"/>
                  </a:lnTo>
                  <a:lnTo>
                    <a:pt x="757605" y="0"/>
                  </a:lnTo>
                  <a:lnTo>
                    <a:pt x="769443" y="0"/>
                  </a:lnTo>
                  <a:lnTo>
                    <a:pt x="781281" y="0"/>
                  </a:lnTo>
                  <a:lnTo>
                    <a:pt x="793118" y="0"/>
                  </a:lnTo>
                  <a:lnTo>
                    <a:pt x="804956" y="0"/>
                  </a:lnTo>
                  <a:lnTo>
                    <a:pt x="816793" y="0"/>
                  </a:lnTo>
                  <a:lnTo>
                    <a:pt x="828631" y="0"/>
                  </a:lnTo>
                  <a:lnTo>
                    <a:pt x="840469" y="0"/>
                  </a:lnTo>
                  <a:lnTo>
                    <a:pt x="852306" y="0"/>
                  </a:lnTo>
                  <a:lnTo>
                    <a:pt x="864144" y="0"/>
                  </a:lnTo>
                  <a:lnTo>
                    <a:pt x="875981" y="0"/>
                  </a:lnTo>
                  <a:lnTo>
                    <a:pt x="887819" y="0"/>
                  </a:lnTo>
                  <a:lnTo>
                    <a:pt x="899657" y="0"/>
                  </a:lnTo>
                  <a:lnTo>
                    <a:pt x="911494" y="0"/>
                  </a:lnTo>
                  <a:lnTo>
                    <a:pt x="923332" y="0"/>
                  </a:lnTo>
                  <a:lnTo>
                    <a:pt x="935169" y="0"/>
                  </a:lnTo>
                  <a:lnTo>
                    <a:pt x="947007" y="0"/>
                  </a:lnTo>
                  <a:lnTo>
                    <a:pt x="958844" y="0"/>
                  </a:lnTo>
                  <a:lnTo>
                    <a:pt x="970682" y="0"/>
                  </a:lnTo>
                  <a:lnTo>
                    <a:pt x="982520" y="0"/>
                  </a:lnTo>
                  <a:lnTo>
                    <a:pt x="994357" y="0"/>
                  </a:lnTo>
                  <a:lnTo>
                    <a:pt x="1006195" y="0"/>
                  </a:lnTo>
                  <a:lnTo>
                    <a:pt x="1018032" y="0"/>
                  </a:lnTo>
                  <a:lnTo>
                    <a:pt x="1029870" y="0"/>
                  </a:lnTo>
                  <a:lnTo>
                    <a:pt x="1041708" y="0"/>
                  </a:lnTo>
                  <a:lnTo>
                    <a:pt x="1053545" y="0"/>
                  </a:lnTo>
                  <a:lnTo>
                    <a:pt x="1065383" y="0"/>
                  </a:lnTo>
                  <a:lnTo>
                    <a:pt x="1077220" y="0"/>
                  </a:lnTo>
                  <a:lnTo>
                    <a:pt x="1089058" y="0"/>
                  </a:lnTo>
                  <a:lnTo>
                    <a:pt x="1100896" y="0"/>
                  </a:lnTo>
                  <a:lnTo>
                    <a:pt x="1112733" y="0"/>
                  </a:lnTo>
                  <a:lnTo>
                    <a:pt x="1124571" y="0"/>
                  </a:lnTo>
                  <a:lnTo>
                    <a:pt x="1136408" y="0"/>
                  </a:lnTo>
                  <a:lnTo>
                    <a:pt x="1148246" y="0"/>
                  </a:lnTo>
                  <a:lnTo>
                    <a:pt x="1160084" y="0"/>
                  </a:lnTo>
                  <a:lnTo>
                    <a:pt x="1171921" y="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47"/>
                  </a:lnTo>
                  <a:lnTo>
                    <a:pt x="2355680" y="55"/>
                  </a:lnTo>
                  <a:lnTo>
                    <a:pt x="2367518" y="65"/>
                  </a:lnTo>
                  <a:lnTo>
                    <a:pt x="2379356" y="76"/>
                  </a:lnTo>
                  <a:lnTo>
                    <a:pt x="2391193" y="90"/>
                  </a:lnTo>
                  <a:lnTo>
                    <a:pt x="2403031" y="105"/>
                  </a:lnTo>
                  <a:lnTo>
                    <a:pt x="2414868" y="124"/>
                  </a:lnTo>
                  <a:lnTo>
                    <a:pt x="2426706" y="146"/>
                  </a:lnTo>
                  <a:lnTo>
                    <a:pt x="2438544" y="171"/>
                  </a:lnTo>
                  <a:lnTo>
                    <a:pt x="2450381" y="201"/>
                  </a:lnTo>
                  <a:lnTo>
                    <a:pt x="2462219" y="237"/>
                  </a:lnTo>
                  <a:lnTo>
                    <a:pt x="2474056" y="278"/>
                  </a:lnTo>
                  <a:lnTo>
                    <a:pt x="2485894" y="327"/>
                  </a:lnTo>
                  <a:lnTo>
                    <a:pt x="2497732" y="385"/>
                  </a:lnTo>
                  <a:lnTo>
                    <a:pt x="2509569" y="452"/>
                  </a:lnTo>
                  <a:lnTo>
                    <a:pt x="2521407" y="531"/>
                  </a:lnTo>
                  <a:lnTo>
                    <a:pt x="2533244" y="624"/>
                  </a:lnTo>
                  <a:lnTo>
                    <a:pt x="2545082" y="733"/>
                  </a:lnTo>
                  <a:lnTo>
                    <a:pt x="2556919" y="860"/>
                  </a:lnTo>
                  <a:lnTo>
                    <a:pt x="2568757" y="1010"/>
                  </a:lnTo>
                  <a:lnTo>
                    <a:pt x="2580595" y="1186"/>
                  </a:lnTo>
                  <a:lnTo>
                    <a:pt x="2592432" y="1392"/>
                  </a:lnTo>
                  <a:lnTo>
                    <a:pt x="2604270" y="1634"/>
                  </a:lnTo>
                  <a:lnTo>
                    <a:pt x="2616107" y="1917"/>
                  </a:lnTo>
                  <a:lnTo>
                    <a:pt x="2627945" y="2248"/>
                  </a:lnTo>
                  <a:lnTo>
                    <a:pt x="2639783" y="2634"/>
                  </a:lnTo>
                  <a:lnTo>
                    <a:pt x="2651620" y="3087"/>
                  </a:lnTo>
                  <a:lnTo>
                    <a:pt x="2663458" y="3614"/>
                  </a:lnTo>
                  <a:lnTo>
                    <a:pt x="2675295" y="4229"/>
                  </a:lnTo>
                  <a:lnTo>
                    <a:pt x="2687133" y="4945"/>
                  </a:lnTo>
                  <a:lnTo>
                    <a:pt x="2698971" y="5777"/>
                  </a:lnTo>
                  <a:lnTo>
                    <a:pt x="2710808" y="6742"/>
                  </a:lnTo>
                  <a:lnTo>
                    <a:pt x="2722646" y="7858"/>
                  </a:lnTo>
                  <a:lnTo>
                    <a:pt x="2734483" y="9147"/>
                  </a:lnTo>
                  <a:lnTo>
                    <a:pt x="2746321" y="10631"/>
                  </a:lnTo>
                  <a:lnTo>
                    <a:pt x="2758159" y="12332"/>
                  </a:lnTo>
                  <a:lnTo>
                    <a:pt x="2769996" y="14276"/>
                  </a:lnTo>
                  <a:lnTo>
                    <a:pt x="2781834" y="16487"/>
                  </a:lnTo>
                  <a:lnTo>
                    <a:pt x="2793671" y="18989"/>
                  </a:lnTo>
                  <a:lnTo>
                    <a:pt x="2805509" y="21804"/>
                  </a:lnTo>
                  <a:lnTo>
                    <a:pt x="2817347" y="24951"/>
                  </a:lnTo>
                  <a:lnTo>
                    <a:pt x="2829184" y="28444"/>
                  </a:lnTo>
                  <a:lnTo>
                    <a:pt x="2841022" y="32289"/>
                  </a:lnTo>
                  <a:lnTo>
                    <a:pt x="2852859" y="36485"/>
                  </a:lnTo>
                  <a:lnTo>
                    <a:pt x="2864697" y="41020"/>
                  </a:lnTo>
                  <a:lnTo>
                    <a:pt x="2876534" y="45872"/>
                  </a:lnTo>
                  <a:lnTo>
                    <a:pt x="2888372" y="51003"/>
                  </a:lnTo>
                  <a:lnTo>
                    <a:pt x="2900210" y="56368"/>
                  </a:lnTo>
                  <a:lnTo>
                    <a:pt x="2912047" y="61908"/>
                  </a:lnTo>
                  <a:lnTo>
                    <a:pt x="2923885" y="67557"/>
                  </a:lnTo>
                  <a:lnTo>
                    <a:pt x="2935722" y="73243"/>
                  </a:lnTo>
                  <a:lnTo>
                    <a:pt x="2947560" y="78892"/>
                  </a:lnTo>
                  <a:lnTo>
                    <a:pt x="2959398" y="84432"/>
                  </a:lnTo>
                  <a:lnTo>
                    <a:pt x="2971235" y="89797"/>
                  </a:lnTo>
                  <a:lnTo>
                    <a:pt x="2983073" y="94929"/>
                  </a:lnTo>
                  <a:lnTo>
                    <a:pt x="2994910" y="99780"/>
                  </a:lnTo>
                  <a:lnTo>
                    <a:pt x="3006748" y="104315"/>
                  </a:lnTo>
                  <a:lnTo>
                    <a:pt x="3018586" y="108512"/>
                  </a:lnTo>
                  <a:lnTo>
                    <a:pt x="3030423" y="112357"/>
                  </a:lnTo>
                  <a:lnTo>
                    <a:pt x="3042261" y="115849"/>
                  </a:lnTo>
                  <a:lnTo>
                    <a:pt x="3054098" y="118996"/>
                  </a:lnTo>
                  <a:lnTo>
                    <a:pt x="3065936" y="121811"/>
                  </a:lnTo>
                  <a:lnTo>
                    <a:pt x="3077774" y="124313"/>
                  </a:lnTo>
                  <a:lnTo>
                    <a:pt x="3089611" y="126524"/>
                  </a:lnTo>
                  <a:lnTo>
                    <a:pt x="3101449" y="128468"/>
                  </a:lnTo>
                  <a:lnTo>
                    <a:pt x="3113286" y="130170"/>
                  </a:lnTo>
                  <a:lnTo>
                    <a:pt x="3125124" y="131653"/>
                  </a:lnTo>
                  <a:lnTo>
                    <a:pt x="3136962" y="132942"/>
                  </a:lnTo>
                  <a:lnTo>
                    <a:pt x="3148799" y="134059"/>
                  </a:lnTo>
                  <a:lnTo>
                    <a:pt x="3160637" y="135024"/>
                  </a:lnTo>
                  <a:lnTo>
                    <a:pt x="3172474" y="135856"/>
                  </a:lnTo>
                  <a:lnTo>
                    <a:pt x="3184312" y="136571"/>
                  </a:lnTo>
                  <a:lnTo>
                    <a:pt x="3196149" y="137186"/>
                  </a:lnTo>
                  <a:lnTo>
                    <a:pt x="3207987" y="137714"/>
                  </a:lnTo>
                  <a:lnTo>
                    <a:pt x="3219825" y="138166"/>
                  </a:lnTo>
                  <a:lnTo>
                    <a:pt x="3231662" y="138553"/>
                  </a:lnTo>
                  <a:lnTo>
                    <a:pt x="3243500" y="138884"/>
                  </a:lnTo>
                  <a:lnTo>
                    <a:pt x="3255337" y="139167"/>
                  </a:lnTo>
                  <a:lnTo>
                    <a:pt x="3267175" y="139408"/>
                  </a:lnTo>
                  <a:lnTo>
                    <a:pt x="3279013" y="139614"/>
                  </a:lnTo>
                  <a:lnTo>
                    <a:pt x="3290850" y="139790"/>
                  </a:lnTo>
                  <a:lnTo>
                    <a:pt x="3302688" y="139940"/>
                  </a:lnTo>
                  <a:lnTo>
                    <a:pt x="3314525" y="140068"/>
                  </a:lnTo>
                  <a:lnTo>
                    <a:pt x="3326363" y="140177"/>
                  </a:lnTo>
                  <a:lnTo>
                    <a:pt x="3338201" y="140270"/>
                  </a:lnTo>
                  <a:lnTo>
                    <a:pt x="3350038" y="140349"/>
                  </a:lnTo>
                  <a:lnTo>
                    <a:pt x="3361876" y="140416"/>
                  </a:lnTo>
                  <a:lnTo>
                    <a:pt x="3373713" y="140473"/>
                  </a:lnTo>
                  <a:lnTo>
                    <a:pt x="3385551" y="140522"/>
                  </a:lnTo>
                  <a:lnTo>
                    <a:pt x="3397389" y="140564"/>
                  </a:lnTo>
                  <a:lnTo>
                    <a:pt x="3409226" y="140599"/>
                  </a:lnTo>
                  <a:lnTo>
                    <a:pt x="3421064" y="140629"/>
                  </a:lnTo>
                  <a:lnTo>
                    <a:pt x="3432901" y="140655"/>
                  </a:lnTo>
                  <a:lnTo>
                    <a:pt x="3444739" y="140677"/>
                  </a:lnTo>
                  <a:lnTo>
                    <a:pt x="3456576" y="140695"/>
                  </a:lnTo>
                  <a:lnTo>
                    <a:pt x="3468414" y="140711"/>
                  </a:lnTo>
                  <a:lnTo>
                    <a:pt x="3480252" y="140724"/>
                  </a:lnTo>
                  <a:lnTo>
                    <a:pt x="3492089" y="140736"/>
                  </a:lnTo>
                  <a:lnTo>
                    <a:pt x="3503927" y="140745"/>
                  </a:lnTo>
                  <a:lnTo>
                    <a:pt x="3515764" y="140754"/>
                  </a:lnTo>
                  <a:lnTo>
                    <a:pt x="3515764" y="141132"/>
                  </a:lnTo>
                  <a:lnTo>
                    <a:pt x="3527602" y="141189"/>
                  </a:lnTo>
                  <a:lnTo>
                    <a:pt x="3539440" y="141258"/>
                  </a:lnTo>
                  <a:lnTo>
                    <a:pt x="3551277" y="141338"/>
                  </a:lnTo>
                  <a:lnTo>
                    <a:pt x="3563115" y="141432"/>
                  </a:lnTo>
                  <a:lnTo>
                    <a:pt x="3574952" y="141542"/>
                  </a:lnTo>
                  <a:lnTo>
                    <a:pt x="3586790" y="141672"/>
                  </a:lnTo>
                  <a:lnTo>
                    <a:pt x="3598628" y="141825"/>
                  </a:lnTo>
                  <a:lnTo>
                    <a:pt x="3610465" y="142004"/>
                  </a:lnTo>
                  <a:lnTo>
                    <a:pt x="3622303" y="142215"/>
                  </a:lnTo>
                  <a:lnTo>
                    <a:pt x="3634140" y="142463"/>
                  </a:lnTo>
                  <a:lnTo>
                    <a:pt x="3645978" y="142753"/>
                  </a:lnTo>
                  <a:lnTo>
                    <a:pt x="3657816" y="143095"/>
                  </a:lnTo>
                  <a:lnTo>
                    <a:pt x="3669653" y="143496"/>
                  </a:lnTo>
                  <a:lnTo>
                    <a:pt x="3681491" y="143968"/>
                  </a:lnTo>
                  <a:lnTo>
                    <a:pt x="3693328" y="144521"/>
                  </a:lnTo>
                  <a:lnTo>
                    <a:pt x="3705166" y="145171"/>
                  </a:lnTo>
                  <a:lnTo>
                    <a:pt x="3717004" y="145933"/>
                  </a:lnTo>
                  <a:lnTo>
                    <a:pt x="3728841" y="146828"/>
                  </a:lnTo>
                  <a:lnTo>
                    <a:pt x="3740679" y="147877"/>
                  </a:lnTo>
                  <a:lnTo>
                    <a:pt x="3752516" y="149108"/>
                  </a:lnTo>
                  <a:lnTo>
                    <a:pt x="3764354" y="150551"/>
                  </a:lnTo>
                  <a:lnTo>
                    <a:pt x="3776191" y="152241"/>
                  </a:lnTo>
                  <a:lnTo>
                    <a:pt x="3788029" y="154221"/>
                  </a:lnTo>
                  <a:lnTo>
                    <a:pt x="3799867" y="156537"/>
                  </a:lnTo>
                  <a:lnTo>
                    <a:pt x="3811704" y="159246"/>
                  </a:lnTo>
                  <a:lnTo>
                    <a:pt x="3823542" y="162410"/>
                  </a:lnTo>
                  <a:lnTo>
                    <a:pt x="3835379" y="166103"/>
                  </a:lnTo>
                  <a:lnTo>
                    <a:pt x="3847217" y="170408"/>
                  </a:lnTo>
                  <a:lnTo>
                    <a:pt x="3859055" y="175419"/>
                  </a:lnTo>
                  <a:lnTo>
                    <a:pt x="3870892" y="181242"/>
                  </a:lnTo>
                  <a:lnTo>
                    <a:pt x="3882730" y="187996"/>
                  </a:lnTo>
                  <a:lnTo>
                    <a:pt x="3894567" y="195813"/>
                  </a:lnTo>
                  <a:lnTo>
                    <a:pt x="3906405" y="204835"/>
                  </a:lnTo>
                  <a:lnTo>
                    <a:pt x="3918243" y="215219"/>
                  </a:lnTo>
                  <a:lnTo>
                    <a:pt x="3930080" y="227130"/>
                  </a:lnTo>
                  <a:lnTo>
                    <a:pt x="3941918" y="240737"/>
                  </a:lnTo>
                  <a:lnTo>
                    <a:pt x="3953755" y="256214"/>
                  </a:lnTo>
                  <a:lnTo>
                    <a:pt x="3965593" y="273728"/>
                  </a:lnTo>
                  <a:lnTo>
                    <a:pt x="3977431" y="293434"/>
                  </a:lnTo>
                  <a:lnTo>
                    <a:pt x="3989268" y="315463"/>
                  </a:lnTo>
                  <a:lnTo>
                    <a:pt x="4001106" y="339911"/>
                  </a:lnTo>
                  <a:lnTo>
                    <a:pt x="4012943" y="366827"/>
                  </a:lnTo>
                  <a:lnTo>
                    <a:pt x="4024781" y="396200"/>
                  </a:lnTo>
                  <a:lnTo>
                    <a:pt x="4036619" y="427948"/>
                  </a:lnTo>
                  <a:lnTo>
                    <a:pt x="4048456" y="461906"/>
                  </a:lnTo>
                  <a:lnTo>
                    <a:pt x="4060294" y="497828"/>
                  </a:lnTo>
                  <a:lnTo>
                    <a:pt x="4072131" y="535382"/>
                  </a:lnTo>
                  <a:lnTo>
                    <a:pt x="4083969" y="574163"/>
                  </a:lnTo>
                  <a:lnTo>
                    <a:pt x="4095806" y="613706"/>
                  </a:lnTo>
                  <a:lnTo>
                    <a:pt x="4107644" y="653507"/>
                  </a:lnTo>
                  <a:lnTo>
                    <a:pt x="4119482" y="693049"/>
                  </a:lnTo>
                  <a:lnTo>
                    <a:pt x="4131319" y="731830"/>
                  </a:lnTo>
                  <a:lnTo>
                    <a:pt x="4143157" y="769384"/>
                  </a:lnTo>
                  <a:lnTo>
                    <a:pt x="4154994" y="805306"/>
                  </a:lnTo>
                  <a:lnTo>
                    <a:pt x="4166832" y="839264"/>
                  </a:lnTo>
                  <a:lnTo>
                    <a:pt x="4178670" y="871012"/>
                  </a:lnTo>
                  <a:lnTo>
                    <a:pt x="4190507" y="900385"/>
                  </a:lnTo>
                  <a:lnTo>
                    <a:pt x="4202345" y="927302"/>
                  </a:lnTo>
                  <a:lnTo>
                    <a:pt x="4214182" y="951750"/>
                  </a:lnTo>
                  <a:lnTo>
                    <a:pt x="4226020" y="973778"/>
                  </a:lnTo>
                  <a:lnTo>
                    <a:pt x="4237858" y="993484"/>
                  </a:lnTo>
                  <a:lnTo>
                    <a:pt x="4249695" y="1010998"/>
                  </a:lnTo>
                  <a:lnTo>
                    <a:pt x="4261533" y="1026475"/>
                  </a:lnTo>
                  <a:lnTo>
                    <a:pt x="4273370" y="1040083"/>
                  </a:lnTo>
                  <a:lnTo>
                    <a:pt x="4285208" y="1051993"/>
                  </a:lnTo>
                  <a:lnTo>
                    <a:pt x="4297046" y="1062377"/>
                  </a:lnTo>
                  <a:lnTo>
                    <a:pt x="4308883" y="1071400"/>
                  </a:lnTo>
                  <a:lnTo>
                    <a:pt x="4320721" y="1079216"/>
                  </a:lnTo>
                  <a:lnTo>
                    <a:pt x="4332558" y="1085970"/>
                  </a:lnTo>
                  <a:lnTo>
                    <a:pt x="4344396" y="1091793"/>
                  </a:lnTo>
                  <a:lnTo>
                    <a:pt x="4356234" y="1096804"/>
                  </a:lnTo>
                  <a:lnTo>
                    <a:pt x="4368071" y="1101109"/>
                  </a:lnTo>
                  <a:lnTo>
                    <a:pt x="4379909" y="1104802"/>
                  </a:lnTo>
                  <a:lnTo>
                    <a:pt x="4391746" y="1107967"/>
                  </a:lnTo>
                  <a:lnTo>
                    <a:pt x="4403584" y="1110675"/>
                  </a:lnTo>
                  <a:lnTo>
                    <a:pt x="4415421" y="1112992"/>
                  </a:lnTo>
                  <a:lnTo>
                    <a:pt x="4427259" y="1114971"/>
                  </a:lnTo>
                  <a:lnTo>
                    <a:pt x="4439097" y="1116662"/>
                  </a:lnTo>
                  <a:lnTo>
                    <a:pt x="4450934" y="1118104"/>
                  </a:lnTo>
                  <a:lnTo>
                    <a:pt x="4462772" y="1119335"/>
                  </a:lnTo>
                  <a:lnTo>
                    <a:pt x="4474609" y="1120385"/>
                  </a:lnTo>
                  <a:lnTo>
                    <a:pt x="4486447" y="1121279"/>
                  </a:lnTo>
                  <a:lnTo>
                    <a:pt x="4498285" y="1122042"/>
                  </a:lnTo>
                  <a:lnTo>
                    <a:pt x="4510122" y="1122691"/>
                  </a:lnTo>
                  <a:lnTo>
                    <a:pt x="4521960" y="1123245"/>
                  </a:lnTo>
                  <a:lnTo>
                    <a:pt x="4533797" y="1123716"/>
                  </a:lnTo>
                  <a:lnTo>
                    <a:pt x="4545635" y="1124117"/>
                  </a:lnTo>
                  <a:lnTo>
                    <a:pt x="4557473" y="1124459"/>
                  </a:lnTo>
                  <a:lnTo>
                    <a:pt x="4569310" y="1124750"/>
                  </a:lnTo>
                  <a:lnTo>
                    <a:pt x="4581148" y="1124997"/>
                  </a:lnTo>
                  <a:lnTo>
                    <a:pt x="4592985" y="1125208"/>
                  </a:lnTo>
                  <a:lnTo>
                    <a:pt x="4604823" y="1125388"/>
                  </a:lnTo>
                  <a:lnTo>
                    <a:pt x="4616661" y="1125540"/>
                  </a:lnTo>
                  <a:lnTo>
                    <a:pt x="4628498" y="1125670"/>
                  </a:lnTo>
                  <a:lnTo>
                    <a:pt x="4640336" y="1125781"/>
                  </a:lnTo>
                  <a:lnTo>
                    <a:pt x="4652173" y="1125875"/>
                  </a:lnTo>
                  <a:lnTo>
                    <a:pt x="4664011" y="1125955"/>
                  </a:lnTo>
                  <a:lnTo>
                    <a:pt x="4675849" y="1126023"/>
                  </a:lnTo>
                  <a:lnTo>
                    <a:pt x="4687686" y="1126081"/>
                  </a:lnTo>
                </a:path>
              </a:pathLst>
            </a:custGeom>
            <a:ln w="40651" cap="flat">
              <a:solidFill>
                <a:srgbClr val="B4A000">
                  <a:alpha val="100000"/>
                </a:srgbClr>
              </a:solidFill>
              <a:prstDash val="solid"/>
              <a:round/>
            </a:ln>
          </p:spPr>
          <p:txBody>
            <a:bodyPr/>
            <a:lstStyle/>
            <a:p/>
          </p:txBody>
        </p:sp>
        <p:sp>
          <p:nvSpPr>
            <p:cNvPr id="46" name="pl46"/>
            <p:cNvSpPr/>
            <p:nvPr/>
          </p:nvSpPr>
          <p:spPr>
            <a:xfrm>
              <a:off x="2482351" y="2307489"/>
              <a:ext cx="4687686" cy="140754"/>
            </a:xfrm>
            <a:custGeom>
              <a:avLst/>
              <a:pathLst>
                <a:path w="4687686" h="140754">
                  <a:moveTo>
                    <a:pt x="0" y="140754"/>
                  </a:moveTo>
                  <a:lnTo>
                    <a:pt x="11837" y="140745"/>
                  </a:lnTo>
                  <a:lnTo>
                    <a:pt x="23675" y="140736"/>
                  </a:lnTo>
                  <a:lnTo>
                    <a:pt x="35512" y="140724"/>
                  </a:lnTo>
                  <a:lnTo>
                    <a:pt x="47350" y="140711"/>
                  </a:lnTo>
                  <a:lnTo>
                    <a:pt x="59187" y="140695"/>
                  </a:lnTo>
                  <a:lnTo>
                    <a:pt x="71025" y="140677"/>
                  </a:lnTo>
                  <a:lnTo>
                    <a:pt x="82863" y="140655"/>
                  </a:lnTo>
                  <a:lnTo>
                    <a:pt x="94700" y="140629"/>
                  </a:lnTo>
                  <a:lnTo>
                    <a:pt x="106538" y="140599"/>
                  </a:lnTo>
                  <a:lnTo>
                    <a:pt x="118375" y="140564"/>
                  </a:lnTo>
                  <a:lnTo>
                    <a:pt x="130213" y="140522"/>
                  </a:lnTo>
                  <a:lnTo>
                    <a:pt x="142051" y="140473"/>
                  </a:lnTo>
                  <a:lnTo>
                    <a:pt x="153888" y="140416"/>
                  </a:lnTo>
                  <a:lnTo>
                    <a:pt x="165726" y="140349"/>
                  </a:lnTo>
                  <a:lnTo>
                    <a:pt x="177563" y="140270"/>
                  </a:lnTo>
                  <a:lnTo>
                    <a:pt x="189401" y="140177"/>
                  </a:lnTo>
                  <a:lnTo>
                    <a:pt x="201239" y="140068"/>
                  </a:lnTo>
                  <a:lnTo>
                    <a:pt x="213076" y="139940"/>
                  </a:lnTo>
                  <a:lnTo>
                    <a:pt x="224914" y="139790"/>
                  </a:lnTo>
                  <a:lnTo>
                    <a:pt x="236751" y="139614"/>
                  </a:lnTo>
                  <a:lnTo>
                    <a:pt x="248589" y="139408"/>
                  </a:lnTo>
                  <a:lnTo>
                    <a:pt x="260427" y="139167"/>
                  </a:lnTo>
                  <a:lnTo>
                    <a:pt x="272264" y="138884"/>
                  </a:lnTo>
                  <a:lnTo>
                    <a:pt x="284102" y="138553"/>
                  </a:lnTo>
                  <a:lnTo>
                    <a:pt x="295939" y="138166"/>
                  </a:lnTo>
                  <a:lnTo>
                    <a:pt x="307777" y="137714"/>
                  </a:lnTo>
                  <a:lnTo>
                    <a:pt x="319614" y="137186"/>
                  </a:lnTo>
                  <a:lnTo>
                    <a:pt x="331452" y="136571"/>
                  </a:lnTo>
                  <a:lnTo>
                    <a:pt x="343290" y="135856"/>
                  </a:lnTo>
                  <a:lnTo>
                    <a:pt x="355127" y="135024"/>
                  </a:lnTo>
                  <a:lnTo>
                    <a:pt x="366965" y="134059"/>
                  </a:lnTo>
                  <a:lnTo>
                    <a:pt x="378802" y="132942"/>
                  </a:lnTo>
                  <a:lnTo>
                    <a:pt x="390640" y="131653"/>
                  </a:lnTo>
                  <a:lnTo>
                    <a:pt x="402478" y="130170"/>
                  </a:lnTo>
                  <a:lnTo>
                    <a:pt x="414315" y="128468"/>
                  </a:lnTo>
                  <a:lnTo>
                    <a:pt x="426153" y="126524"/>
                  </a:lnTo>
                  <a:lnTo>
                    <a:pt x="437990" y="124313"/>
                  </a:lnTo>
                  <a:lnTo>
                    <a:pt x="449828" y="121811"/>
                  </a:lnTo>
                  <a:lnTo>
                    <a:pt x="461666" y="118996"/>
                  </a:lnTo>
                  <a:lnTo>
                    <a:pt x="473503" y="115849"/>
                  </a:lnTo>
                  <a:lnTo>
                    <a:pt x="485341" y="112357"/>
                  </a:lnTo>
                  <a:lnTo>
                    <a:pt x="497178" y="108512"/>
                  </a:lnTo>
                  <a:lnTo>
                    <a:pt x="509016" y="104315"/>
                  </a:lnTo>
                  <a:lnTo>
                    <a:pt x="520854" y="99780"/>
                  </a:lnTo>
                  <a:lnTo>
                    <a:pt x="532691" y="94929"/>
                  </a:lnTo>
                  <a:lnTo>
                    <a:pt x="544529" y="89797"/>
                  </a:lnTo>
                  <a:lnTo>
                    <a:pt x="556366" y="84432"/>
                  </a:lnTo>
                  <a:lnTo>
                    <a:pt x="568204" y="78892"/>
                  </a:lnTo>
                  <a:lnTo>
                    <a:pt x="580042" y="73243"/>
                  </a:lnTo>
                  <a:lnTo>
                    <a:pt x="591879" y="67557"/>
                  </a:lnTo>
                  <a:lnTo>
                    <a:pt x="603717" y="61908"/>
                  </a:lnTo>
                  <a:lnTo>
                    <a:pt x="615554" y="56368"/>
                  </a:lnTo>
                  <a:lnTo>
                    <a:pt x="627392" y="51003"/>
                  </a:lnTo>
                  <a:lnTo>
                    <a:pt x="639229" y="45872"/>
                  </a:lnTo>
                  <a:lnTo>
                    <a:pt x="651067" y="41020"/>
                  </a:lnTo>
                  <a:lnTo>
                    <a:pt x="662905" y="36485"/>
                  </a:lnTo>
                  <a:lnTo>
                    <a:pt x="674742" y="32289"/>
                  </a:lnTo>
                  <a:lnTo>
                    <a:pt x="686580" y="28444"/>
                  </a:lnTo>
                  <a:lnTo>
                    <a:pt x="698417" y="24951"/>
                  </a:lnTo>
                  <a:lnTo>
                    <a:pt x="710255" y="21804"/>
                  </a:lnTo>
                  <a:lnTo>
                    <a:pt x="722093" y="18989"/>
                  </a:lnTo>
                  <a:lnTo>
                    <a:pt x="733930" y="16487"/>
                  </a:lnTo>
                  <a:lnTo>
                    <a:pt x="745768" y="14276"/>
                  </a:lnTo>
                  <a:lnTo>
                    <a:pt x="757605" y="12332"/>
                  </a:lnTo>
                  <a:lnTo>
                    <a:pt x="769443" y="10631"/>
                  </a:lnTo>
                  <a:lnTo>
                    <a:pt x="781281" y="9147"/>
                  </a:lnTo>
                  <a:lnTo>
                    <a:pt x="793118" y="7858"/>
                  </a:lnTo>
                  <a:lnTo>
                    <a:pt x="804956" y="6742"/>
                  </a:lnTo>
                  <a:lnTo>
                    <a:pt x="816793" y="5777"/>
                  </a:lnTo>
                  <a:lnTo>
                    <a:pt x="828631" y="4945"/>
                  </a:lnTo>
                  <a:lnTo>
                    <a:pt x="840469" y="4229"/>
                  </a:lnTo>
                  <a:lnTo>
                    <a:pt x="852306" y="3614"/>
                  </a:lnTo>
                  <a:lnTo>
                    <a:pt x="864144" y="3087"/>
                  </a:lnTo>
                  <a:lnTo>
                    <a:pt x="875981" y="2634"/>
                  </a:lnTo>
                  <a:lnTo>
                    <a:pt x="887819" y="2248"/>
                  </a:lnTo>
                  <a:lnTo>
                    <a:pt x="899657" y="1917"/>
                  </a:lnTo>
                  <a:lnTo>
                    <a:pt x="911494" y="1634"/>
                  </a:lnTo>
                  <a:lnTo>
                    <a:pt x="923332" y="1392"/>
                  </a:lnTo>
                  <a:lnTo>
                    <a:pt x="935169" y="1186"/>
                  </a:lnTo>
                  <a:lnTo>
                    <a:pt x="947007" y="1010"/>
                  </a:lnTo>
                  <a:lnTo>
                    <a:pt x="958844" y="860"/>
                  </a:lnTo>
                  <a:lnTo>
                    <a:pt x="970682" y="733"/>
                  </a:lnTo>
                  <a:lnTo>
                    <a:pt x="982520" y="624"/>
                  </a:lnTo>
                  <a:lnTo>
                    <a:pt x="994357" y="531"/>
                  </a:lnTo>
                  <a:lnTo>
                    <a:pt x="1006195" y="452"/>
                  </a:lnTo>
                  <a:lnTo>
                    <a:pt x="1018032" y="385"/>
                  </a:lnTo>
                  <a:lnTo>
                    <a:pt x="1029870" y="327"/>
                  </a:lnTo>
                  <a:lnTo>
                    <a:pt x="1041708" y="278"/>
                  </a:lnTo>
                  <a:lnTo>
                    <a:pt x="1053545" y="237"/>
                  </a:lnTo>
                  <a:lnTo>
                    <a:pt x="1065383" y="201"/>
                  </a:lnTo>
                  <a:lnTo>
                    <a:pt x="1077220" y="171"/>
                  </a:lnTo>
                  <a:lnTo>
                    <a:pt x="1089058" y="146"/>
                  </a:lnTo>
                  <a:lnTo>
                    <a:pt x="1100896" y="124"/>
                  </a:lnTo>
                  <a:lnTo>
                    <a:pt x="1112733" y="105"/>
                  </a:lnTo>
                  <a:lnTo>
                    <a:pt x="1124571" y="90"/>
                  </a:lnTo>
                  <a:lnTo>
                    <a:pt x="1136408" y="76"/>
                  </a:lnTo>
                  <a:lnTo>
                    <a:pt x="1148246" y="65"/>
                  </a:lnTo>
                  <a:lnTo>
                    <a:pt x="1160084" y="55"/>
                  </a:lnTo>
                  <a:lnTo>
                    <a:pt x="1171921" y="47"/>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0"/>
                  </a:lnTo>
                  <a:lnTo>
                    <a:pt x="2355680" y="0"/>
                  </a:lnTo>
                  <a:lnTo>
                    <a:pt x="2367518" y="0"/>
                  </a:lnTo>
                  <a:lnTo>
                    <a:pt x="2379356" y="0"/>
                  </a:lnTo>
                  <a:lnTo>
                    <a:pt x="2391193" y="0"/>
                  </a:lnTo>
                  <a:lnTo>
                    <a:pt x="2403031" y="0"/>
                  </a:lnTo>
                  <a:lnTo>
                    <a:pt x="2414868" y="0"/>
                  </a:lnTo>
                  <a:lnTo>
                    <a:pt x="2426706" y="0"/>
                  </a:lnTo>
                  <a:lnTo>
                    <a:pt x="2438544" y="0"/>
                  </a:lnTo>
                  <a:lnTo>
                    <a:pt x="2450381" y="0"/>
                  </a:lnTo>
                  <a:lnTo>
                    <a:pt x="2462219" y="0"/>
                  </a:lnTo>
                  <a:lnTo>
                    <a:pt x="2474056" y="0"/>
                  </a:lnTo>
                  <a:lnTo>
                    <a:pt x="2485894" y="0"/>
                  </a:lnTo>
                  <a:lnTo>
                    <a:pt x="2497732" y="0"/>
                  </a:lnTo>
                  <a:lnTo>
                    <a:pt x="2509569" y="0"/>
                  </a:lnTo>
                  <a:lnTo>
                    <a:pt x="2521407" y="0"/>
                  </a:lnTo>
                  <a:lnTo>
                    <a:pt x="2533244" y="0"/>
                  </a:lnTo>
                  <a:lnTo>
                    <a:pt x="2545082" y="0"/>
                  </a:lnTo>
                  <a:lnTo>
                    <a:pt x="2556919" y="0"/>
                  </a:lnTo>
                  <a:lnTo>
                    <a:pt x="2568757" y="0"/>
                  </a:lnTo>
                  <a:lnTo>
                    <a:pt x="2580595" y="0"/>
                  </a:lnTo>
                  <a:lnTo>
                    <a:pt x="2592432" y="0"/>
                  </a:lnTo>
                  <a:lnTo>
                    <a:pt x="2604270" y="0"/>
                  </a:lnTo>
                  <a:lnTo>
                    <a:pt x="2616107" y="0"/>
                  </a:lnTo>
                  <a:lnTo>
                    <a:pt x="2627945" y="0"/>
                  </a:lnTo>
                  <a:lnTo>
                    <a:pt x="2639783" y="0"/>
                  </a:lnTo>
                  <a:lnTo>
                    <a:pt x="2651620" y="0"/>
                  </a:lnTo>
                  <a:lnTo>
                    <a:pt x="2663458" y="0"/>
                  </a:lnTo>
                  <a:lnTo>
                    <a:pt x="2675295" y="0"/>
                  </a:lnTo>
                  <a:lnTo>
                    <a:pt x="2687133" y="0"/>
                  </a:lnTo>
                  <a:lnTo>
                    <a:pt x="2698971" y="0"/>
                  </a:lnTo>
                  <a:lnTo>
                    <a:pt x="2710808" y="0"/>
                  </a:lnTo>
                  <a:lnTo>
                    <a:pt x="2722646" y="0"/>
                  </a:lnTo>
                  <a:lnTo>
                    <a:pt x="2734483" y="0"/>
                  </a:lnTo>
                  <a:lnTo>
                    <a:pt x="2746321" y="0"/>
                  </a:lnTo>
                  <a:lnTo>
                    <a:pt x="2758159" y="0"/>
                  </a:lnTo>
                  <a:lnTo>
                    <a:pt x="2769996" y="0"/>
                  </a:lnTo>
                  <a:lnTo>
                    <a:pt x="2781834" y="0"/>
                  </a:lnTo>
                  <a:lnTo>
                    <a:pt x="2793671" y="0"/>
                  </a:lnTo>
                  <a:lnTo>
                    <a:pt x="2805509" y="0"/>
                  </a:lnTo>
                  <a:lnTo>
                    <a:pt x="2817347" y="0"/>
                  </a:lnTo>
                  <a:lnTo>
                    <a:pt x="2829184" y="0"/>
                  </a:lnTo>
                  <a:lnTo>
                    <a:pt x="2841022" y="0"/>
                  </a:lnTo>
                  <a:lnTo>
                    <a:pt x="2852859" y="0"/>
                  </a:lnTo>
                  <a:lnTo>
                    <a:pt x="2864697" y="0"/>
                  </a:lnTo>
                  <a:lnTo>
                    <a:pt x="2876534" y="0"/>
                  </a:lnTo>
                  <a:lnTo>
                    <a:pt x="2888372" y="0"/>
                  </a:lnTo>
                  <a:lnTo>
                    <a:pt x="2900210" y="0"/>
                  </a:lnTo>
                  <a:lnTo>
                    <a:pt x="2912047" y="0"/>
                  </a:lnTo>
                  <a:lnTo>
                    <a:pt x="2923885" y="0"/>
                  </a:lnTo>
                  <a:lnTo>
                    <a:pt x="2935722" y="0"/>
                  </a:lnTo>
                  <a:lnTo>
                    <a:pt x="2947560" y="0"/>
                  </a:lnTo>
                  <a:lnTo>
                    <a:pt x="2959398" y="0"/>
                  </a:lnTo>
                  <a:lnTo>
                    <a:pt x="2971235" y="0"/>
                  </a:lnTo>
                  <a:lnTo>
                    <a:pt x="2983073" y="0"/>
                  </a:lnTo>
                  <a:lnTo>
                    <a:pt x="2994910" y="0"/>
                  </a:lnTo>
                  <a:lnTo>
                    <a:pt x="3006748" y="0"/>
                  </a:lnTo>
                  <a:lnTo>
                    <a:pt x="3018586" y="0"/>
                  </a:lnTo>
                  <a:lnTo>
                    <a:pt x="3030423" y="0"/>
                  </a:lnTo>
                  <a:lnTo>
                    <a:pt x="3042261" y="0"/>
                  </a:lnTo>
                  <a:lnTo>
                    <a:pt x="3054098" y="0"/>
                  </a:lnTo>
                  <a:lnTo>
                    <a:pt x="3065936" y="0"/>
                  </a:lnTo>
                  <a:lnTo>
                    <a:pt x="3077774" y="0"/>
                  </a:lnTo>
                  <a:lnTo>
                    <a:pt x="3089611" y="0"/>
                  </a:lnTo>
                  <a:lnTo>
                    <a:pt x="3101449" y="0"/>
                  </a:lnTo>
                  <a:lnTo>
                    <a:pt x="3113286" y="0"/>
                  </a:lnTo>
                  <a:lnTo>
                    <a:pt x="3125124" y="0"/>
                  </a:lnTo>
                  <a:lnTo>
                    <a:pt x="3136962" y="0"/>
                  </a:lnTo>
                  <a:lnTo>
                    <a:pt x="3148799" y="0"/>
                  </a:lnTo>
                  <a:lnTo>
                    <a:pt x="3160637" y="0"/>
                  </a:lnTo>
                  <a:lnTo>
                    <a:pt x="3172474" y="0"/>
                  </a:lnTo>
                  <a:lnTo>
                    <a:pt x="3184312" y="0"/>
                  </a:lnTo>
                  <a:lnTo>
                    <a:pt x="3196149" y="0"/>
                  </a:lnTo>
                  <a:lnTo>
                    <a:pt x="3207987" y="0"/>
                  </a:lnTo>
                  <a:lnTo>
                    <a:pt x="3219825" y="0"/>
                  </a:lnTo>
                  <a:lnTo>
                    <a:pt x="3231662" y="0"/>
                  </a:lnTo>
                  <a:lnTo>
                    <a:pt x="3243500" y="0"/>
                  </a:lnTo>
                  <a:lnTo>
                    <a:pt x="3255337" y="0"/>
                  </a:lnTo>
                  <a:lnTo>
                    <a:pt x="3267175" y="0"/>
                  </a:lnTo>
                  <a:lnTo>
                    <a:pt x="3279013" y="0"/>
                  </a:lnTo>
                  <a:lnTo>
                    <a:pt x="3290850" y="0"/>
                  </a:lnTo>
                  <a:lnTo>
                    <a:pt x="3302688" y="0"/>
                  </a:lnTo>
                  <a:lnTo>
                    <a:pt x="3314525" y="0"/>
                  </a:lnTo>
                  <a:lnTo>
                    <a:pt x="3326363" y="0"/>
                  </a:lnTo>
                  <a:lnTo>
                    <a:pt x="3338201" y="0"/>
                  </a:lnTo>
                  <a:lnTo>
                    <a:pt x="3350038" y="0"/>
                  </a:lnTo>
                  <a:lnTo>
                    <a:pt x="3361876" y="0"/>
                  </a:lnTo>
                  <a:lnTo>
                    <a:pt x="3373713" y="0"/>
                  </a:lnTo>
                  <a:lnTo>
                    <a:pt x="3385551" y="0"/>
                  </a:lnTo>
                  <a:lnTo>
                    <a:pt x="3397389" y="0"/>
                  </a:lnTo>
                  <a:lnTo>
                    <a:pt x="3409226" y="0"/>
                  </a:lnTo>
                  <a:lnTo>
                    <a:pt x="3421064" y="0"/>
                  </a:lnTo>
                  <a:lnTo>
                    <a:pt x="3432901" y="0"/>
                  </a:lnTo>
                  <a:lnTo>
                    <a:pt x="3444739" y="0"/>
                  </a:lnTo>
                  <a:lnTo>
                    <a:pt x="3456576" y="0"/>
                  </a:lnTo>
                  <a:lnTo>
                    <a:pt x="3468414" y="0"/>
                  </a:lnTo>
                  <a:lnTo>
                    <a:pt x="3480252" y="0"/>
                  </a:lnTo>
                  <a:lnTo>
                    <a:pt x="3492089" y="0"/>
                  </a:lnTo>
                  <a:lnTo>
                    <a:pt x="3503927" y="0"/>
                  </a:lnTo>
                  <a:lnTo>
                    <a:pt x="3515764" y="0"/>
                  </a:lnTo>
                  <a:lnTo>
                    <a:pt x="3515764" y="47"/>
                  </a:lnTo>
                  <a:lnTo>
                    <a:pt x="3527602" y="55"/>
                  </a:lnTo>
                  <a:lnTo>
                    <a:pt x="3539440" y="65"/>
                  </a:lnTo>
                  <a:lnTo>
                    <a:pt x="3551277" y="76"/>
                  </a:lnTo>
                  <a:lnTo>
                    <a:pt x="3563115" y="90"/>
                  </a:lnTo>
                  <a:lnTo>
                    <a:pt x="3574952" y="105"/>
                  </a:lnTo>
                  <a:lnTo>
                    <a:pt x="3586790" y="124"/>
                  </a:lnTo>
                  <a:lnTo>
                    <a:pt x="3598628" y="146"/>
                  </a:lnTo>
                  <a:lnTo>
                    <a:pt x="3610465" y="171"/>
                  </a:lnTo>
                  <a:lnTo>
                    <a:pt x="3622303" y="201"/>
                  </a:lnTo>
                  <a:lnTo>
                    <a:pt x="3634140" y="237"/>
                  </a:lnTo>
                  <a:lnTo>
                    <a:pt x="3645978" y="278"/>
                  </a:lnTo>
                  <a:lnTo>
                    <a:pt x="3657816" y="327"/>
                  </a:lnTo>
                  <a:lnTo>
                    <a:pt x="3669653" y="385"/>
                  </a:lnTo>
                  <a:lnTo>
                    <a:pt x="3681491" y="452"/>
                  </a:lnTo>
                  <a:lnTo>
                    <a:pt x="3693328" y="531"/>
                  </a:lnTo>
                  <a:lnTo>
                    <a:pt x="3705166" y="624"/>
                  </a:lnTo>
                  <a:lnTo>
                    <a:pt x="3717004" y="733"/>
                  </a:lnTo>
                  <a:lnTo>
                    <a:pt x="3728841" y="860"/>
                  </a:lnTo>
                  <a:lnTo>
                    <a:pt x="3740679" y="1010"/>
                  </a:lnTo>
                  <a:lnTo>
                    <a:pt x="3752516" y="1186"/>
                  </a:lnTo>
                  <a:lnTo>
                    <a:pt x="3764354" y="1392"/>
                  </a:lnTo>
                  <a:lnTo>
                    <a:pt x="3776191" y="1634"/>
                  </a:lnTo>
                  <a:lnTo>
                    <a:pt x="3788029" y="1917"/>
                  </a:lnTo>
                  <a:lnTo>
                    <a:pt x="3799867" y="2248"/>
                  </a:lnTo>
                  <a:lnTo>
                    <a:pt x="3811704" y="2634"/>
                  </a:lnTo>
                  <a:lnTo>
                    <a:pt x="3823542" y="3087"/>
                  </a:lnTo>
                  <a:lnTo>
                    <a:pt x="3835379" y="3614"/>
                  </a:lnTo>
                  <a:lnTo>
                    <a:pt x="3847217" y="4229"/>
                  </a:lnTo>
                  <a:lnTo>
                    <a:pt x="3859055" y="4945"/>
                  </a:lnTo>
                  <a:lnTo>
                    <a:pt x="3870892" y="5777"/>
                  </a:lnTo>
                  <a:lnTo>
                    <a:pt x="3882730" y="6742"/>
                  </a:lnTo>
                  <a:lnTo>
                    <a:pt x="3894567" y="7858"/>
                  </a:lnTo>
                  <a:lnTo>
                    <a:pt x="3906405" y="9147"/>
                  </a:lnTo>
                  <a:lnTo>
                    <a:pt x="3918243" y="10631"/>
                  </a:lnTo>
                  <a:lnTo>
                    <a:pt x="3930080" y="12332"/>
                  </a:lnTo>
                  <a:lnTo>
                    <a:pt x="3941918" y="14276"/>
                  </a:lnTo>
                  <a:lnTo>
                    <a:pt x="3953755" y="16487"/>
                  </a:lnTo>
                  <a:lnTo>
                    <a:pt x="3965593" y="18989"/>
                  </a:lnTo>
                  <a:lnTo>
                    <a:pt x="3977431" y="21804"/>
                  </a:lnTo>
                  <a:lnTo>
                    <a:pt x="3989268" y="24951"/>
                  </a:lnTo>
                  <a:lnTo>
                    <a:pt x="4001106" y="28444"/>
                  </a:lnTo>
                  <a:lnTo>
                    <a:pt x="4012943" y="32289"/>
                  </a:lnTo>
                  <a:lnTo>
                    <a:pt x="4024781" y="36485"/>
                  </a:lnTo>
                  <a:lnTo>
                    <a:pt x="4036619" y="41020"/>
                  </a:lnTo>
                  <a:lnTo>
                    <a:pt x="4048456" y="45872"/>
                  </a:lnTo>
                  <a:lnTo>
                    <a:pt x="4060294" y="51003"/>
                  </a:lnTo>
                  <a:lnTo>
                    <a:pt x="4072131" y="56368"/>
                  </a:lnTo>
                  <a:lnTo>
                    <a:pt x="4083969" y="61908"/>
                  </a:lnTo>
                  <a:lnTo>
                    <a:pt x="4095806" y="67557"/>
                  </a:lnTo>
                  <a:lnTo>
                    <a:pt x="4107644" y="73243"/>
                  </a:lnTo>
                  <a:lnTo>
                    <a:pt x="4119482" y="78892"/>
                  </a:lnTo>
                  <a:lnTo>
                    <a:pt x="4131319" y="84432"/>
                  </a:lnTo>
                  <a:lnTo>
                    <a:pt x="4143157" y="89797"/>
                  </a:lnTo>
                  <a:lnTo>
                    <a:pt x="4154994" y="94929"/>
                  </a:lnTo>
                  <a:lnTo>
                    <a:pt x="4166832" y="99780"/>
                  </a:lnTo>
                  <a:lnTo>
                    <a:pt x="4178670" y="104315"/>
                  </a:lnTo>
                  <a:lnTo>
                    <a:pt x="4190507" y="108512"/>
                  </a:lnTo>
                  <a:lnTo>
                    <a:pt x="4202345" y="112357"/>
                  </a:lnTo>
                  <a:lnTo>
                    <a:pt x="4214182" y="115849"/>
                  </a:lnTo>
                  <a:lnTo>
                    <a:pt x="4226020" y="118996"/>
                  </a:lnTo>
                  <a:lnTo>
                    <a:pt x="4237858" y="121811"/>
                  </a:lnTo>
                  <a:lnTo>
                    <a:pt x="4249695" y="124313"/>
                  </a:lnTo>
                  <a:lnTo>
                    <a:pt x="4261533" y="126524"/>
                  </a:lnTo>
                  <a:lnTo>
                    <a:pt x="4273370" y="128468"/>
                  </a:lnTo>
                  <a:lnTo>
                    <a:pt x="4285208" y="130170"/>
                  </a:lnTo>
                  <a:lnTo>
                    <a:pt x="4297046" y="131653"/>
                  </a:lnTo>
                  <a:lnTo>
                    <a:pt x="4308883" y="132942"/>
                  </a:lnTo>
                  <a:lnTo>
                    <a:pt x="4320721" y="134059"/>
                  </a:lnTo>
                  <a:lnTo>
                    <a:pt x="4332558" y="135024"/>
                  </a:lnTo>
                  <a:lnTo>
                    <a:pt x="4344396" y="135856"/>
                  </a:lnTo>
                  <a:lnTo>
                    <a:pt x="4356234" y="136571"/>
                  </a:lnTo>
                  <a:lnTo>
                    <a:pt x="4368071" y="137186"/>
                  </a:lnTo>
                  <a:lnTo>
                    <a:pt x="4379909" y="137714"/>
                  </a:lnTo>
                  <a:lnTo>
                    <a:pt x="4391746" y="138166"/>
                  </a:lnTo>
                  <a:lnTo>
                    <a:pt x="4403584" y="138553"/>
                  </a:lnTo>
                  <a:lnTo>
                    <a:pt x="4415421" y="138884"/>
                  </a:lnTo>
                  <a:lnTo>
                    <a:pt x="4427259" y="139167"/>
                  </a:lnTo>
                  <a:lnTo>
                    <a:pt x="4439097" y="139408"/>
                  </a:lnTo>
                  <a:lnTo>
                    <a:pt x="4450934" y="139614"/>
                  </a:lnTo>
                  <a:lnTo>
                    <a:pt x="4462772" y="139790"/>
                  </a:lnTo>
                  <a:lnTo>
                    <a:pt x="4474609" y="139940"/>
                  </a:lnTo>
                  <a:lnTo>
                    <a:pt x="4486447" y="140068"/>
                  </a:lnTo>
                  <a:lnTo>
                    <a:pt x="4498285" y="140177"/>
                  </a:lnTo>
                  <a:lnTo>
                    <a:pt x="4510122" y="140270"/>
                  </a:lnTo>
                  <a:lnTo>
                    <a:pt x="4521960" y="140349"/>
                  </a:lnTo>
                  <a:lnTo>
                    <a:pt x="4533797" y="140416"/>
                  </a:lnTo>
                  <a:lnTo>
                    <a:pt x="4545635" y="140473"/>
                  </a:lnTo>
                  <a:lnTo>
                    <a:pt x="4557473" y="140522"/>
                  </a:lnTo>
                  <a:lnTo>
                    <a:pt x="4569310" y="140564"/>
                  </a:lnTo>
                  <a:lnTo>
                    <a:pt x="4581148" y="140599"/>
                  </a:lnTo>
                  <a:lnTo>
                    <a:pt x="4592985" y="140629"/>
                  </a:lnTo>
                  <a:lnTo>
                    <a:pt x="4604823" y="140655"/>
                  </a:lnTo>
                  <a:lnTo>
                    <a:pt x="4616661" y="140677"/>
                  </a:lnTo>
                  <a:lnTo>
                    <a:pt x="4628498" y="140695"/>
                  </a:lnTo>
                  <a:lnTo>
                    <a:pt x="4640336" y="140711"/>
                  </a:lnTo>
                  <a:lnTo>
                    <a:pt x="4652173" y="140724"/>
                  </a:lnTo>
                  <a:lnTo>
                    <a:pt x="4664011" y="140736"/>
                  </a:lnTo>
                  <a:lnTo>
                    <a:pt x="4675849" y="140745"/>
                  </a:lnTo>
                  <a:lnTo>
                    <a:pt x="4687686" y="140754"/>
                  </a:lnTo>
                </a:path>
              </a:pathLst>
            </a:custGeom>
            <a:ln w="40651" cap="flat">
              <a:solidFill>
                <a:srgbClr val="A3A500">
                  <a:alpha val="100000"/>
                </a:srgbClr>
              </a:solidFill>
              <a:prstDash val="solid"/>
              <a:round/>
            </a:ln>
          </p:spPr>
          <p:txBody>
            <a:bodyPr/>
            <a:lstStyle/>
            <a:p/>
          </p:txBody>
        </p:sp>
        <p:sp>
          <p:nvSpPr>
            <p:cNvPr id="47" name="pl47"/>
            <p:cNvSpPr/>
            <p:nvPr/>
          </p:nvSpPr>
          <p:spPr>
            <a:xfrm>
              <a:off x="2482351" y="3293099"/>
              <a:ext cx="4687686" cy="281508"/>
            </a:xfrm>
            <a:custGeom>
              <a:avLst/>
              <a:pathLst>
                <a:path w="4687686" h="281508">
                  <a:moveTo>
                    <a:pt x="0" y="281508"/>
                  </a:moveTo>
                  <a:lnTo>
                    <a:pt x="11837" y="281491"/>
                  </a:lnTo>
                  <a:lnTo>
                    <a:pt x="23675" y="281472"/>
                  </a:lnTo>
                  <a:lnTo>
                    <a:pt x="35512" y="281449"/>
                  </a:lnTo>
                  <a:lnTo>
                    <a:pt x="47350" y="281422"/>
                  </a:lnTo>
                  <a:lnTo>
                    <a:pt x="59187" y="281391"/>
                  </a:lnTo>
                  <a:lnTo>
                    <a:pt x="71025" y="281354"/>
                  </a:lnTo>
                  <a:lnTo>
                    <a:pt x="82863" y="281310"/>
                  </a:lnTo>
                  <a:lnTo>
                    <a:pt x="94700" y="281259"/>
                  </a:lnTo>
                  <a:lnTo>
                    <a:pt x="106538" y="281199"/>
                  </a:lnTo>
                  <a:lnTo>
                    <a:pt x="118375" y="281128"/>
                  </a:lnTo>
                  <a:lnTo>
                    <a:pt x="130213" y="281045"/>
                  </a:lnTo>
                  <a:lnTo>
                    <a:pt x="142051" y="280947"/>
                  </a:lnTo>
                  <a:lnTo>
                    <a:pt x="153888" y="280832"/>
                  </a:lnTo>
                  <a:lnTo>
                    <a:pt x="165726" y="280698"/>
                  </a:lnTo>
                  <a:lnTo>
                    <a:pt x="177563" y="280540"/>
                  </a:lnTo>
                  <a:lnTo>
                    <a:pt x="189401" y="280354"/>
                  </a:lnTo>
                  <a:lnTo>
                    <a:pt x="201239" y="280136"/>
                  </a:lnTo>
                  <a:lnTo>
                    <a:pt x="213076" y="279881"/>
                  </a:lnTo>
                  <a:lnTo>
                    <a:pt x="224914" y="279581"/>
                  </a:lnTo>
                  <a:lnTo>
                    <a:pt x="236751" y="279229"/>
                  </a:lnTo>
                  <a:lnTo>
                    <a:pt x="248589" y="278817"/>
                  </a:lnTo>
                  <a:lnTo>
                    <a:pt x="260427" y="278334"/>
                  </a:lnTo>
                  <a:lnTo>
                    <a:pt x="272264" y="277768"/>
                  </a:lnTo>
                  <a:lnTo>
                    <a:pt x="284102" y="277106"/>
                  </a:lnTo>
                  <a:lnTo>
                    <a:pt x="295939" y="276333"/>
                  </a:lnTo>
                  <a:lnTo>
                    <a:pt x="307777" y="275428"/>
                  </a:lnTo>
                  <a:lnTo>
                    <a:pt x="319614" y="274373"/>
                  </a:lnTo>
                  <a:lnTo>
                    <a:pt x="331452" y="273143"/>
                  </a:lnTo>
                  <a:lnTo>
                    <a:pt x="343290" y="271712"/>
                  </a:lnTo>
                  <a:lnTo>
                    <a:pt x="355127" y="270048"/>
                  </a:lnTo>
                  <a:lnTo>
                    <a:pt x="366965" y="268118"/>
                  </a:lnTo>
                  <a:lnTo>
                    <a:pt x="378802" y="265885"/>
                  </a:lnTo>
                  <a:lnTo>
                    <a:pt x="390640" y="263307"/>
                  </a:lnTo>
                  <a:lnTo>
                    <a:pt x="402478" y="260340"/>
                  </a:lnTo>
                  <a:lnTo>
                    <a:pt x="414315" y="256937"/>
                  </a:lnTo>
                  <a:lnTo>
                    <a:pt x="426153" y="253049"/>
                  </a:lnTo>
                  <a:lnTo>
                    <a:pt x="437990" y="248627"/>
                  </a:lnTo>
                  <a:lnTo>
                    <a:pt x="449828" y="243623"/>
                  </a:lnTo>
                  <a:lnTo>
                    <a:pt x="461666" y="237993"/>
                  </a:lnTo>
                  <a:lnTo>
                    <a:pt x="473503" y="231699"/>
                  </a:lnTo>
                  <a:lnTo>
                    <a:pt x="485341" y="224714"/>
                  </a:lnTo>
                  <a:lnTo>
                    <a:pt x="497178" y="217024"/>
                  </a:lnTo>
                  <a:lnTo>
                    <a:pt x="509016" y="208631"/>
                  </a:lnTo>
                  <a:lnTo>
                    <a:pt x="520854" y="199561"/>
                  </a:lnTo>
                  <a:lnTo>
                    <a:pt x="532691" y="189858"/>
                  </a:lnTo>
                  <a:lnTo>
                    <a:pt x="544529" y="179595"/>
                  </a:lnTo>
                  <a:lnTo>
                    <a:pt x="556366" y="168865"/>
                  </a:lnTo>
                  <a:lnTo>
                    <a:pt x="568204" y="157785"/>
                  </a:lnTo>
                  <a:lnTo>
                    <a:pt x="580042" y="146487"/>
                  </a:lnTo>
                  <a:lnTo>
                    <a:pt x="591879" y="135115"/>
                  </a:lnTo>
                  <a:lnTo>
                    <a:pt x="603717" y="123817"/>
                  </a:lnTo>
                  <a:lnTo>
                    <a:pt x="615554" y="112737"/>
                  </a:lnTo>
                  <a:lnTo>
                    <a:pt x="627392" y="102007"/>
                  </a:lnTo>
                  <a:lnTo>
                    <a:pt x="639229" y="91744"/>
                  </a:lnTo>
                  <a:lnTo>
                    <a:pt x="651067" y="82041"/>
                  </a:lnTo>
                  <a:lnTo>
                    <a:pt x="662905" y="72971"/>
                  </a:lnTo>
                  <a:lnTo>
                    <a:pt x="674742" y="64578"/>
                  </a:lnTo>
                  <a:lnTo>
                    <a:pt x="686580" y="56888"/>
                  </a:lnTo>
                  <a:lnTo>
                    <a:pt x="698417" y="49903"/>
                  </a:lnTo>
                  <a:lnTo>
                    <a:pt x="710255" y="43609"/>
                  </a:lnTo>
                  <a:lnTo>
                    <a:pt x="722093" y="37979"/>
                  </a:lnTo>
                  <a:lnTo>
                    <a:pt x="733930" y="32975"/>
                  </a:lnTo>
                  <a:lnTo>
                    <a:pt x="745768" y="28553"/>
                  </a:lnTo>
                  <a:lnTo>
                    <a:pt x="757605" y="24665"/>
                  </a:lnTo>
                  <a:lnTo>
                    <a:pt x="769443" y="21262"/>
                  </a:lnTo>
                  <a:lnTo>
                    <a:pt x="781281" y="18295"/>
                  </a:lnTo>
                  <a:lnTo>
                    <a:pt x="793118" y="15717"/>
                  </a:lnTo>
                  <a:lnTo>
                    <a:pt x="804956" y="13484"/>
                  </a:lnTo>
                  <a:lnTo>
                    <a:pt x="816793" y="11554"/>
                  </a:lnTo>
                  <a:lnTo>
                    <a:pt x="828631" y="9890"/>
                  </a:lnTo>
                  <a:lnTo>
                    <a:pt x="840469" y="8459"/>
                  </a:lnTo>
                  <a:lnTo>
                    <a:pt x="852306" y="7229"/>
                  </a:lnTo>
                  <a:lnTo>
                    <a:pt x="864144" y="6174"/>
                  </a:lnTo>
                  <a:lnTo>
                    <a:pt x="875981" y="5269"/>
                  </a:lnTo>
                  <a:lnTo>
                    <a:pt x="887819" y="4496"/>
                  </a:lnTo>
                  <a:lnTo>
                    <a:pt x="899657" y="3834"/>
                  </a:lnTo>
                  <a:lnTo>
                    <a:pt x="911494" y="3268"/>
                  </a:lnTo>
                  <a:lnTo>
                    <a:pt x="923332" y="2785"/>
                  </a:lnTo>
                  <a:lnTo>
                    <a:pt x="935169" y="2373"/>
                  </a:lnTo>
                  <a:lnTo>
                    <a:pt x="947007" y="2021"/>
                  </a:lnTo>
                  <a:lnTo>
                    <a:pt x="958844" y="1721"/>
                  </a:lnTo>
                  <a:lnTo>
                    <a:pt x="970682" y="1466"/>
                  </a:lnTo>
                  <a:lnTo>
                    <a:pt x="982520" y="1248"/>
                  </a:lnTo>
                  <a:lnTo>
                    <a:pt x="994357" y="1062"/>
                  </a:lnTo>
                  <a:lnTo>
                    <a:pt x="1006195" y="904"/>
                  </a:lnTo>
                  <a:lnTo>
                    <a:pt x="1018032" y="770"/>
                  </a:lnTo>
                  <a:lnTo>
                    <a:pt x="1029870" y="655"/>
                  </a:lnTo>
                  <a:lnTo>
                    <a:pt x="1041708" y="557"/>
                  </a:lnTo>
                  <a:lnTo>
                    <a:pt x="1053545" y="474"/>
                  </a:lnTo>
                  <a:lnTo>
                    <a:pt x="1065383" y="403"/>
                  </a:lnTo>
                  <a:lnTo>
                    <a:pt x="1077220" y="343"/>
                  </a:lnTo>
                  <a:lnTo>
                    <a:pt x="1089058" y="292"/>
                  </a:lnTo>
                  <a:lnTo>
                    <a:pt x="1100896" y="248"/>
                  </a:lnTo>
                  <a:lnTo>
                    <a:pt x="1112733" y="211"/>
                  </a:lnTo>
                  <a:lnTo>
                    <a:pt x="1124571" y="180"/>
                  </a:lnTo>
                  <a:lnTo>
                    <a:pt x="1136408" y="153"/>
                  </a:lnTo>
                  <a:lnTo>
                    <a:pt x="1148246" y="130"/>
                  </a:lnTo>
                  <a:lnTo>
                    <a:pt x="1160084" y="110"/>
                  </a:lnTo>
                  <a:lnTo>
                    <a:pt x="1171921" y="94"/>
                  </a:lnTo>
                  <a:lnTo>
                    <a:pt x="1171921" y="47"/>
                  </a:lnTo>
                  <a:lnTo>
                    <a:pt x="1183759" y="55"/>
                  </a:lnTo>
                  <a:lnTo>
                    <a:pt x="1195596" y="65"/>
                  </a:lnTo>
                  <a:lnTo>
                    <a:pt x="1207434" y="76"/>
                  </a:lnTo>
                  <a:lnTo>
                    <a:pt x="1219272" y="90"/>
                  </a:lnTo>
                  <a:lnTo>
                    <a:pt x="1231109" y="105"/>
                  </a:lnTo>
                  <a:lnTo>
                    <a:pt x="1242947" y="124"/>
                  </a:lnTo>
                  <a:lnTo>
                    <a:pt x="1254784" y="146"/>
                  </a:lnTo>
                  <a:lnTo>
                    <a:pt x="1266622" y="171"/>
                  </a:lnTo>
                  <a:lnTo>
                    <a:pt x="1278459" y="201"/>
                  </a:lnTo>
                  <a:lnTo>
                    <a:pt x="1290297" y="237"/>
                  </a:lnTo>
                  <a:lnTo>
                    <a:pt x="1302135" y="278"/>
                  </a:lnTo>
                  <a:lnTo>
                    <a:pt x="1313972" y="327"/>
                  </a:lnTo>
                  <a:lnTo>
                    <a:pt x="1325810" y="385"/>
                  </a:lnTo>
                  <a:lnTo>
                    <a:pt x="1337647" y="452"/>
                  </a:lnTo>
                  <a:lnTo>
                    <a:pt x="1349485" y="531"/>
                  </a:lnTo>
                  <a:lnTo>
                    <a:pt x="1361323" y="624"/>
                  </a:lnTo>
                  <a:lnTo>
                    <a:pt x="1373160" y="733"/>
                  </a:lnTo>
                  <a:lnTo>
                    <a:pt x="1384998" y="860"/>
                  </a:lnTo>
                  <a:lnTo>
                    <a:pt x="1396835" y="1010"/>
                  </a:lnTo>
                  <a:lnTo>
                    <a:pt x="1408673" y="1186"/>
                  </a:lnTo>
                  <a:lnTo>
                    <a:pt x="1420511" y="1392"/>
                  </a:lnTo>
                  <a:lnTo>
                    <a:pt x="1432348" y="1634"/>
                  </a:lnTo>
                  <a:lnTo>
                    <a:pt x="1444186" y="1917"/>
                  </a:lnTo>
                  <a:lnTo>
                    <a:pt x="1456023" y="2248"/>
                  </a:lnTo>
                  <a:lnTo>
                    <a:pt x="1467861" y="2634"/>
                  </a:lnTo>
                  <a:lnTo>
                    <a:pt x="1479699" y="3087"/>
                  </a:lnTo>
                  <a:lnTo>
                    <a:pt x="1491536" y="3614"/>
                  </a:lnTo>
                  <a:lnTo>
                    <a:pt x="1503374" y="4229"/>
                  </a:lnTo>
                  <a:lnTo>
                    <a:pt x="1515211" y="4945"/>
                  </a:lnTo>
                  <a:lnTo>
                    <a:pt x="1527049" y="5777"/>
                  </a:lnTo>
                  <a:lnTo>
                    <a:pt x="1538887" y="6742"/>
                  </a:lnTo>
                  <a:lnTo>
                    <a:pt x="1550724" y="7858"/>
                  </a:lnTo>
                  <a:lnTo>
                    <a:pt x="1562562" y="9147"/>
                  </a:lnTo>
                  <a:lnTo>
                    <a:pt x="1574399" y="10631"/>
                  </a:lnTo>
                  <a:lnTo>
                    <a:pt x="1586237" y="12332"/>
                  </a:lnTo>
                  <a:lnTo>
                    <a:pt x="1598074" y="14276"/>
                  </a:lnTo>
                  <a:lnTo>
                    <a:pt x="1609912" y="16487"/>
                  </a:lnTo>
                  <a:lnTo>
                    <a:pt x="1621750" y="18989"/>
                  </a:lnTo>
                  <a:lnTo>
                    <a:pt x="1633587" y="21804"/>
                  </a:lnTo>
                  <a:lnTo>
                    <a:pt x="1645425" y="24951"/>
                  </a:lnTo>
                  <a:lnTo>
                    <a:pt x="1657262" y="28444"/>
                  </a:lnTo>
                  <a:lnTo>
                    <a:pt x="1669100" y="32289"/>
                  </a:lnTo>
                  <a:lnTo>
                    <a:pt x="1680938" y="36485"/>
                  </a:lnTo>
                  <a:lnTo>
                    <a:pt x="1692775" y="41020"/>
                  </a:lnTo>
                  <a:lnTo>
                    <a:pt x="1704613" y="45872"/>
                  </a:lnTo>
                  <a:lnTo>
                    <a:pt x="1716450" y="51003"/>
                  </a:lnTo>
                  <a:lnTo>
                    <a:pt x="1728288" y="56368"/>
                  </a:lnTo>
                  <a:lnTo>
                    <a:pt x="1740126" y="61908"/>
                  </a:lnTo>
                  <a:lnTo>
                    <a:pt x="1751963" y="67557"/>
                  </a:lnTo>
                  <a:lnTo>
                    <a:pt x="1763801" y="73243"/>
                  </a:lnTo>
                  <a:lnTo>
                    <a:pt x="1775638" y="78892"/>
                  </a:lnTo>
                  <a:lnTo>
                    <a:pt x="1787476" y="84432"/>
                  </a:lnTo>
                  <a:lnTo>
                    <a:pt x="1799314" y="89797"/>
                  </a:lnTo>
                  <a:lnTo>
                    <a:pt x="1811151" y="94929"/>
                  </a:lnTo>
                  <a:lnTo>
                    <a:pt x="1822989" y="99780"/>
                  </a:lnTo>
                  <a:lnTo>
                    <a:pt x="1834826" y="104315"/>
                  </a:lnTo>
                  <a:lnTo>
                    <a:pt x="1846664" y="108512"/>
                  </a:lnTo>
                  <a:lnTo>
                    <a:pt x="1858502" y="112357"/>
                  </a:lnTo>
                  <a:lnTo>
                    <a:pt x="1870339" y="115849"/>
                  </a:lnTo>
                  <a:lnTo>
                    <a:pt x="1882177" y="118996"/>
                  </a:lnTo>
                  <a:lnTo>
                    <a:pt x="1894014" y="121811"/>
                  </a:lnTo>
                  <a:lnTo>
                    <a:pt x="1905852" y="124313"/>
                  </a:lnTo>
                  <a:lnTo>
                    <a:pt x="1917689" y="126524"/>
                  </a:lnTo>
                  <a:lnTo>
                    <a:pt x="1929527" y="128468"/>
                  </a:lnTo>
                  <a:lnTo>
                    <a:pt x="1941365" y="130170"/>
                  </a:lnTo>
                  <a:lnTo>
                    <a:pt x="1953202" y="131653"/>
                  </a:lnTo>
                  <a:lnTo>
                    <a:pt x="1965040" y="132942"/>
                  </a:lnTo>
                  <a:lnTo>
                    <a:pt x="1976877" y="134059"/>
                  </a:lnTo>
                  <a:lnTo>
                    <a:pt x="1988715" y="135024"/>
                  </a:lnTo>
                  <a:lnTo>
                    <a:pt x="2000553" y="135856"/>
                  </a:lnTo>
                  <a:lnTo>
                    <a:pt x="2012390" y="136571"/>
                  </a:lnTo>
                  <a:lnTo>
                    <a:pt x="2024228" y="137186"/>
                  </a:lnTo>
                  <a:lnTo>
                    <a:pt x="2036065" y="137714"/>
                  </a:lnTo>
                  <a:lnTo>
                    <a:pt x="2047903" y="138166"/>
                  </a:lnTo>
                  <a:lnTo>
                    <a:pt x="2059741" y="138553"/>
                  </a:lnTo>
                  <a:lnTo>
                    <a:pt x="2071578" y="138884"/>
                  </a:lnTo>
                  <a:lnTo>
                    <a:pt x="2083416" y="139167"/>
                  </a:lnTo>
                  <a:lnTo>
                    <a:pt x="2095253" y="139408"/>
                  </a:lnTo>
                  <a:lnTo>
                    <a:pt x="2107091" y="139614"/>
                  </a:lnTo>
                  <a:lnTo>
                    <a:pt x="2118929" y="139790"/>
                  </a:lnTo>
                  <a:lnTo>
                    <a:pt x="2130766" y="139940"/>
                  </a:lnTo>
                  <a:lnTo>
                    <a:pt x="2142604" y="140068"/>
                  </a:lnTo>
                  <a:lnTo>
                    <a:pt x="2154441" y="140177"/>
                  </a:lnTo>
                  <a:lnTo>
                    <a:pt x="2166279" y="140270"/>
                  </a:lnTo>
                  <a:lnTo>
                    <a:pt x="2178117" y="140349"/>
                  </a:lnTo>
                  <a:lnTo>
                    <a:pt x="2189954" y="140416"/>
                  </a:lnTo>
                  <a:lnTo>
                    <a:pt x="2201792" y="140473"/>
                  </a:lnTo>
                  <a:lnTo>
                    <a:pt x="2213629" y="140522"/>
                  </a:lnTo>
                  <a:lnTo>
                    <a:pt x="2225467" y="140564"/>
                  </a:lnTo>
                  <a:lnTo>
                    <a:pt x="2237304" y="140599"/>
                  </a:lnTo>
                  <a:lnTo>
                    <a:pt x="2249142" y="140629"/>
                  </a:lnTo>
                  <a:lnTo>
                    <a:pt x="2260980" y="140655"/>
                  </a:lnTo>
                  <a:lnTo>
                    <a:pt x="2272817" y="140677"/>
                  </a:lnTo>
                  <a:lnTo>
                    <a:pt x="2284655" y="140695"/>
                  </a:lnTo>
                  <a:lnTo>
                    <a:pt x="2296492" y="140711"/>
                  </a:lnTo>
                  <a:lnTo>
                    <a:pt x="2308330" y="140724"/>
                  </a:lnTo>
                  <a:lnTo>
                    <a:pt x="2320168" y="140736"/>
                  </a:lnTo>
                  <a:lnTo>
                    <a:pt x="2332005" y="140745"/>
                  </a:lnTo>
                  <a:lnTo>
                    <a:pt x="2343843" y="140754"/>
                  </a:lnTo>
                  <a:lnTo>
                    <a:pt x="2343843" y="140754"/>
                  </a:lnTo>
                  <a:lnTo>
                    <a:pt x="2355680" y="140745"/>
                  </a:lnTo>
                  <a:lnTo>
                    <a:pt x="2367518" y="140736"/>
                  </a:lnTo>
                  <a:lnTo>
                    <a:pt x="2379356" y="140724"/>
                  </a:lnTo>
                  <a:lnTo>
                    <a:pt x="2391193" y="140711"/>
                  </a:lnTo>
                  <a:lnTo>
                    <a:pt x="2403031" y="140695"/>
                  </a:lnTo>
                  <a:lnTo>
                    <a:pt x="2414868" y="140677"/>
                  </a:lnTo>
                  <a:lnTo>
                    <a:pt x="2426706" y="140655"/>
                  </a:lnTo>
                  <a:lnTo>
                    <a:pt x="2438544" y="140629"/>
                  </a:lnTo>
                  <a:lnTo>
                    <a:pt x="2450381" y="140599"/>
                  </a:lnTo>
                  <a:lnTo>
                    <a:pt x="2462219" y="140564"/>
                  </a:lnTo>
                  <a:lnTo>
                    <a:pt x="2474056" y="140522"/>
                  </a:lnTo>
                  <a:lnTo>
                    <a:pt x="2485894" y="140473"/>
                  </a:lnTo>
                  <a:lnTo>
                    <a:pt x="2497732" y="140416"/>
                  </a:lnTo>
                  <a:lnTo>
                    <a:pt x="2509569" y="140349"/>
                  </a:lnTo>
                  <a:lnTo>
                    <a:pt x="2521407" y="140270"/>
                  </a:lnTo>
                  <a:lnTo>
                    <a:pt x="2533244" y="140177"/>
                  </a:lnTo>
                  <a:lnTo>
                    <a:pt x="2545082" y="140068"/>
                  </a:lnTo>
                  <a:lnTo>
                    <a:pt x="2556919" y="139940"/>
                  </a:lnTo>
                  <a:lnTo>
                    <a:pt x="2568757" y="139790"/>
                  </a:lnTo>
                  <a:lnTo>
                    <a:pt x="2580595" y="139614"/>
                  </a:lnTo>
                  <a:lnTo>
                    <a:pt x="2592432" y="139408"/>
                  </a:lnTo>
                  <a:lnTo>
                    <a:pt x="2604270" y="139167"/>
                  </a:lnTo>
                  <a:lnTo>
                    <a:pt x="2616107" y="138884"/>
                  </a:lnTo>
                  <a:lnTo>
                    <a:pt x="2627945" y="138553"/>
                  </a:lnTo>
                  <a:lnTo>
                    <a:pt x="2639783" y="138166"/>
                  </a:lnTo>
                  <a:lnTo>
                    <a:pt x="2651620" y="137714"/>
                  </a:lnTo>
                  <a:lnTo>
                    <a:pt x="2663458" y="137186"/>
                  </a:lnTo>
                  <a:lnTo>
                    <a:pt x="2675295" y="136571"/>
                  </a:lnTo>
                  <a:lnTo>
                    <a:pt x="2687133" y="135856"/>
                  </a:lnTo>
                  <a:lnTo>
                    <a:pt x="2698971" y="135024"/>
                  </a:lnTo>
                  <a:lnTo>
                    <a:pt x="2710808" y="134059"/>
                  </a:lnTo>
                  <a:lnTo>
                    <a:pt x="2722646" y="132942"/>
                  </a:lnTo>
                  <a:lnTo>
                    <a:pt x="2734483" y="131653"/>
                  </a:lnTo>
                  <a:lnTo>
                    <a:pt x="2746321" y="130170"/>
                  </a:lnTo>
                  <a:lnTo>
                    <a:pt x="2758159" y="128468"/>
                  </a:lnTo>
                  <a:lnTo>
                    <a:pt x="2769996" y="126524"/>
                  </a:lnTo>
                  <a:lnTo>
                    <a:pt x="2781834" y="124313"/>
                  </a:lnTo>
                  <a:lnTo>
                    <a:pt x="2793671" y="121811"/>
                  </a:lnTo>
                  <a:lnTo>
                    <a:pt x="2805509" y="118996"/>
                  </a:lnTo>
                  <a:lnTo>
                    <a:pt x="2817347" y="115849"/>
                  </a:lnTo>
                  <a:lnTo>
                    <a:pt x="2829184" y="112357"/>
                  </a:lnTo>
                  <a:lnTo>
                    <a:pt x="2841022" y="108512"/>
                  </a:lnTo>
                  <a:lnTo>
                    <a:pt x="2852859" y="104315"/>
                  </a:lnTo>
                  <a:lnTo>
                    <a:pt x="2864697" y="99780"/>
                  </a:lnTo>
                  <a:lnTo>
                    <a:pt x="2876534" y="94929"/>
                  </a:lnTo>
                  <a:lnTo>
                    <a:pt x="2888372" y="89797"/>
                  </a:lnTo>
                  <a:lnTo>
                    <a:pt x="2900210" y="84432"/>
                  </a:lnTo>
                  <a:lnTo>
                    <a:pt x="2912047" y="78892"/>
                  </a:lnTo>
                  <a:lnTo>
                    <a:pt x="2923885" y="73243"/>
                  </a:lnTo>
                  <a:lnTo>
                    <a:pt x="2935722" y="67557"/>
                  </a:lnTo>
                  <a:lnTo>
                    <a:pt x="2947560" y="61908"/>
                  </a:lnTo>
                  <a:lnTo>
                    <a:pt x="2959398" y="56368"/>
                  </a:lnTo>
                  <a:lnTo>
                    <a:pt x="2971235" y="51003"/>
                  </a:lnTo>
                  <a:lnTo>
                    <a:pt x="2983073" y="45872"/>
                  </a:lnTo>
                  <a:lnTo>
                    <a:pt x="2994910" y="41020"/>
                  </a:lnTo>
                  <a:lnTo>
                    <a:pt x="3006748" y="36485"/>
                  </a:lnTo>
                  <a:lnTo>
                    <a:pt x="3018586" y="32289"/>
                  </a:lnTo>
                  <a:lnTo>
                    <a:pt x="3030423" y="28444"/>
                  </a:lnTo>
                  <a:lnTo>
                    <a:pt x="3042261" y="24951"/>
                  </a:lnTo>
                  <a:lnTo>
                    <a:pt x="3054098" y="21804"/>
                  </a:lnTo>
                  <a:lnTo>
                    <a:pt x="3065936" y="18989"/>
                  </a:lnTo>
                  <a:lnTo>
                    <a:pt x="3077774" y="16487"/>
                  </a:lnTo>
                  <a:lnTo>
                    <a:pt x="3089611" y="14276"/>
                  </a:lnTo>
                  <a:lnTo>
                    <a:pt x="3101449" y="12332"/>
                  </a:lnTo>
                  <a:lnTo>
                    <a:pt x="3113286" y="10631"/>
                  </a:lnTo>
                  <a:lnTo>
                    <a:pt x="3125124" y="9147"/>
                  </a:lnTo>
                  <a:lnTo>
                    <a:pt x="3136962" y="7858"/>
                  </a:lnTo>
                  <a:lnTo>
                    <a:pt x="3148799" y="6742"/>
                  </a:lnTo>
                  <a:lnTo>
                    <a:pt x="3160637" y="5777"/>
                  </a:lnTo>
                  <a:lnTo>
                    <a:pt x="3172474" y="4945"/>
                  </a:lnTo>
                  <a:lnTo>
                    <a:pt x="3184312" y="4229"/>
                  </a:lnTo>
                  <a:lnTo>
                    <a:pt x="3196149" y="3614"/>
                  </a:lnTo>
                  <a:lnTo>
                    <a:pt x="3207987" y="3087"/>
                  </a:lnTo>
                  <a:lnTo>
                    <a:pt x="3219825" y="2634"/>
                  </a:lnTo>
                  <a:lnTo>
                    <a:pt x="3231662" y="2248"/>
                  </a:lnTo>
                  <a:lnTo>
                    <a:pt x="3243500" y="1917"/>
                  </a:lnTo>
                  <a:lnTo>
                    <a:pt x="3255337" y="1634"/>
                  </a:lnTo>
                  <a:lnTo>
                    <a:pt x="3267175" y="1392"/>
                  </a:lnTo>
                  <a:lnTo>
                    <a:pt x="3279013" y="1186"/>
                  </a:lnTo>
                  <a:lnTo>
                    <a:pt x="3290850" y="1010"/>
                  </a:lnTo>
                  <a:lnTo>
                    <a:pt x="3302688" y="860"/>
                  </a:lnTo>
                  <a:lnTo>
                    <a:pt x="3314525" y="733"/>
                  </a:lnTo>
                  <a:lnTo>
                    <a:pt x="3326363" y="624"/>
                  </a:lnTo>
                  <a:lnTo>
                    <a:pt x="3338201" y="531"/>
                  </a:lnTo>
                  <a:lnTo>
                    <a:pt x="3350038" y="452"/>
                  </a:lnTo>
                  <a:lnTo>
                    <a:pt x="3361876" y="385"/>
                  </a:lnTo>
                  <a:lnTo>
                    <a:pt x="3373713" y="327"/>
                  </a:lnTo>
                  <a:lnTo>
                    <a:pt x="3385551" y="278"/>
                  </a:lnTo>
                  <a:lnTo>
                    <a:pt x="3397389" y="237"/>
                  </a:lnTo>
                  <a:lnTo>
                    <a:pt x="3409226" y="201"/>
                  </a:lnTo>
                  <a:lnTo>
                    <a:pt x="3421064" y="171"/>
                  </a:lnTo>
                  <a:lnTo>
                    <a:pt x="3432901" y="146"/>
                  </a:lnTo>
                  <a:lnTo>
                    <a:pt x="3444739" y="124"/>
                  </a:lnTo>
                  <a:lnTo>
                    <a:pt x="3456576" y="105"/>
                  </a:lnTo>
                  <a:lnTo>
                    <a:pt x="3468414" y="90"/>
                  </a:lnTo>
                  <a:lnTo>
                    <a:pt x="3480252" y="76"/>
                  </a:lnTo>
                  <a:lnTo>
                    <a:pt x="3492089" y="65"/>
                  </a:lnTo>
                  <a:lnTo>
                    <a:pt x="3503927" y="55"/>
                  </a:lnTo>
                  <a:lnTo>
                    <a:pt x="3515764" y="47"/>
                  </a:lnTo>
                  <a:lnTo>
                    <a:pt x="3515764" y="0"/>
                  </a:lnTo>
                  <a:lnTo>
                    <a:pt x="3527602" y="0"/>
                  </a:lnTo>
                  <a:lnTo>
                    <a:pt x="3539440" y="0"/>
                  </a:lnTo>
                  <a:lnTo>
                    <a:pt x="3551277" y="0"/>
                  </a:lnTo>
                  <a:lnTo>
                    <a:pt x="3563115" y="0"/>
                  </a:lnTo>
                  <a:lnTo>
                    <a:pt x="3574952" y="0"/>
                  </a:lnTo>
                  <a:lnTo>
                    <a:pt x="3586790" y="0"/>
                  </a:lnTo>
                  <a:lnTo>
                    <a:pt x="3598628" y="0"/>
                  </a:lnTo>
                  <a:lnTo>
                    <a:pt x="3610465" y="0"/>
                  </a:lnTo>
                  <a:lnTo>
                    <a:pt x="3622303" y="0"/>
                  </a:lnTo>
                  <a:lnTo>
                    <a:pt x="3634140" y="0"/>
                  </a:lnTo>
                  <a:lnTo>
                    <a:pt x="3645978" y="0"/>
                  </a:lnTo>
                  <a:lnTo>
                    <a:pt x="3657816" y="0"/>
                  </a:lnTo>
                  <a:lnTo>
                    <a:pt x="3669653" y="0"/>
                  </a:lnTo>
                  <a:lnTo>
                    <a:pt x="3681491" y="0"/>
                  </a:lnTo>
                  <a:lnTo>
                    <a:pt x="3693328" y="0"/>
                  </a:lnTo>
                  <a:lnTo>
                    <a:pt x="3705166" y="0"/>
                  </a:lnTo>
                  <a:lnTo>
                    <a:pt x="3717004" y="0"/>
                  </a:lnTo>
                  <a:lnTo>
                    <a:pt x="3728841" y="0"/>
                  </a:lnTo>
                  <a:lnTo>
                    <a:pt x="3740679" y="0"/>
                  </a:lnTo>
                  <a:lnTo>
                    <a:pt x="3752516" y="0"/>
                  </a:lnTo>
                  <a:lnTo>
                    <a:pt x="3764354" y="0"/>
                  </a:lnTo>
                  <a:lnTo>
                    <a:pt x="3776191" y="0"/>
                  </a:lnTo>
                  <a:lnTo>
                    <a:pt x="3788029" y="0"/>
                  </a:lnTo>
                  <a:lnTo>
                    <a:pt x="3799867" y="0"/>
                  </a:lnTo>
                  <a:lnTo>
                    <a:pt x="3811704" y="0"/>
                  </a:lnTo>
                  <a:lnTo>
                    <a:pt x="3823542" y="0"/>
                  </a:lnTo>
                  <a:lnTo>
                    <a:pt x="3835379" y="0"/>
                  </a:lnTo>
                  <a:lnTo>
                    <a:pt x="3847217" y="0"/>
                  </a:lnTo>
                  <a:lnTo>
                    <a:pt x="3859055" y="0"/>
                  </a:lnTo>
                  <a:lnTo>
                    <a:pt x="3870892" y="0"/>
                  </a:lnTo>
                  <a:lnTo>
                    <a:pt x="3882730" y="0"/>
                  </a:lnTo>
                  <a:lnTo>
                    <a:pt x="3894567" y="0"/>
                  </a:lnTo>
                  <a:lnTo>
                    <a:pt x="3906405" y="0"/>
                  </a:lnTo>
                  <a:lnTo>
                    <a:pt x="3918243" y="0"/>
                  </a:lnTo>
                  <a:lnTo>
                    <a:pt x="3930080" y="0"/>
                  </a:lnTo>
                  <a:lnTo>
                    <a:pt x="3941918" y="0"/>
                  </a:lnTo>
                  <a:lnTo>
                    <a:pt x="3953755" y="0"/>
                  </a:lnTo>
                  <a:lnTo>
                    <a:pt x="3965593" y="0"/>
                  </a:lnTo>
                  <a:lnTo>
                    <a:pt x="3977431" y="0"/>
                  </a:lnTo>
                  <a:lnTo>
                    <a:pt x="3989268" y="0"/>
                  </a:lnTo>
                  <a:lnTo>
                    <a:pt x="4001106" y="0"/>
                  </a:lnTo>
                  <a:lnTo>
                    <a:pt x="4012943" y="0"/>
                  </a:lnTo>
                  <a:lnTo>
                    <a:pt x="4024781" y="0"/>
                  </a:lnTo>
                  <a:lnTo>
                    <a:pt x="4036619" y="0"/>
                  </a:lnTo>
                  <a:lnTo>
                    <a:pt x="4048456" y="0"/>
                  </a:lnTo>
                  <a:lnTo>
                    <a:pt x="4060294" y="0"/>
                  </a:lnTo>
                  <a:lnTo>
                    <a:pt x="4072131" y="0"/>
                  </a:lnTo>
                  <a:lnTo>
                    <a:pt x="4083969" y="0"/>
                  </a:lnTo>
                  <a:lnTo>
                    <a:pt x="4095806" y="0"/>
                  </a:lnTo>
                  <a:lnTo>
                    <a:pt x="4107644" y="0"/>
                  </a:lnTo>
                  <a:lnTo>
                    <a:pt x="4119482" y="0"/>
                  </a:lnTo>
                  <a:lnTo>
                    <a:pt x="4131319" y="0"/>
                  </a:lnTo>
                  <a:lnTo>
                    <a:pt x="4143157" y="0"/>
                  </a:lnTo>
                  <a:lnTo>
                    <a:pt x="4154994" y="0"/>
                  </a:lnTo>
                  <a:lnTo>
                    <a:pt x="4166832" y="0"/>
                  </a:lnTo>
                  <a:lnTo>
                    <a:pt x="4178670" y="0"/>
                  </a:lnTo>
                  <a:lnTo>
                    <a:pt x="4190507" y="0"/>
                  </a:lnTo>
                  <a:lnTo>
                    <a:pt x="4202345" y="0"/>
                  </a:lnTo>
                  <a:lnTo>
                    <a:pt x="4214182" y="0"/>
                  </a:lnTo>
                  <a:lnTo>
                    <a:pt x="4226020" y="0"/>
                  </a:lnTo>
                  <a:lnTo>
                    <a:pt x="4237858" y="0"/>
                  </a:lnTo>
                  <a:lnTo>
                    <a:pt x="4249695" y="0"/>
                  </a:lnTo>
                  <a:lnTo>
                    <a:pt x="4261533" y="0"/>
                  </a:lnTo>
                  <a:lnTo>
                    <a:pt x="4273370" y="0"/>
                  </a:lnTo>
                  <a:lnTo>
                    <a:pt x="4285208" y="0"/>
                  </a:lnTo>
                  <a:lnTo>
                    <a:pt x="4297046" y="0"/>
                  </a:lnTo>
                  <a:lnTo>
                    <a:pt x="4308883" y="0"/>
                  </a:lnTo>
                  <a:lnTo>
                    <a:pt x="4320721" y="0"/>
                  </a:lnTo>
                  <a:lnTo>
                    <a:pt x="4332558" y="0"/>
                  </a:lnTo>
                  <a:lnTo>
                    <a:pt x="4344396" y="0"/>
                  </a:lnTo>
                  <a:lnTo>
                    <a:pt x="4356234" y="0"/>
                  </a:lnTo>
                  <a:lnTo>
                    <a:pt x="4368071" y="0"/>
                  </a:lnTo>
                  <a:lnTo>
                    <a:pt x="4379909" y="0"/>
                  </a:lnTo>
                  <a:lnTo>
                    <a:pt x="4391746" y="0"/>
                  </a:lnTo>
                  <a:lnTo>
                    <a:pt x="4403584" y="0"/>
                  </a:lnTo>
                  <a:lnTo>
                    <a:pt x="4415421" y="0"/>
                  </a:lnTo>
                  <a:lnTo>
                    <a:pt x="4427259" y="0"/>
                  </a:lnTo>
                  <a:lnTo>
                    <a:pt x="4439097" y="0"/>
                  </a:lnTo>
                  <a:lnTo>
                    <a:pt x="4450934" y="0"/>
                  </a:lnTo>
                  <a:lnTo>
                    <a:pt x="4462772" y="0"/>
                  </a:lnTo>
                  <a:lnTo>
                    <a:pt x="4474609" y="0"/>
                  </a:lnTo>
                  <a:lnTo>
                    <a:pt x="4486447" y="0"/>
                  </a:lnTo>
                  <a:lnTo>
                    <a:pt x="4498285" y="0"/>
                  </a:lnTo>
                  <a:lnTo>
                    <a:pt x="4510122" y="0"/>
                  </a:lnTo>
                  <a:lnTo>
                    <a:pt x="4521960" y="0"/>
                  </a:lnTo>
                  <a:lnTo>
                    <a:pt x="4533797" y="0"/>
                  </a:lnTo>
                  <a:lnTo>
                    <a:pt x="4545635" y="0"/>
                  </a:lnTo>
                  <a:lnTo>
                    <a:pt x="4557473" y="0"/>
                  </a:lnTo>
                  <a:lnTo>
                    <a:pt x="4569310" y="0"/>
                  </a:lnTo>
                  <a:lnTo>
                    <a:pt x="4581148" y="0"/>
                  </a:lnTo>
                  <a:lnTo>
                    <a:pt x="4592985" y="0"/>
                  </a:lnTo>
                  <a:lnTo>
                    <a:pt x="4604823" y="0"/>
                  </a:lnTo>
                  <a:lnTo>
                    <a:pt x="4616661" y="0"/>
                  </a:lnTo>
                  <a:lnTo>
                    <a:pt x="4628498" y="0"/>
                  </a:lnTo>
                  <a:lnTo>
                    <a:pt x="4640336" y="0"/>
                  </a:lnTo>
                  <a:lnTo>
                    <a:pt x="4652173" y="0"/>
                  </a:lnTo>
                  <a:lnTo>
                    <a:pt x="4664011" y="0"/>
                  </a:lnTo>
                  <a:lnTo>
                    <a:pt x="4675849" y="0"/>
                  </a:lnTo>
                  <a:lnTo>
                    <a:pt x="4687686" y="0"/>
                  </a:lnTo>
                </a:path>
              </a:pathLst>
            </a:custGeom>
            <a:ln w="40651" cap="flat">
              <a:solidFill>
                <a:srgbClr val="8EAB00">
                  <a:alpha val="100000"/>
                </a:srgbClr>
              </a:solidFill>
              <a:prstDash val="solid"/>
              <a:round/>
            </a:ln>
          </p:spPr>
          <p:txBody>
            <a:bodyPr/>
            <a:lstStyle/>
            <a:p/>
          </p:txBody>
        </p:sp>
        <p:sp>
          <p:nvSpPr>
            <p:cNvPr id="48" name="pl48"/>
            <p:cNvSpPr/>
            <p:nvPr/>
          </p:nvSpPr>
          <p:spPr>
            <a:xfrm>
              <a:off x="2482351" y="1603528"/>
              <a:ext cx="4687686" cy="703724"/>
            </a:xfrm>
            <a:custGeom>
              <a:avLst/>
              <a:pathLst>
                <a:path w="4687686" h="703724">
                  <a:moveTo>
                    <a:pt x="0" y="0"/>
                  </a:moveTo>
                  <a:lnTo>
                    <a:pt x="11837" y="8"/>
                  </a:lnTo>
                  <a:lnTo>
                    <a:pt x="23675" y="18"/>
                  </a:lnTo>
                  <a:lnTo>
                    <a:pt x="35512" y="29"/>
                  </a:lnTo>
                  <a:lnTo>
                    <a:pt x="47350" y="42"/>
                  </a:lnTo>
                  <a:lnTo>
                    <a:pt x="59187" y="58"/>
                  </a:lnTo>
                  <a:lnTo>
                    <a:pt x="71025" y="77"/>
                  </a:lnTo>
                  <a:lnTo>
                    <a:pt x="82863" y="99"/>
                  </a:lnTo>
                  <a:lnTo>
                    <a:pt x="94700" y="124"/>
                  </a:lnTo>
                  <a:lnTo>
                    <a:pt x="106538" y="154"/>
                  </a:lnTo>
                  <a:lnTo>
                    <a:pt x="118375" y="190"/>
                  </a:lnTo>
                  <a:lnTo>
                    <a:pt x="130213" y="231"/>
                  </a:lnTo>
                  <a:lnTo>
                    <a:pt x="142051" y="280"/>
                  </a:lnTo>
                  <a:lnTo>
                    <a:pt x="153888" y="337"/>
                  </a:lnTo>
                  <a:lnTo>
                    <a:pt x="165726" y="405"/>
                  </a:lnTo>
                  <a:lnTo>
                    <a:pt x="177563" y="484"/>
                  </a:lnTo>
                  <a:lnTo>
                    <a:pt x="189401" y="577"/>
                  </a:lnTo>
                  <a:lnTo>
                    <a:pt x="201239" y="685"/>
                  </a:lnTo>
                  <a:lnTo>
                    <a:pt x="213076" y="813"/>
                  </a:lnTo>
                  <a:lnTo>
                    <a:pt x="224914" y="963"/>
                  </a:lnTo>
                  <a:lnTo>
                    <a:pt x="236751" y="1139"/>
                  </a:lnTo>
                  <a:lnTo>
                    <a:pt x="248589" y="1345"/>
                  </a:lnTo>
                  <a:lnTo>
                    <a:pt x="260427" y="1587"/>
                  </a:lnTo>
                  <a:lnTo>
                    <a:pt x="272264" y="1869"/>
                  </a:lnTo>
                  <a:lnTo>
                    <a:pt x="284102" y="2200"/>
                  </a:lnTo>
                  <a:lnTo>
                    <a:pt x="295939" y="2587"/>
                  </a:lnTo>
                  <a:lnTo>
                    <a:pt x="307777" y="3039"/>
                  </a:lnTo>
                  <a:lnTo>
                    <a:pt x="319614" y="3567"/>
                  </a:lnTo>
                  <a:lnTo>
                    <a:pt x="331452" y="4182"/>
                  </a:lnTo>
                  <a:lnTo>
                    <a:pt x="343290" y="4898"/>
                  </a:lnTo>
                  <a:lnTo>
                    <a:pt x="355127" y="5730"/>
                  </a:lnTo>
                  <a:lnTo>
                    <a:pt x="366965" y="6694"/>
                  </a:lnTo>
                  <a:lnTo>
                    <a:pt x="378802" y="7811"/>
                  </a:lnTo>
                  <a:lnTo>
                    <a:pt x="390640" y="9100"/>
                  </a:lnTo>
                  <a:lnTo>
                    <a:pt x="402478" y="10583"/>
                  </a:lnTo>
                  <a:lnTo>
                    <a:pt x="414315" y="12285"/>
                  </a:lnTo>
                  <a:lnTo>
                    <a:pt x="426153" y="14229"/>
                  </a:lnTo>
                  <a:lnTo>
                    <a:pt x="437990" y="16440"/>
                  </a:lnTo>
                  <a:lnTo>
                    <a:pt x="449828" y="18942"/>
                  </a:lnTo>
                  <a:lnTo>
                    <a:pt x="461666" y="21757"/>
                  </a:lnTo>
                  <a:lnTo>
                    <a:pt x="473503" y="24904"/>
                  </a:lnTo>
                  <a:lnTo>
                    <a:pt x="485341" y="28397"/>
                  </a:lnTo>
                  <a:lnTo>
                    <a:pt x="497178" y="32242"/>
                  </a:lnTo>
                  <a:lnTo>
                    <a:pt x="509016" y="36438"/>
                  </a:lnTo>
                  <a:lnTo>
                    <a:pt x="520854" y="40973"/>
                  </a:lnTo>
                  <a:lnTo>
                    <a:pt x="532691" y="45824"/>
                  </a:lnTo>
                  <a:lnTo>
                    <a:pt x="544529" y="50956"/>
                  </a:lnTo>
                  <a:lnTo>
                    <a:pt x="556366" y="56321"/>
                  </a:lnTo>
                  <a:lnTo>
                    <a:pt x="568204" y="61861"/>
                  </a:lnTo>
                  <a:lnTo>
                    <a:pt x="580042" y="67510"/>
                  </a:lnTo>
                  <a:lnTo>
                    <a:pt x="591879" y="73196"/>
                  </a:lnTo>
                  <a:lnTo>
                    <a:pt x="603717" y="78845"/>
                  </a:lnTo>
                  <a:lnTo>
                    <a:pt x="615554" y="84385"/>
                  </a:lnTo>
                  <a:lnTo>
                    <a:pt x="627392" y="89750"/>
                  </a:lnTo>
                  <a:lnTo>
                    <a:pt x="639229" y="94882"/>
                  </a:lnTo>
                  <a:lnTo>
                    <a:pt x="651067" y="99733"/>
                  </a:lnTo>
                  <a:lnTo>
                    <a:pt x="662905" y="104268"/>
                  </a:lnTo>
                  <a:lnTo>
                    <a:pt x="674742" y="108464"/>
                  </a:lnTo>
                  <a:lnTo>
                    <a:pt x="686580" y="112310"/>
                  </a:lnTo>
                  <a:lnTo>
                    <a:pt x="698417" y="115802"/>
                  </a:lnTo>
                  <a:lnTo>
                    <a:pt x="710255" y="118949"/>
                  </a:lnTo>
                  <a:lnTo>
                    <a:pt x="722093" y="121764"/>
                  </a:lnTo>
                  <a:lnTo>
                    <a:pt x="733930" y="124266"/>
                  </a:lnTo>
                  <a:lnTo>
                    <a:pt x="745768" y="126477"/>
                  </a:lnTo>
                  <a:lnTo>
                    <a:pt x="757605" y="128421"/>
                  </a:lnTo>
                  <a:lnTo>
                    <a:pt x="769443" y="130123"/>
                  </a:lnTo>
                  <a:lnTo>
                    <a:pt x="781281" y="131606"/>
                  </a:lnTo>
                  <a:lnTo>
                    <a:pt x="793118" y="132895"/>
                  </a:lnTo>
                  <a:lnTo>
                    <a:pt x="804956" y="134012"/>
                  </a:lnTo>
                  <a:lnTo>
                    <a:pt x="816793" y="134976"/>
                  </a:lnTo>
                  <a:lnTo>
                    <a:pt x="828631" y="135808"/>
                  </a:lnTo>
                  <a:lnTo>
                    <a:pt x="840469" y="136524"/>
                  </a:lnTo>
                  <a:lnTo>
                    <a:pt x="852306" y="137139"/>
                  </a:lnTo>
                  <a:lnTo>
                    <a:pt x="864144" y="137667"/>
                  </a:lnTo>
                  <a:lnTo>
                    <a:pt x="875981" y="138119"/>
                  </a:lnTo>
                  <a:lnTo>
                    <a:pt x="887819" y="138506"/>
                  </a:lnTo>
                  <a:lnTo>
                    <a:pt x="899657" y="138837"/>
                  </a:lnTo>
                  <a:lnTo>
                    <a:pt x="911494" y="139119"/>
                  </a:lnTo>
                  <a:lnTo>
                    <a:pt x="923332" y="139361"/>
                  </a:lnTo>
                  <a:lnTo>
                    <a:pt x="935169" y="139567"/>
                  </a:lnTo>
                  <a:lnTo>
                    <a:pt x="947007" y="139743"/>
                  </a:lnTo>
                  <a:lnTo>
                    <a:pt x="958844" y="139893"/>
                  </a:lnTo>
                  <a:lnTo>
                    <a:pt x="970682" y="140021"/>
                  </a:lnTo>
                  <a:lnTo>
                    <a:pt x="982520" y="140130"/>
                  </a:lnTo>
                  <a:lnTo>
                    <a:pt x="994357" y="140222"/>
                  </a:lnTo>
                  <a:lnTo>
                    <a:pt x="1006195" y="140301"/>
                  </a:lnTo>
                  <a:lnTo>
                    <a:pt x="1018032" y="140369"/>
                  </a:lnTo>
                  <a:lnTo>
                    <a:pt x="1029870" y="140426"/>
                  </a:lnTo>
                  <a:lnTo>
                    <a:pt x="1041708" y="140475"/>
                  </a:lnTo>
                  <a:lnTo>
                    <a:pt x="1053545" y="140516"/>
                  </a:lnTo>
                  <a:lnTo>
                    <a:pt x="1065383" y="140552"/>
                  </a:lnTo>
                  <a:lnTo>
                    <a:pt x="1077220" y="140582"/>
                  </a:lnTo>
                  <a:lnTo>
                    <a:pt x="1089058" y="140608"/>
                  </a:lnTo>
                  <a:lnTo>
                    <a:pt x="1100896" y="140629"/>
                  </a:lnTo>
                  <a:lnTo>
                    <a:pt x="1112733" y="140648"/>
                  </a:lnTo>
                  <a:lnTo>
                    <a:pt x="1124571" y="140664"/>
                  </a:lnTo>
                  <a:lnTo>
                    <a:pt x="1136408" y="140677"/>
                  </a:lnTo>
                  <a:lnTo>
                    <a:pt x="1148246" y="140689"/>
                  </a:lnTo>
                  <a:lnTo>
                    <a:pt x="1160084" y="140698"/>
                  </a:lnTo>
                  <a:lnTo>
                    <a:pt x="1171921" y="140707"/>
                  </a:lnTo>
                  <a:lnTo>
                    <a:pt x="1171921" y="140754"/>
                  </a:lnTo>
                  <a:lnTo>
                    <a:pt x="1183759" y="140754"/>
                  </a:lnTo>
                  <a:lnTo>
                    <a:pt x="1195596" y="140754"/>
                  </a:lnTo>
                  <a:lnTo>
                    <a:pt x="1207434" y="140754"/>
                  </a:lnTo>
                  <a:lnTo>
                    <a:pt x="1219272" y="140754"/>
                  </a:lnTo>
                  <a:lnTo>
                    <a:pt x="1231109" y="140754"/>
                  </a:lnTo>
                  <a:lnTo>
                    <a:pt x="1242947" y="140754"/>
                  </a:lnTo>
                  <a:lnTo>
                    <a:pt x="1254784" y="140754"/>
                  </a:lnTo>
                  <a:lnTo>
                    <a:pt x="1266622" y="140754"/>
                  </a:lnTo>
                  <a:lnTo>
                    <a:pt x="1278459" y="140754"/>
                  </a:lnTo>
                  <a:lnTo>
                    <a:pt x="1290297" y="140754"/>
                  </a:lnTo>
                  <a:lnTo>
                    <a:pt x="1302135" y="140754"/>
                  </a:lnTo>
                  <a:lnTo>
                    <a:pt x="1313972" y="140754"/>
                  </a:lnTo>
                  <a:lnTo>
                    <a:pt x="1325810" y="140754"/>
                  </a:lnTo>
                  <a:lnTo>
                    <a:pt x="1337647" y="140754"/>
                  </a:lnTo>
                  <a:lnTo>
                    <a:pt x="1349485" y="140754"/>
                  </a:lnTo>
                  <a:lnTo>
                    <a:pt x="1361323" y="140754"/>
                  </a:lnTo>
                  <a:lnTo>
                    <a:pt x="1373160" y="140754"/>
                  </a:lnTo>
                  <a:lnTo>
                    <a:pt x="1384998" y="140754"/>
                  </a:lnTo>
                  <a:lnTo>
                    <a:pt x="1396835" y="140754"/>
                  </a:lnTo>
                  <a:lnTo>
                    <a:pt x="1408673" y="140754"/>
                  </a:lnTo>
                  <a:lnTo>
                    <a:pt x="1420511" y="140754"/>
                  </a:lnTo>
                  <a:lnTo>
                    <a:pt x="1432348" y="140754"/>
                  </a:lnTo>
                  <a:lnTo>
                    <a:pt x="1444186" y="140754"/>
                  </a:lnTo>
                  <a:lnTo>
                    <a:pt x="1456023" y="140754"/>
                  </a:lnTo>
                  <a:lnTo>
                    <a:pt x="1467861" y="140754"/>
                  </a:lnTo>
                  <a:lnTo>
                    <a:pt x="1479699" y="140754"/>
                  </a:lnTo>
                  <a:lnTo>
                    <a:pt x="1491536" y="140754"/>
                  </a:lnTo>
                  <a:lnTo>
                    <a:pt x="1503374" y="140754"/>
                  </a:lnTo>
                  <a:lnTo>
                    <a:pt x="1515211" y="140754"/>
                  </a:lnTo>
                  <a:lnTo>
                    <a:pt x="1527049" y="140754"/>
                  </a:lnTo>
                  <a:lnTo>
                    <a:pt x="1538887" y="140754"/>
                  </a:lnTo>
                  <a:lnTo>
                    <a:pt x="1550724" y="140754"/>
                  </a:lnTo>
                  <a:lnTo>
                    <a:pt x="1562562" y="140754"/>
                  </a:lnTo>
                  <a:lnTo>
                    <a:pt x="1574399" y="140754"/>
                  </a:lnTo>
                  <a:lnTo>
                    <a:pt x="1586237" y="140754"/>
                  </a:lnTo>
                  <a:lnTo>
                    <a:pt x="1598074" y="140754"/>
                  </a:lnTo>
                  <a:lnTo>
                    <a:pt x="1609912" y="140754"/>
                  </a:lnTo>
                  <a:lnTo>
                    <a:pt x="1621750" y="140754"/>
                  </a:lnTo>
                  <a:lnTo>
                    <a:pt x="1633587" y="140754"/>
                  </a:lnTo>
                  <a:lnTo>
                    <a:pt x="1645425" y="140754"/>
                  </a:lnTo>
                  <a:lnTo>
                    <a:pt x="1657262" y="140754"/>
                  </a:lnTo>
                  <a:lnTo>
                    <a:pt x="1669100" y="140754"/>
                  </a:lnTo>
                  <a:lnTo>
                    <a:pt x="1680938" y="140754"/>
                  </a:lnTo>
                  <a:lnTo>
                    <a:pt x="1692775" y="140754"/>
                  </a:lnTo>
                  <a:lnTo>
                    <a:pt x="1704613" y="140754"/>
                  </a:lnTo>
                  <a:lnTo>
                    <a:pt x="1716450" y="140754"/>
                  </a:lnTo>
                  <a:lnTo>
                    <a:pt x="1728288" y="140754"/>
                  </a:lnTo>
                  <a:lnTo>
                    <a:pt x="1740126" y="140754"/>
                  </a:lnTo>
                  <a:lnTo>
                    <a:pt x="1751963" y="140754"/>
                  </a:lnTo>
                  <a:lnTo>
                    <a:pt x="1763801" y="140754"/>
                  </a:lnTo>
                  <a:lnTo>
                    <a:pt x="1775638" y="140754"/>
                  </a:lnTo>
                  <a:lnTo>
                    <a:pt x="1787476" y="140754"/>
                  </a:lnTo>
                  <a:lnTo>
                    <a:pt x="1799314" y="140754"/>
                  </a:lnTo>
                  <a:lnTo>
                    <a:pt x="1811151" y="140754"/>
                  </a:lnTo>
                  <a:lnTo>
                    <a:pt x="1822989" y="140754"/>
                  </a:lnTo>
                  <a:lnTo>
                    <a:pt x="1834826" y="140754"/>
                  </a:lnTo>
                  <a:lnTo>
                    <a:pt x="1846664" y="140754"/>
                  </a:lnTo>
                  <a:lnTo>
                    <a:pt x="1858502" y="140754"/>
                  </a:lnTo>
                  <a:lnTo>
                    <a:pt x="1870339" y="140754"/>
                  </a:lnTo>
                  <a:lnTo>
                    <a:pt x="1882177" y="140754"/>
                  </a:lnTo>
                  <a:lnTo>
                    <a:pt x="1894014" y="140754"/>
                  </a:lnTo>
                  <a:lnTo>
                    <a:pt x="1905852" y="140754"/>
                  </a:lnTo>
                  <a:lnTo>
                    <a:pt x="1917689" y="140754"/>
                  </a:lnTo>
                  <a:lnTo>
                    <a:pt x="1929527" y="140754"/>
                  </a:lnTo>
                  <a:lnTo>
                    <a:pt x="1941365" y="140754"/>
                  </a:lnTo>
                  <a:lnTo>
                    <a:pt x="1953202" y="140754"/>
                  </a:lnTo>
                  <a:lnTo>
                    <a:pt x="1965040" y="140754"/>
                  </a:lnTo>
                  <a:lnTo>
                    <a:pt x="1976877" y="140754"/>
                  </a:lnTo>
                  <a:lnTo>
                    <a:pt x="1988715" y="140754"/>
                  </a:lnTo>
                  <a:lnTo>
                    <a:pt x="2000553" y="140754"/>
                  </a:lnTo>
                  <a:lnTo>
                    <a:pt x="2012390" y="140754"/>
                  </a:lnTo>
                  <a:lnTo>
                    <a:pt x="2024228" y="140754"/>
                  </a:lnTo>
                  <a:lnTo>
                    <a:pt x="2036065" y="140754"/>
                  </a:lnTo>
                  <a:lnTo>
                    <a:pt x="2047903" y="140754"/>
                  </a:lnTo>
                  <a:lnTo>
                    <a:pt x="2059741" y="140754"/>
                  </a:lnTo>
                  <a:lnTo>
                    <a:pt x="2071578" y="140754"/>
                  </a:lnTo>
                  <a:lnTo>
                    <a:pt x="2083416" y="140754"/>
                  </a:lnTo>
                  <a:lnTo>
                    <a:pt x="2095253" y="140754"/>
                  </a:lnTo>
                  <a:lnTo>
                    <a:pt x="2107091" y="140754"/>
                  </a:lnTo>
                  <a:lnTo>
                    <a:pt x="2118929" y="140754"/>
                  </a:lnTo>
                  <a:lnTo>
                    <a:pt x="2130766" y="140754"/>
                  </a:lnTo>
                  <a:lnTo>
                    <a:pt x="2142604" y="140754"/>
                  </a:lnTo>
                  <a:lnTo>
                    <a:pt x="2154441" y="140754"/>
                  </a:lnTo>
                  <a:lnTo>
                    <a:pt x="2166279" y="140754"/>
                  </a:lnTo>
                  <a:lnTo>
                    <a:pt x="2178117" y="140754"/>
                  </a:lnTo>
                  <a:lnTo>
                    <a:pt x="2189954" y="140754"/>
                  </a:lnTo>
                  <a:lnTo>
                    <a:pt x="2201792" y="140754"/>
                  </a:lnTo>
                  <a:lnTo>
                    <a:pt x="2213629" y="140754"/>
                  </a:lnTo>
                  <a:lnTo>
                    <a:pt x="2225467" y="140754"/>
                  </a:lnTo>
                  <a:lnTo>
                    <a:pt x="2237304" y="140754"/>
                  </a:lnTo>
                  <a:lnTo>
                    <a:pt x="2249142" y="140754"/>
                  </a:lnTo>
                  <a:lnTo>
                    <a:pt x="2260980" y="140754"/>
                  </a:lnTo>
                  <a:lnTo>
                    <a:pt x="2272817" y="140754"/>
                  </a:lnTo>
                  <a:lnTo>
                    <a:pt x="2284655" y="140754"/>
                  </a:lnTo>
                  <a:lnTo>
                    <a:pt x="2296492" y="140754"/>
                  </a:lnTo>
                  <a:lnTo>
                    <a:pt x="2308330" y="140754"/>
                  </a:lnTo>
                  <a:lnTo>
                    <a:pt x="2320168" y="140754"/>
                  </a:lnTo>
                  <a:lnTo>
                    <a:pt x="2332005" y="140754"/>
                  </a:lnTo>
                  <a:lnTo>
                    <a:pt x="2343843" y="140754"/>
                  </a:lnTo>
                  <a:lnTo>
                    <a:pt x="2343843" y="140707"/>
                  </a:lnTo>
                  <a:lnTo>
                    <a:pt x="2355680" y="140698"/>
                  </a:lnTo>
                  <a:lnTo>
                    <a:pt x="2367518" y="140689"/>
                  </a:lnTo>
                  <a:lnTo>
                    <a:pt x="2379356" y="140677"/>
                  </a:lnTo>
                  <a:lnTo>
                    <a:pt x="2391193" y="140664"/>
                  </a:lnTo>
                  <a:lnTo>
                    <a:pt x="2403031" y="140648"/>
                  </a:lnTo>
                  <a:lnTo>
                    <a:pt x="2414868" y="140629"/>
                  </a:lnTo>
                  <a:lnTo>
                    <a:pt x="2426706" y="140608"/>
                  </a:lnTo>
                  <a:lnTo>
                    <a:pt x="2438544" y="140582"/>
                  </a:lnTo>
                  <a:lnTo>
                    <a:pt x="2450381" y="140552"/>
                  </a:lnTo>
                  <a:lnTo>
                    <a:pt x="2462219" y="140516"/>
                  </a:lnTo>
                  <a:lnTo>
                    <a:pt x="2474056" y="140475"/>
                  </a:lnTo>
                  <a:lnTo>
                    <a:pt x="2485894" y="140426"/>
                  </a:lnTo>
                  <a:lnTo>
                    <a:pt x="2497732" y="140369"/>
                  </a:lnTo>
                  <a:lnTo>
                    <a:pt x="2509569" y="140301"/>
                  </a:lnTo>
                  <a:lnTo>
                    <a:pt x="2521407" y="140222"/>
                  </a:lnTo>
                  <a:lnTo>
                    <a:pt x="2533244" y="140130"/>
                  </a:lnTo>
                  <a:lnTo>
                    <a:pt x="2545082" y="140021"/>
                  </a:lnTo>
                  <a:lnTo>
                    <a:pt x="2556919" y="139893"/>
                  </a:lnTo>
                  <a:lnTo>
                    <a:pt x="2568757" y="139743"/>
                  </a:lnTo>
                  <a:lnTo>
                    <a:pt x="2580595" y="139567"/>
                  </a:lnTo>
                  <a:lnTo>
                    <a:pt x="2592432" y="139361"/>
                  </a:lnTo>
                  <a:lnTo>
                    <a:pt x="2604270" y="139119"/>
                  </a:lnTo>
                  <a:lnTo>
                    <a:pt x="2616107" y="138837"/>
                  </a:lnTo>
                  <a:lnTo>
                    <a:pt x="2627945" y="138506"/>
                  </a:lnTo>
                  <a:lnTo>
                    <a:pt x="2639783" y="138119"/>
                  </a:lnTo>
                  <a:lnTo>
                    <a:pt x="2651620" y="137667"/>
                  </a:lnTo>
                  <a:lnTo>
                    <a:pt x="2663458" y="137139"/>
                  </a:lnTo>
                  <a:lnTo>
                    <a:pt x="2675295" y="136524"/>
                  </a:lnTo>
                  <a:lnTo>
                    <a:pt x="2687133" y="135808"/>
                  </a:lnTo>
                  <a:lnTo>
                    <a:pt x="2698971" y="134976"/>
                  </a:lnTo>
                  <a:lnTo>
                    <a:pt x="2710808" y="134012"/>
                  </a:lnTo>
                  <a:lnTo>
                    <a:pt x="2722646" y="132895"/>
                  </a:lnTo>
                  <a:lnTo>
                    <a:pt x="2734483" y="131606"/>
                  </a:lnTo>
                  <a:lnTo>
                    <a:pt x="2746321" y="130123"/>
                  </a:lnTo>
                  <a:lnTo>
                    <a:pt x="2758159" y="128421"/>
                  </a:lnTo>
                  <a:lnTo>
                    <a:pt x="2769996" y="126477"/>
                  </a:lnTo>
                  <a:lnTo>
                    <a:pt x="2781834" y="124266"/>
                  </a:lnTo>
                  <a:lnTo>
                    <a:pt x="2793671" y="121764"/>
                  </a:lnTo>
                  <a:lnTo>
                    <a:pt x="2805509" y="118949"/>
                  </a:lnTo>
                  <a:lnTo>
                    <a:pt x="2817347" y="115802"/>
                  </a:lnTo>
                  <a:lnTo>
                    <a:pt x="2829184" y="112310"/>
                  </a:lnTo>
                  <a:lnTo>
                    <a:pt x="2841022" y="108464"/>
                  </a:lnTo>
                  <a:lnTo>
                    <a:pt x="2852859" y="104268"/>
                  </a:lnTo>
                  <a:lnTo>
                    <a:pt x="2864697" y="99733"/>
                  </a:lnTo>
                  <a:lnTo>
                    <a:pt x="2876534" y="94882"/>
                  </a:lnTo>
                  <a:lnTo>
                    <a:pt x="2888372" y="89750"/>
                  </a:lnTo>
                  <a:lnTo>
                    <a:pt x="2900210" y="84385"/>
                  </a:lnTo>
                  <a:lnTo>
                    <a:pt x="2912047" y="78845"/>
                  </a:lnTo>
                  <a:lnTo>
                    <a:pt x="2923885" y="73196"/>
                  </a:lnTo>
                  <a:lnTo>
                    <a:pt x="2935722" y="67510"/>
                  </a:lnTo>
                  <a:lnTo>
                    <a:pt x="2947560" y="61861"/>
                  </a:lnTo>
                  <a:lnTo>
                    <a:pt x="2959398" y="56321"/>
                  </a:lnTo>
                  <a:lnTo>
                    <a:pt x="2971235" y="50956"/>
                  </a:lnTo>
                  <a:lnTo>
                    <a:pt x="2983073" y="45824"/>
                  </a:lnTo>
                  <a:lnTo>
                    <a:pt x="2994910" y="40973"/>
                  </a:lnTo>
                  <a:lnTo>
                    <a:pt x="3006748" y="36438"/>
                  </a:lnTo>
                  <a:lnTo>
                    <a:pt x="3018586" y="32242"/>
                  </a:lnTo>
                  <a:lnTo>
                    <a:pt x="3030423" y="28397"/>
                  </a:lnTo>
                  <a:lnTo>
                    <a:pt x="3042261" y="24904"/>
                  </a:lnTo>
                  <a:lnTo>
                    <a:pt x="3054098" y="21757"/>
                  </a:lnTo>
                  <a:lnTo>
                    <a:pt x="3065936" y="18942"/>
                  </a:lnTo>
                  <a:lnTo>
                    <a:pt x="3077774" y="16440"/>
                  </a:lnTo>
                  <a:lnTo>
                    <a:pt x="3089611" y="14229"/>
                  </a:lnTo>
                  <a:lnTo>
                    <a:pt x="3101449" y="12285"/>
                  </a:lnTo>
                  <a:lnTo>
                    <a:pt x="3113286" y="10583"/>
                  </a:lnTo>
                  <a:lnTo>
                    <a:pt x="3125124" y="9100"/>
                  </a:lnTo>
                  <a:lnTo>
                    <a:pt x="3136962" y="7811"/>
                  </a:lnTo>
                  <a:lnTo>
                    <a:pt x="3148799" y="6694"/>
                  </a:lnTo>
                  <a:lnTo>
                    <a:pt x="3160637" y="5730"/>
                  </a:lnTo>
                  <a:lnTo>
                    <a:pt x="3172474" y="4898"/>
                  </a:lnTo>
                  <a:lnTo>
                    <a:pt x="3184312" y="4182"/>
                  </a:lnTo>
                  <a:lnTo>
                    <a:pt x="3196149" y="3567"/>
                  </a:lnTo>
                  <a:lnTo>
                    <a:pt x="3207987" y="3039"/>
                  </a:lnTo>
                  <a:lnTo>
                    <a:pt x="3219825" y="2587"/>
                  </a:lnTo>
                  <a:lnTo>
                    <a:pt x="3231662" y="2200"/>
                  </a:lnTo>
                  <a:lnTo>
                    <a:pt x="3243500" y="1869"/>
                  </a:lnTo>
                  <a:lnTo>
                    <a:pt x="3255337" y="1587"/>
                  </a:lnTo>
                  <a:lnTo>
                    <a:pt x="3267175" y="1345"/>
                  </a:lnTo>
                  <a:lnTo>
                    <a:pt x="3279013" y="1139"/>
                  </a:lnTo>
                  <a:lnTo>
                    <a:pt x="3290850" y="963"/>
                  </a:lnTo>
                  <a:lnTo>
                    <a:pt x="3302688" y="813"/>
                  </a:lnTo>
                  <a:lnTo>
                    <a:pt x="3314525" y="685"/>
                  </a:lnTo>
                  <a:lnTo>
                    <a:pt x="3326363" y="577"/>
                  </a:lnTo>
                  <a:lnTo>
                    <a:pt x="3338201" y="484"/>
                  </a:lnTo>
                  <a:lnTo>
                    <a:pt x="3350038" y="405"/>
                  </a:lnTo>
                  <a:lnTo>
                    <a:pt x="3361876" y="337"/>
                  </a:lnTo>
                  <a:lnTo>
                    <a:pt x="3373713" y="280"/>
                  </a:lnTo>
                  <a:lnTo>
                    <a:pt x="3385551" y="231"/>
                  </a:lnTo>
                  <a:lnTo>
                    <a:pt x="3397389" y="190"/>
                  </a:lnTo>
                  <a:lnTo>
                    <a:pt x="3409226" y="154"/>
                  </a:lnTo>
                  <a:lnTo>
                    <a:pt x="3421064" y="124"/>
                  </a:lnTo>
                  <a:lnTo>
                    <a:pt x="3432901" y="99"/>
                  </a:lnTo>
                  <a:lnTo>
                    <a:pt x="3444739" y="77"/>
                  </a:lnTo>
                  <a:lnTo>
                    <a:pt x="3456576" y="58"/>
                  </a:lnTo>
                  <a:lnTo>
                    <a:pt x="3468414" y="42"/>
                  </a:lnTo>
                  <a:lnTo>
                    <a:pt x="3480252" y="29"/>
                  </a:lnTo>
                  <a:lnTo>
                    <a:pt x="3492089" y="18"/>
                  </a:lnTo>
                  <a:lnTo>
                    <a:pt x="3503927" y="8"/>
                  </a:lnTo>
                  <a:lnTo>
                    <a:pt x="3515764" y="0"/>
                  </a:lnTo>
                  <a:lnTo>
                    <a:pt x="3515764" y="188"/>
                  </a:lnTo>
                  <a:lnTo>
                    <a:pt x="3527602" y="230"/>
                  </a:lnTo>
                  <a:lnTo>
                    <a:pt x="3539440" y="278"/>
                  </a:lnTo>
                  <a:lnTo>
                    <a:pt x="3551277" y="336"/>
                  </a:lnTo>
                  <a:lnTo>
                    <a:pt x="3563115" y="403"/>
                  </a:lnTo>
                  <a:lnTo>
                    <a:pt x="3574952" y="482"/>
                  </a:lnTo>
                  <a:lnTo>
                    <a:pt x="3586790" y="575"/>
                  </a:lnTo>
                  <a:lnTo>
                    <a:pt x="3598628" y="684"/>
                  </a:lnTo>
                  <a:lnTo>
                    <a:pt x="3610465" y="812"/>
                  </a:lnTo>
                  <a:lnTo>
                    <a:pt x="3622303" y="962"/>
                  </a:lnTo>
                  <a:lnTo>
                    <a:pt x="3634140" y="1139"/>
                  </a:lnTo>
                  <a:lnTo>
                    <a:pt x="3645978" y="1347"/>
                  </a:lnTo>
                  <a:lnTo>
                    <a:pt x="3657816" y="1591"/>
                  </a:lnTo>
                  <a:lnTo>
                    <a:pt x="3669653" y="1878"/>
                  </a:lnTo>
                  <a:lnTo>
                    <a:pt x="3681491" y="2214"/>
                  </a:lnTo>
                  <a:lnTo>
                    <a:pt x="3693328" y="2609"/>
                  </a:lnTo>
                  <a:lnTo>
                    <a:pt x="3705166" y="3073"/>
                  </a:lnTo>
                  <a:lnTo>
                    <a:pt x="3717004" y="3618"/>
                  </a:lnTo>
                  <a:lnTo>
                    <a:pt x="3728841" y="4257"/>
                  </a:lnTo>
                  <a:lnTo>
                    <a:pt x="3740679" y="5007"/>
                  </a:lnTo>
                  <a:lnTo>
                    <a:pt x="3752516" y="5886"/>
                  </a:lnTo>
                  <a:lnTo>
                    <a:pt x="3764354" y="6917"/>
                  </a:lnTo>
                  <a:lnTo>
                    <a:pt x="3776191" y="8124"/>
                  </a:lnTo>
                  <a:lnTo>
                    <a:pt x="3788029" y="9538"/>
                  </a:lnTo>
                  <a:lnTo>
                    <a:pt x="3799867" y="11192"/>
                  </a:lnTo>
                  <a:lnTo>
                    <a:pt x="3811704" y="13127"/>
                  </a:lnTo>
                  <a:lnTo>
                    <a:pt x="3823542" y="15387"/>
                  </a:lnTo>
                  <a:lnTo>
                    <a:pt x="3835379" y="18025"/>
                  </a:lnTo>
                  <a:lnTo>
                    <a:pt x="3847217" y="21100"/>
                  </a:lnTo>
                  <a:lnTo>
                    <a:pt x="3859055" y="24679"/>
                  </a:lnTo>
                  <a:lnTo>
                    <a:pt x="3870892" y="28839"/>
                  </a:lnTo>
                  <a:lnTo>
                    <a:pt x="3882730" y="33663"/>
                  </a:lnTo>
                  <a:lnTo>
                    <a:pt x="3894567" y="39246"/>
                  </a:lnTo>
                  <a:lnTo>
                    <a:pt x="3906405" y="45691"/>
                  </a:lnTo>
                  <a:lnTo>
                    <a:pt x="3918243" y="53108"/>
                  </a:lnTo>
                  <a:lnTo>
                    <a:pt x="3930080" y="61616"/>
                  </a:lnTo>
                  <a:lnTo>
                    <a:pt x="3941918" y="71335"/>
                  </a:lnTo>
                  <a:lnTo>
                    <a:pt x="3953755" y="82390"/>
                  </a:lnTo>
                  <a:lnTo>
                    <a:pt x="3965593" y="94900"/>
                  </a:lnTo>
                  <a:lnTo>
                    <a:pt x="3977431" y="108976"/>
                  </a:lnTo>
                  <a:lnTo>
                    <a:pt x="3989268" y="124711"/>
                  </a:lnTo>
                  <a:lnTo>
                    <a:pt x="4001106" y="142174"/>
                  </a:lnTo>
                  <a:lnTo>
                    <a:pt x="4012943" y="161399"/>
                  </a:lnTo>
                  <a:lnTo>
                    <a:pt x="4024781" y="182380"/>
                  </a:lnTo>
                  <a:lnTo>
                    <a:pt x="4036619" y="205057"/>
                  </a:lnTo>
                  <a:lnTo>
                    <a:pt x="4048456" y="229313"/>
                  </a:lnTo>
                  <a:lnTo>
                    <a:pt x="4060294" y="254972"/>
                  </a:lnTo>
                  <a:lnTo>
                    <a:pt x="4072131" y="281796"/>
                  </a:lnTo>
                  <a:lnTo>
                    <a:pt x="4083969" y="309497"/>
                  </a:lnTo>
                  <a:lnTo>
                    <a:pt x="4095806" y="337741"/>
                  </a:lnTo>
                  <a:lnTo>
                    <a:pt x="4107644" y="366171"/>
                  </a:lnTo>
                  <a:lnTo>
                    <a:pt x="4119482" y="394415"/>
                  </a:lnTo>
                  <a:lnTo>
                    <a:pt x="4131319" y="422116"/>
                  </a:lnTo>
                  <a:lnTo>
                    <a:pt x="4143157" y="448940"/>
                  </a:lnTo>
                  <a:lnTo>
                    <a:pt x="4154994" y="474599"/>
                  </a:lnTo>
                  <a:lnTo>
                    <a:pt x="4166832" y="498855"/>
                  </a:lnTo>
                  <a:lnTo>
                    <a:pt x="4178670" y="521532"/>
                  </a:lnTo>
                  <a:lnTo>
                    <a:pt x="4190507" y="542513"/>
                  </a:lnTo>
                  <a:lnTo>
                    <a:pt x="4202345" y="561738"/>
                  </a:lnTo>
                  <a:lnTo>
                    <a:pt x="4214182" y="579201"/>
                  </a:lnTo>
                  <a:lnTo>
                    <a:pt x="4226020" y="594936"/>
                  </a:lnTo>
                  <a:lnTo>
                    <a:pt x="4237858" y="609012"/>
                  </a:lnTo>
                  <a:lnTo>
                    <a:pt x="4249695" y="621522"/>
                  </a:lnTo>
                  <a:lnTo>
                    <a:pt x="4261533" y="632577"/>
                  </a:lnTo>
                  <a:lnTo>
                    <a:pt x="4273370" y="642296"/>
                  </a:lnTo>
                  <a:lnTo>
                    <a:pt x="4285208" y="650804"/>
                  </a:lnTo>
                  <a:lnTo>
                    <a:pt x="4297046" y="658221"/>
                  </a:lnTo>
                  <a:lnTo>
                    <a:pt x="4308883" y="664666"/>
                  </a:lnTo>
                  <a:lnTo>
                    <a:pt x="4320721" y="670249"/>
                  </a:lnTo>
                  <a:lnTo>
                    <a:pt x="4332558" y="675073"/>
                  </a:lnTo>
                  <a:lnTo>
                    <a:pt x="4344396" y="679233"/>
                  </a:lnTo>
                  <a:lnTo>
                    <a:pt x="4356234" y="682812"/>
                  </a:lnTo>
                  <a:lnTo>
                    <a:pt x="4368071" y="685887"/>
                  </a:lnTo>
                  <a:lnTo>
                    <a:pt x="4379909" y="688525"/>
                  </a:lnTo>
                  <a:lnTo>
                    <a:pt x="4391746" y="690785"/>
                  </a:lnTo>
                  <a:lnTo>
                    <a:pt x="4403584" y="692720"/>
                  </a:lnTo>
                  <a:lnTo>
                    <a:pt x="4415421" y="694374"/>
                  </a:lnTo>
                  <a:lnTo>
                    <a:pt x="4427259" y="695788"/>
                  </a:lnTo>
                  <a:lnTo>
                    <a:pt x="4439097" y="696996"/>
                  </a:lnTo>
                  <a:lnTo>
                    <a:pt x="4450934" y="698026"/>
                  </a:lnTo>
                  <a:lnTo>
                    <a:pt x="4462772" y="698905"/>
                  </a:lnTo>
                  <a:lnTo>
                    <a:pt x="4474609" y="699655"/>
                  </a:lnTo>
                  <a:lnTo>
                    <a:pt x="4486447" y="700294"/>
                  </a:lnTo>
                  <a:lnTo>
                    <a:pt x="4498285" y="700839"/>
                  </a:lnTo>
                  <a:lnTo>
                    <a:pt x="4510122" y="701303"/>
                  </a:lnTo>
                  <a:lnTo>
                    <a:pt x="4521960" y="701698"/>
                  </a:lnTo>
                  <a:lnTo>
                    <a:pt x="4533797" y="702034"/>
                  </a:lnTo>
                  <a:lnTo>
                    <a:pt x="4545635" y="702321"/>
                  </a:lnTo>
                  <a:lnTo>
                    <a:pt x="4557473" y="702565"/>
                  </a:lnTo>
                  <a:lnTo>
                    <a:pt x="4569310" y="702773"/>
                  </a:lnTo>
                  <a:lnTo>
                    <a:pt x="4581148" y="702950"/>
                  </a:lnTo>
                  <a:lnTo>
                    <a:pt x="4592985" y="703100"/>
                  </a:lnTo>
                  <a:lnTo>
                    <a:pt x="4604823" y="703228"/>
                  </a:lnTo>
                  <a:lnTo>
                    <a:pt x="4616661" y="703337"/>
                  </a:lnTo>
                  <a:lnTo>
                    <a:pt x="4628498" y="703430"/>
                  </a:lnTo>
                  <a:lnTo>
                    <a:pt x="4640336" y="703509"/>
                  </a:lnTo>
                  <a:lnTo>
                    <a:pt x="4652173" y="703576"/>
                  </a:lnTo>
                  <a:lnTo>
                    <a:pt x="4664011" y="703634"/>
                  </a:lnTo>
                  <a:lnTo>
                    <a:pt x="4675849" y="703682"/>
                  </a:lnTo>
                  <a:lnTo>
                    <a:pt x="4687686" y="703724"/>
                  </a:lnTo>
                </a:path>
              </a:pathLst>
            </a:custGeom>
            <a:ln w="40651" cap="flat">
              <a:solidFill>
                <a:srgbClr val="75AF00">
                  <a:alpha val="100000"/>
                </a:srgbClr>
              </a:solidFill>
              <a:prstDash val="solid"/>
              <a:round/>
            </a:ln>
          </p:spPr>
          <p:txBody>
            <a:bodyPr/>
            <a:lstStyle/>
            <a:p/>
          </p:txBody>
        </p:sp>
        <p:sp>
          <p:nvSpPr>
            <p:cNvPr id="49" name="pl49"/>
            <p:cNvSpPr/>
            <p:nvPr/>
          </p:nvSpPr>
          <p:spPr>
            <a:xfrm>
              <a:off x="2482351" y="2870789"/>
              <a:ext cx="4687686" cy="1407873"/>
            </a:xfrm>
            <a:custGeom>
              <a:avLst/>
              <a:pathLst>
                <a:path w="4687686" h="1407873">
                  <a:moveTo>
                    <a:pt x="0" y="0"/>
                  </a:moveTo>
                  <a:lnTo>
                    <a:pt x="11837" y="16"/>
                  </a:lnTo>
                  <a:lnTo>
                    <a:pt x="23675" y="36"/>
                  </a:lnTo>
                  <a:lnTo>
                    <a:pt x="35512" y="58"/>
                  </a:lnTo>
                  <a:lnTo>
                    <a:pt x="47350" y="85"/>
                  </a:lnTo>
                  <a:lnTo>
                    <a:pt x="59187" y="117"/>
                  </a:lnTo>
                  <a:lnTo>
                    <a:pt x="71025" y="154"/>
                  </a:lnTo>
                  <a:lnTo>
                    <a:pt x="82863" y="198"/>
                  </a:lnTo>
                  <a:lnTo>
                    <a:pt x="94700" y="249"/>
                  </a:lnTo>
                  <a:lnTo>
                    <a:pt x="106538" y="309"/>
                  </a:lnTo>
                  <a:lnTo>
                    <a:pt x="118375" y="380"/>
                  </a:lnTo>
                  <a:lnTo>
                    <a:pt x="130213" y="463"/>
                  </a:lnTo>
                  <a:lnTo>
                    <a:pt x="142051" y="561"/>
                  </a:lnTo>
                  <a:lnTo>
                    <a:pt x="153888" y="675"/>
                  </a:lnTo>
                  <a:lnTo>
                    <a:pt x="165726" y="810"/>
                  </a:lnTo>
                  <a:lnTo>
                    <a:pt x="177563" y="968"/>
                  </a:lnTo>
                  <a:lnTo>
                    <a:pt x="189401" y="1154"/>
                  </a:lnTo>
                  <a:lnTo>
                    <a:pt x="201239" y="1371"/>
                  </a:lnTo>
                  <a:lnTo>
                    <a:pt x="213076" y="1627"/>
                  </a:lnTo>
                  <a:lnTo>
                    <a:pt x="224914" y="1927"/>
                  </a:lnTo>
                  <a:lnTo>
                    <a:pt x="236751" y="2279"/>
                  </a:lnTo>
                  <a:lnTo>
                    <a:pt x="248589" y="2691"/>
                  </a:lnTo>
                  <a:lnTo>
                    <a:pt x="260427" y="3174"/>
                  </a:lnTo>
                  <a:lnTo>
                    <a:pt x="272264" y="3739"/>
                  </a:lnTo>
                  <a:lnTo>
                    <a:pt x="284102" y="4401"/>
                  </a:lnTo>
                  <a:lnTo>
                    <a:pt x="295939" y="5175"/>
                  </a:lnTo>
                  <a:lnTo>
                    <a:pt x="307777" y="6079"/>
                  </a:lnTo>
                  <a:lnTo>
                    <a:pt x="319614" y="7134"/>
                  </a:lnTo>
                  <a:lnTo>
                    <a:pt x="331452" y="8364"/>
                  </a:lnTo>
                  <a:lnTo>
                    <a:pt x="343290" y="9796"/>
                  </a:lnTo>
                  <a:lnTo>
                    <a:pt x="355127" y="11460"/>
                  </a:lnTo>
                  <a:lnTo>
                    <a:pt x="366965" y="13389"/>
                  </a:lnTo>
                  <a:lnTo>
                    <a:pt x="378802" y="15623"/>
                  </a:lnTo>
                  <a:lnTo>
                    <a:pt x="390640" y="18201"/>
                  </a:lnTo>
                  <a:lnTo>
                    <a:pt x="402478" y="21167"/>
                  </a:lnTo>
                  <a:lnTo>
                    <a:pt x="414315" y="24570"/>
                  </a:lnTo>
                  <a:lnTo>
                    <a:pt x="426153" y="28458"/>
                  </a:lnTo>
                  <a:lnTo>
                    <a:pt x="437990" y="32880"/>
                  </a:lnTo>
                  <a:lnTo>
                    <a:pt x="449828" y="37884"/>
                  </a:lnTo>
                  <a:lnTo>
                    <a:pt x="461666" y="43515"/>
                  </a:lnTo>
                  <a:lnTo>
                    <a:pt x="473503" y="49808"/>
                  </a:lnTo>
                  <a:lnTo>
                    <a:pt x="485341" y="56794"/>
                  </a:lnTo>
                  <a:lnTo>
                    <a:pt x="497178" y="64484"/>
                  </a:lnTo>
                  <a:lnTo>
                    <a:pt x="509016" y="72876"/>
                  </a:lnTo>
                  <a:lnTo>
                    <a:pt x="520854" y="81947"/>
                  </a:lnTo>
                  <a:lnTo>
                    <a:pt x="532691" y="91649"/>
                  </a:lnTo>
                  <a:lnTo>
                    <a:pt x="544529" y="101913"/>
                  </a:lnTo>
                  <a:lnTo>
                    <a:pt x="556366" y="112643"/>
                  </a:lnTo>
                  <a:lnTo>
                    <a:pt x="568204" y="123723"/>
                  </a:lnTo>
                  <a:lnTo>
                    <a:pt x="580042" y="135021"/>
                  </a:lnTo>
                  <a:lnTo>
                    <a:pt x="591879" y="146392"/>
                  </a:lnTo>
                  <a:lnTo>
                    <a:pt x="603717" y="157690"/>
                  </a:lnTo>
                  <a:lnTo>
                    <a:pt x="615554" y="168771"/>
                  </a:lnTo>
                  <a:lnTo>
                    <a:pt x="627392" y="179500"/>
                  </a:lnTo>
                  <a:lnTo>
                    <a:pt x="639229" y="189764"/>
                  </a:lnTo>
                  <a:lnTo>
                    <a:pt x="651067" y="199466"/>
                  </a:lnTo>
                  <a:lnTo>
                    <a:pt x="662905" y="208537"/>
                  </a:lnTo>
                  <a:lnTo>
                    <a:pt x="674742" y="216929"/>
                  </a:lnTo>
                  <a:lnTo>
                    <a:pt x="686580" y="224620"/>
                  </a:lnTo>
                  <a:lnTo>
                    <a:pt x="698417" y="231605"/>
                  </a:lnTo>
                  <a:lnTo>
                    <a:pt x="710255" y="237899"/>
                  </a:lnTo>
                  <a:lnTo>
                    <a:pt x="722093" y="243529"/>
                  </a:lnTo>
                  <a:lnTo>
                    <a:pt x="733930" y="248533"/>
                  </a:lnTo>
                  <a:lnTo>
                    <a:pt x="745768" y="252955"/>
                  </a:lnTo>
                  <a:lnTo>
                    <a:pt x="757605" y="256843"/>
                  </a:lnTo>
                  <a:lnTo>
                    <a:pt x="769443" y="260246"/>
                  </a:lnTo>
                  <a:lnTo>
                    <a:pt x="781281" y="263213"/>
                  </a:lnTo>
                  <a:lnTo>
                    <a:pt x="793118" y="265790"/>
                  </a:lnTo>
                  <a:lnTo>
                    <a:pt x="804956" y="268024"/>
                  </a:lnTo>
                  <a:lnTo>
                    <a:pt x="816793" y="269953"/>
                  </a:lnTo>
                  <a:lnTo>
                    <a:pt x="828631" y="271617"/>
                  </a:lnTo>
                  <a:lnTo>
                    <a:pt x="840469" y="273049"/>
                  </a:lnTo>
                  <a:lnTo>
                    <a:pt x="852306" y="274279"/>
                  </a:lnTo>
                  <a:lnTo>
                    <a:pt x="864144" y="275334"/>
                  </a:lnTo>
                  <a:lnTo>
                    <a:pt x="875981" y="276238"/>
                  </a:lnTo>
                  <a:lnTo>
                    <a:pt x="887819" y="277012"/>
                  </a:lnTo>
                  <a:lnTo>
                    <a:pt x="899657" y="277674"/>
                  </a:lnTo>
                  <a:lnTo>
                    <a:pt x="911494" y="278239"/>
                  </a:lnTo>
                  <a:lnTo>
                    <a:pt x="923332" y="278722"/>
                  </a:lnTo>
                  <a:lnTo>
                    <a:pt x="935169" y="279135"/>
                  </a:lnTo>
                  <a:lnTo>
                    <a:pt x="947007" y="279486"/>
                  </a:lnTo>
                  <a:lnTo>
                    <a:pt x="958844" y="279786"/>
                  </a:lnTo>
                  <a:lnTo>
                    <a:pt x="970682" y="280042"/>
                  </a:lnTo>
                  <a:lnTo>
                    <a:pt x="982520" y="280260"/>
                  </a:lnTo>
                  <a:lnTo>
                    <a:pt x="994357" y="280445"/>
                  </a:lnTo>
                  <a:lnTo>
                    <a:pt x="1006195" y="280603"/>
                  </a:lnTo>
                  <a:lnTo>
                    <a:pt x="1018032" y="280738"/>
                  </a:lnTo>
                  <a:lnTo>
                    <a:pt x="1029870" y="280853"/>
                  </a:lnTo>
                  <a:lnTo>
                    <a:pt x="1041708" y="280950"/>
                  </a:lnTo>
                  <a:lnTo>
                    <a:pt x="1053545" y="281033"/>
                  </a:lnTo>
                  <a:lnTo>
                    <a:pt x="1065383" y="281104"/>
                  </a:lnTo>
                  <a:lnTo>
                    <a:pt x="1077220" y="281164"/>
                  </a:lnTo>
                  <a:lnTo>
                    <a:pt x="1089058" y="281216"/>
                  </a:lnTo>
                  <a:lnTo>
                    <a:pt x="1100896" y="281259"/>
                  </a:lnTo>
                  <a:lnTo>
                    <a:pt x="1112733" y="281296"/>
                  </a:lnTo>
                  <a:lnTo>
                    <a:pt x="1124571" y="281328"/>
                  </a:lnTo>
                  <a:lnTo>
                    <a:pt x="1136408" y="281355"/>
                  </a:lnTo>
                  <a:lnTo>
                    <a:pt x="1148246" y="281378"/>
                  </a:lnTo>
                  <a:lnTo>
                    <a:pt x="1160084" y="281397"/>
                  </a:lnTo>
                  <a:lnTo>
                    <a:pt x="1171921" y="281414"/>
                  </a:lnTo>
                  <a:lnTo>
                    <a:pt x="1171921" y="281839"/>
                  </a:lnTo>
                  <a:lnTo>
                    <a:pt x="1183759" y="281897"/>
                  </a:lnTo>
                  <a:lnTo>
                    <a:pt x="1195596" y="281965"/>
                  </a:lnTo>
                  <a:lnTo>
                    <a:pt x="1207434" y="282045"/>
                  </a:lnTo>
                  <a:lnTo>
                    <a:pt x="1219272" y="282139"/>
                  </a:lnTo>
                  <a:lnTo>
                    <a:pt x="1231109" y="282249"/>
                  </a:lnTo>
                  <a:lnTo>
                    <a:pt x="1242947" y="282379"/>
                  </a:lnTo>
                  <a:lnTo>
                    <a:pt x="1254784" y="282532"/>
                  </a:lnTo>
                  <a:lnTo>
                    <a:pt x="1266622" y="282711"/>
                  </a:lnTo>
                  <a:lnTo>
                    <a:pt x="1278459" y="282922"/>
                  </a:lnTo>
                  <a:lnTo>
                    <a:pt x="1290297" y="283170"/>
                  </a:lnTo>
                  <a:lnTo>
                    <a:pt x="1302135" y="283460"/>
                  </a:lnTo>
                  <a:lnTo>
                    <a:pt x="1313972" y="283802"/>
                  </a:lnTo>
                  <a:lnTo>
                    <a:pt x="1325810" y="284203"/>
                  </a:lnTo>
                  <a:lnTo>
                    <a:pt x="1337647" y="284675"/>
                  </a:lnTo>
                  <a:lnTo>
                    <a:pt x="1349485" y="285228"/>
                  </a:lnTo>
                  <a:lnTo>
                    <a:pt x="1361323" y="285878"/>
                  </a:lnTo>
                  <a:lnTo>
                    <a:pt x="1373160" y="286640"/>
                  </a:lnTo>
                  <a:lnTo>
                    <a:pt x="1384998" y="287535"/>
                  </a:lnTo>
                  <a:lnTo>
                    <a:pt x="1396835" y="288584"/>
                  </a:lnTo>
                  <a:lnTo>
                    <a:pt x="1408673" y="289815"/>
                  </a:lnTo>
                  <a:lnTo>
                    <a:pt x="1420511" y="291258"/>
                  </a:lnTo>
                  <a:lnTo>
                    <a:pt x="1432348" y="292948"/>
                  </a:lnTo>
                  <a:lnTo>
                    <a:pt x="1444186" y="294928"/>
                  </a:lnTo>
                  <a:lnTo>
                    <a:pt x="1456023" y="297244"/>
                  </a:lnTo>
                  <a:lnTo>
                    <a:pt x="1467861" y="299953"/>
                  </a:lnTo>
                  <a:lnTo>
                    <a:pt x="1479699" y="303117"/>
                  </a:lnTo>
                  <a:lnTo>
                    <a:pt x="1491536" y="306810"/>
                  </a:lnTo>
                  <a:lnTo>
                    <a:pt x="1503374" y="311115"/>
                  </a:lnTo>
                  <a:lnTo>
                    <a:pt x="1515211" y="316126"/>
                  </a:lnTo>
                  <a:lnTo>
                    <a:pt x="1527049" y="321949"/>
                  </a:lnTo>
                  <a:lnTo>
                    <a:pt x="1538887" y="328703"/>
                  </a:lnTo>
                  <a:lnTo>
                    <a:pt x="1550724" y="336520"/>
                  </a:lnTo>
                  <a:lnTo>
                    <a:pt x="1562562" y="345542"/>
                  </a:lnTo>
                  <a:lnTo>
                    <a:pt x="1574399" y="355926"/>
                  </a:lnTo>
                  <a:lnTo>
                    <a:pt x="1586237" y="367837"/>
                  </a:lnTo>
                  <a:lnTo>
                    <a:pt x="1598074" y="381444"/>
                  </a:lnTo>
                  <a:lnTo>
                    <a:pt x="1609912" y="396921"/>
                  </a:lnTo>
                  <a:lnTo>
                    <a:pt x="1621750" y="414435"/>
                  </a:lnTo>
                  <a:lnTo>
                    <a:pt x="1633587" y="434141"/>
                  </a:lnTo>
                  <a:lnTo>
                    <a:pt x="1645425" y="456170"/>
                  </a:lnTo>
                  <a:lnTo>
                    <a:pt x="1657262" y="480618"/>
                  </a:lnTo>
                  <a:lnTo>
                    <a:pt x="1669100" y="507534"/>
                  </a:lnTo>
                  <a:lnTo>
                    <a:pt x="1680938" y="536907"/>
                  </a:lnTo>
                  <a:lnTo>
                    <a:pt x="1692775" y="568655"/>
                  </a:lnTo>
                  <a:lnTo>
                    <a:pt x="1704613" y="602614"/>
                  </a:lnTo>
                  <a:lnTo>
                    <a:pt x="1716450" y="638535"/>
                  </a:lnTo>
                  <a:lnTo>
                    <a:pt x="1728288" y="676089"/>
                  </a:lnTo>
                  <a:lnTo>
                    <a:pt x="1740126" y="714870"/>
                  </a:lnTo>
                  <a:lnTo>
                    <a:pt x="1751963" y="754413"/>
                  </a:lnTo>
                  <a:lnTo>
                    <a:pt x="1763801" y="794214"/>
                  </a:lnTo>
                  <a:lnTo>
                    <a:pt x="1775638" y="833756"/>
                  </a:lnTo>
                  <a:lnTo>
                    <a:pt x="1787476" y="872537"/>
                  </a:lnTo>
                  <a:lnTo>
                    <a:pt x="1799314" y="910091"/>
                  </a:lnTo>
                  <a:lnTo>
                    <a:pt x="1811151" y="946013"/>
                  </a:lnTo>
                  <a:lnTo>
                    <a:pt x="1822989" y="979972"/>
                  </a:lnTo>
                  <a:lnTo>
                    <a:pt x="1834826" y="1011719"/>
                  </a:lnTo>
                  <a:lnTo>
                    <a:pt x="1846664" y="1041092"/>
                  </a:lnTo>
                  <a:lnTo>
                    <a:pt x="1858502" y="1068009"/>
                  </a:lnTo>
                  <a:lnTo>
                    <a:pt x="1870339" y="1092457"/>
                  </a:lnTo>
                  <a:lnTo>
                    <a:pt x="1882177" y="1114485"/>
                  </a:lnTo>
                  <a:lnTo>
                    <a:pt x="1894014" y="1134191"/>
                  </a:lnTo>
                  <a:lnTo>
                    <a:pt x="1905852" y="1151705"/>
                  </a:lnTo>
                  <a:lnTo>
                    <a:pt x="1917689" y="1167182"/>
                  </a:lnTo>
                  <a:lnTo>
                    <a:pt x="1929527" y="1180790"/>
                  </a:lnTo>
                  <a:lnTo>
                    <a:pt x="1941365" y="1192700"/>
                  </a:lnTo>
                  <a:lnTo>
                    <a:pt x="1953202" y="1203084"/>
                  </a:lnTo>
                  <a:lnTo>
                    <a:pt x="1965040" y="1212107"/>
                  </a:lnTo>
                  <a:lnTo>
                    <a:pt x="1976877" y="1219923"/>
                  </a:lnTo>
                  <a:lnTo>
                    <a:pt x="1988715" y="1226677"/>
                  </a:lnTo>
                  <a:lnTo>
                    <a:pt x="2000553" y="1232500"/>
                  </a:lnTo>
                  <a:lnTo>
                    <a:pt x="2012390" y="1237511"/>
                  </a:lnTo>
                  <a:lnTo>
                    <a:pt x="2024228" y="1241816"/>
                  </a:lnTo>
                  <a:lnTo>
                    <a:pt x="2036065" y="1245509"/>
                  </a:lnTo>
                  <a:lnTo>
                    <a:pt x="2047903" y="1248674"/>
                  </a:lnTo>
                  <a:lnTo>
                    <a:pt x="2059741" y="1251382"/>
                  </a:lnTo>
                  <a:lnTo>
                    <a:pt x="2071578" y="1253699"/>
                  </a:lnTo>
                  <a:lnTo>
                    <a:pt x="2083416" y="1255678"/>
                  </a:lnTo>
                  <a:lnTo>
                    <a:pt x="2095253" y="1257369"/>
                  </a:lnTo>
                  <a:lnTo>
                    <a:pt x="2107091" y="1258811"/>
                  </a:lnTo>
                  <a:lnTo>
                    <a:pt x="2118929" y="1260042"/>
                  </a:lnTo>
                  <a:lnTo>
                    <a:pt x="2130766" y="1261092"/>
                  </a:lnTo>
                  <a:lnTo>
                    <a:pt x="2142604" y="1261986"/>
                  </a:lnTo>
                  <a:lnTo>
                    <a:pt x="2154441" y="1262749"/>
                  </a:lnTo>
                  <a:lnTo>
                    <a:pt x="2166279" y="1263398"/>
                  </a:lnTo>
                  <a:lnTo>
                    <a:pt x="2178117" y="1263952"/>
                  </a:lnTo>
                  <a:lnTo>
                    <a:pt x="2189954" y="1264423"/>
                  </a:lnTo>
                  <a:lnTo>
                    <a:pt x="2201792" y="1264824"/>
                  </a:lnTo>
                  <a:lnTo>
                    <a:pt x="2213629" y="1265166"/>
                  </a:lnTo>
                  <a:lnTo>
                    <a:pt x="2225467" y="1265457"/>
                  </a:lnTo>
                  <a:lnTo>
                    <a:pt x="2237304" y="1265705"/>
                  </a:lnTo>
                  <a:lnTo>
                    <a:pt x="2249142" y="1265915"/>
                  </a:lnTo>
                  <a:lnTo>
                    <a:pt x="2260980" y="1266095"/>
                  </a:lnTo>
                  <a:lnTo>
                    <a:pt x="2272817" y="1266247"/>
                  </a:lnTo>
                  <a:lnTo>
                    <a:pt x="2284655" y="1266377"/>
                  </a:lnTo>
                  <a:lnTo>
                    <a:pt x="2296492" y="1266488"/>
                  </a:lnTo>
                  <a:lnTo>
                    <a:pt x="2308330" y="1266582"/>
                  </a:lnTo>
                  <a:lnTo>
                    <a:pt x="2320168" y="1266662"/>
                  </a:lnTo>
                  <a:lnTo>
                    <a:pt x="2332005" y="1266730"/>
                  </a:lnTo>
                  <a:lnTo>
                    <a:pt x="2343843" y="1266788"/>
                  </a:lnTo>
                  <a:lnTo>
                    <a:pt x="2343843" y="1267166"/>
                  </a:lnTo>
                  <a:lnTo>
                    <a:pt x="2355680" y="1267174"/>
                  </a:lnTo>
                  <a:lnTo>
                    <a:pt x="2367518" y="1267184"/>
                  </a:lnTo>
                  <a:lnTo>
                    <a:pt x="2379356" y="1267195"/>
                  </a:lnTo>
                  <a:lnTo>
                    <a:pt x="2391193" y="1267209"/>
                  </a:lnTo>
                  <a:lnTo>
                    <a:pt x="2403031" y="1267224"/>
                  </a:lnTo>
                  <a:lnTo>
                    <a:pt x="2414868" y="1267243"/>
                  </a:lnTo>
                  <a:lnTo>
                    <a:pt x="2426706" y="1267265"/>
                  </a:lnTo>
                  <a:lnTo>
                    <a:pt x="2438544" y="1267290"/>
                  </a:lnTo>
                  <a:lnTo>
                    <a:pt x="2450381" y="1267320"/>
                  </a:lnTo>
                  <a:lnTo>
                    <a:pt x="2462219" y="1267356"/>
                  </a:lnTo>
                  <a:lnTo>
                    <a:pt x="2474056" y="1267397"/>
                  </a:lnTo>
                  <a:lnTo>
                    <a:pt x="2485894" y="1267446"/>
                  </a:lnTo>
                  <a:lnTo>
                    <a:pt x="2497732" y="1267504"/>
                  </a:lnTo>
                  <a:lnTo>
                    <a:pt x="2509569" y="1267571"/>
                  </a:lnTo>
                  <a:lnTo>
                    <a:pt x="2521407" y="1267650"/>
                  </a:lnTo>
                  <a:lnTo>
                    <a:pt x="2533244" y="1267743"/>
                  </a:lnTo>
                  <a:lnTo>
                    <a:pt x="2545082" y="1267852"/>
                  </a:lnTo>
                  <a:lnTo>
                    <a:pt x="2556919" y="1267979"/>
                  </a:lnTo>
                  <a:lnTo>
                    <a:pt x="2568757" y="1268129"/>
                  </a:lnTo>
                  <a:lnTo>
                    <a:pt x="2580595" y="1268305"/>
                  </a:lnTo>
                  <a:lnTo>
                    <a:pt x="2592432" y="1268511"/>
                  </a:lnTo>
                  <a:lnTo>
                    <a:pt x="2604270" y="1268753"/>
                  </a:lnTo>
                  <a:lnTo>
                    <a:pt x="2616107" y="1269036"/>
                  </a:lnTo>
                  <a:lnTo>
                    <a:pt x="2627945" y="1269366"/>
                  </a:lnTo>
                  <a:lnTo>
                    <a:pt x="2639783" y="1269753"/>
                  </a:lnTo>
                  <a:lnTo>
                    <a:pt x="2651620" y="1270205"/>
                  </a:lnTo>
                  <a:lnTo>
                    <a:pt x="2663458" y="1270733"/>
                  </a:lnTo>
                  <a:lnTo>
                    <a:pt x="2675295" y="1271348"/>
                  </a:lnTo>
                  <a:lnTo>
                    <a:pt x="2687133" y="1272064"/>
                  </a:lnTo>
                  <a:lnTo>
                    <a:pt x="2698971" y="1272896"/>
                  </a:lnTo>
                  <a:lnTo>
                    <a:pt x="2710808" y="1273861"/>
                  </a:lnTo>
                  <a:lnTo>
                    <a:pt x="2722646" y="1274977"/>
                  </a:lnTo>
                  <a:lnTo>
                    <a:pt x="2734483" y="1276266"/>
                  </a:lnTo>
                  <a:lnTo>
                    <a:pt x="2746321" y="1277750"/>
                  </a:lnTo>
                  <a:lnTo>
                    <a:pt x="2758159" y="1279451"/>
                  </a:lnTo>
                  <a:lnTo>
                    <a:pt x="2769996" y="1281395"/>
                  </a:lnTo>
                  <a:lnTo>
                    <a:pt x="2781834" y="1283606"/>
                  </a:lnTo>
                  <a:lnTo>
                    <a:pt x="2793671" y="1286108"/>
                  </a:lnTo>
                  <a:lnTo>
                    <a:pt x="2805509" y="1288923"/>
                  </a:lnTo>
                  <a:lnTo>
                    <a:pt x="2817347" y="1292070"/>
                  </a:lnTo>
                  <a:lnTo>
                    <a:pt x="2829184" y="1295563"/>
                  </a:lnTo>
                  <a:lnTo>
                    <a:pt x="2841022" y="1299408"/>
                  </a:lnTo>
                  <a:lnTo>
                    <a:pt x="2852859" y="1303604"/>
                  </a:lnTo>
                  <a:lnTo>
                    <a:pt x="2864697" y="1308139"/>
                  </a:lnTo>
                  <a:lnTo>
                    <a:pt x="2876534" y="1312991"/>
                  </a:lnTo>
                  <a:lnTo>
                    <a:pt x="2888372" y="1318122"/>
                  </a:lnTo>
                  <a:lnTo>
                    <a:pt x="2900210" y="1323487"/>
                  </a:lnTo>
                  <a:lnTo>
                    <a:pt x="2912047" y="1329027"/>
                  </a:lnTo>
                  <a:lnTo>
                    <a:pt x="2923885" y="1334676"/>
                  </a:lnTo>
                  <a:lnTo>
                    <a:pt x="2935722" y="1340362"/>
                  </a:lnTo>
                  <a:lnTo>
                    <a:pt x="2947560" y="1346011"/>
                  </a:lnTo>
                  <a:lnTo>
                    <a:pt x="2959398" y="1351551"/>
                  </a:lnTo>
                  <a:lnTo>
                    <a:pt x="2971235" y="1356916"/>
                  </a:lnTo>
                  <a:lnTo>
                    <a:pt x="2983073" y="1362048"/>
                  </a:lnTo>
                  <a:lnTo>
                    <a:pt x="2994910" y="1366899"/>
                  </a:lnTo>
                  <a:lnTo>
                    <a:pt x="3006748" y="1371434"/>
                  </a:lnTo>
                  <a:lnTo>
                    <a:pt x="3018586" y="1375631"/>
                  </a:lnTo>
                  <a:lnTo>
                    <a:pt x="3030423" y="1379476"/>
                  </a:lnTo>
                  <a:lnTo>
                    <a:pt x="3042261" y="1382968"/>
                  </a:lnTo>
                  <a:lnTo>
                    <a:pt x="3054098" y="1386115"/>
                  </a:lnTo>
                  <a:lnTo>
                    <a:pt x="3065936" y="1388930"/>
                  </a:lnTo>
                  <a:lnTo>
                    <a:pt x="3077774" y="1391432"/>
                  </a:lnTo>
                  <a:lnTo>
                    <a:pt x="3089611" y="1393643"/>
                  </a:lnTo>
                  <a:lnTo>
                    <a:pt x="3101449" y="1395587"/>
                  </a:lnTo>
                  <a:lnTo>
                    <a:pt x="3113286" y="1397289"/>
                  </a:lnTo>
                  <a:lnTo>
                    <a:pt x="3125124" y="1398772"/>
                  </a:lnTo>
                  <a:lnTo>
                    <a:pt x="3136962" y="1400061"/>
                  </a:lnTo>
                  <a:lnTo>
                    <a:pt x="3148799" y="1401178"/>
                  </a:lnTo>
                  <a:lnTo>
                    <a:pt x="3160637" y="1402143"/>
                  </a:lnTo>
                  <a:lnTo>
                    <a:pt x="3172474" y="1402975"/>
                  </a:lnTo>
                  <a:lnTo>
                    <a:pt x="3184312" y="1403690"/>
                  </a:lnTo>
                  <a:lnTo>
                    <a:pt x="3196149" y="1404305"/>
                  </a:lnTo>
                  <a:lnTo>
                    <a:pt x="3207987" y="1404833"/>
                  </a:lnTo>
                  <a:lnTo>
                    <a:pt x="3219825" y="1405285"/>
                  </a:lnTo>
                  <a:lnTo>
                    <a:pt x="3231662" y="1405672"/>
                  </a:lnTo>
                  <a:lnTo>
                    <a:pt x="3243500" y="1406003"/>
                  </a:lnTo>
                  <a:lnTo>
                    <a:pt x="3255337" y="1406286"/>
                  </a:lnTo>
                  <a:lnTo>
                    <a:pt x="3267175" y="1406527"/>
                  </a:lnTo>
                  <a:lnTo>
                    <a:pt x="3279013" y="1406733"/>
                  </a:lnTo>
                  <a:lnTo>
                    <a:pt x="3290850" y="1406909"/>
                  </a:lnTo>
                  <a:lnTo>
                    <a:pt x="3302688" y="1407059"/>
                  </a:lnTo>
                  <a:lnTo>
                    <a:pt x="3314525" y="1407187"/>
                  </a:lnTo>
                  <a:lnTo>
                    <a:pt x="3326363" y="1407296"/>
                  </a:lnTo>
                  <a:lnTo>
                    <a:pt x="3338201" y="1407389"/>
                  </a:lnTo>
                  <a:lnTo>
                    <a:pt x="3350038" y="1407468"/>
                  </a:lnTo>
                  <a:lnTo>
                    <a:pt x="3361876" y="1407535"/>
                  </a:lnTo>
                  <a:lnTo>
                    <a:pt x="3373713" y="1407592"/>
                  </a:lnTo>
                  <a:lnTo>
                    <a:pt x="3385551" y="1407641"/>
                  </a:lnTo>
                  <a:lnTo>
                    <a:pt x="3397389" y="1407683"/>
                  </a:lnTo>
                  <a:lnTo>
                    <a:pt x="3409226" y="1407718"/>
                  </a:lnTo>
                  <a:lnTo>
                    <a:pt x="3421064" y="1407748"/>
                  </a:lnTo>
                  <a:lnTo>
                    <a:pt x="3432901" y="1407774"/>
                  </a:lnTo>
                  <a:lnTo>
                    <a:pt x="3444739" y="1407796"/>
                  </a:lnTo>
                  <a:lnTo>
                    <a:pt x="3456576" y="1407814"/>
                  </a:lnTo>
                  <a:lnTo>
                    <a:pt x="3468414" y="1407830"/>
                  </a:lnTo>
                  <a:lnTo>
                    <a:pt x="3480252" y="1407843"/>
                  </a:lnTo>
                  <a:lnTo>
                    <a:pt x="3492089" y="1407855"/>
                  </a:lnTo>
                  <a:lnTo>
                    <a:pt x="3503927" y="1407864"/>
                  </a:lnTo>
                  <a:lnTo>
                    <a:pt x="3515764" y="1407873"/>
                  </a:lnTo>
                  <a:lnTo>
                    <a:pt x="3515764" y="1407731"/>
                  </a:lnTo>
                  <a:lnTo>
                    <a:pt x="3527602" y="1407698"/>
                  </a:lnTo>
                  <a:lnTo>
                    <a:pt x="3539440" y="1407659"/>
                  </a:lnTo>
                  <a:lnTo>
                    <a:pt x="3551277" y="1407613"/>
                  </a:lnTo>
                  <a:lnTo>
                    <a:pt x="3563115" y="1407560"/>
                  </a:lnTo>
                  <a:lnTo>
                    <a:pt x="3574952" y="1407496"/>
                  </a:lnTo>
                  <a:lnTo>
                    <a:pt x="3586790" y="1407422"/>
                  </a:lnTo>
                  <a:lnTo>
                    <a:pt x="3598628" y="1407335"/>
                  </a:lnTo>
                  <a:lnTo>
                    <a:pt x="3610465" y="1407232"/>
                  </a:lnTo>
                  <a:lnTo>
                    <a:pt x="3622303" y="1407112"/>
                  </a:lnTo>
                  <a:lnTo>
                    <a:pt x="3634140" y="1406971"/>
                  </a:lnTo>
                  <a:lnTo>
                    <a:pt x="3645978" y="1406804"/>
                  </a:lnTo>
                  <a:lnTo>
                    <a:pt x="3657816" y="1406609"/>
                  </a:lnTo>
                  <a:lnTo>
                    <a:pt x="3669653" y="1406380"/>
                  </a:lnTo>
                  <a:lnTo>
                    <a:pt x="3681491" y="1406110"/>
                  </a:lnTo>
                  <a:lnTo>
                    <a:pt x="3693328" y="1405794"/>
                  </a:lnTo>
                  <a:lnTo>
                    <a:pt x="3705166" y="1405423"/>
                  </a:lnTo>
                  <a:lnTo>
                    <a:pt x="3717004" y="1404987"/>
                  </a:lnTo>
                  <a:lnTo>
                    <a:pt x="3728841" y="1404476"/>
                  </a:lnTo>
                  <a:lnTo>
                    <a:pt x="3740679" y="1403876"/>
                  </a:lnTo>
                  <a:lnTo>
                    <a:pt x="3752516" y="1403173"/>
                  </a:lnTo>
                  <a:lnTo>
                    <a:pt x="3764354" y="1402349"/>
                  </a:lnTo>
                  <a:lnTo>
                    <a:pt x="3776191" y="1401383"/>
                  </a:lnTo>
                  <a:lnTo>
                    <a:pt x="3788029" y="1400252"/>
                  </a:lnTo>
                  <a:lnTo>
                    <a:pt x="3799867" y="1398928"/>
                  </a:lnTo>
                  <a:lnTo>
                    <a:pt x="3811704" y="1397380"/>
                  </a:lnTo>
                  <a:lnTo>
                    <a:pt x="3823542" y="1395572"/>
                  </a:lnTo>
                  <a:lnTo>
                    <a:pt x="3835379" y="1393462"/>
                  </a:lnTo>
                  <a:lnTo>
                    <a:pt x="3847217" y="1391002"/>
                  </a:lnTo>
                  <a:lnTo>
                    <a:pt x="3859055" y="1388138"/>
                  </a:lnTo>
                  <a:lnTo>
                    <a:pt x="3870892" y="1384811"/>
                  </a:lnTo>
                  <a:lnTo>
                    <a:pt x="3882730" y="1380951"/>
                  </a:lnTo>
                  <a:lnTo>
                    <a:pt x="3894567" y="1376485"/>
                  </a:lnTo>
                  <a:lnTo>
                    <a:pt x="3906405" y="1371329"/>
                  </a:lnTo>
                  <a:lnTo>
                    <a:pt x="3918243" y="1365395"/>
                  </a:lnTo>
                  <a:lnTo>
                    <a:pt x="3930080" y="1358589"/>
                  </a:lnTo>
                  <a:lnTo>
                    <a:pt x="3941918" y="1350814"/>
                  </a:lnTo>
                  <a:lnTo>
                    <a:pt x="3953755" y="1341970"/>
                  </a:lnTo>
                  <a:lnTo>
                    <a:pt x="3965593" y="1331962"/>
                  </a:lnTo>
                  <a:lnTo>
                    <a:pt x="3977431" y="1320701"/>
                  </a:lnTo>
                  <a:lnTo>
                    <a:pt x="3989268" y="1308113"/>
                  </a:lnTo>
                  <a:lnTo>
                    <a:pt x="4001106" y="1294143"/>
                  </a:lnTo>
                  <a:lnTo>
                    <a:pt x="4012943" y="1278762"/>
                  </a:lnTo>
                  <a:lnTo>
                    <a:pt x="4024781" y="1261977"/>
                  </a:lnTo>
                  <a:lnTo>
                    <a:pt x="4036619" y="1243836"/>
                  </a:lnTo>
                  <a:lnTo>
                    <a:pt x="4048456" y="1224431"/>
                  </a:lnTo>
                  <a:lnTo>
                    <a:pt x="4060294" y="1203904"/>
                  </a:lnTo>
                  <a:lnTo>
                    <a:pt x="4072131" y="1182445"/>
                  </a:lnTo>
                  <a:lnTo>
                    <a:pt x="4083969" y="1160284"/>
                  </a:lnTo>
                  <a:lnTo>
                    <a:pt x="4095806" y="1137689"/>
                  </a:lnTo>
                  <a:lnTo>
                    <a:pt x="4107644" y="1114945"/>
                  </a:lnTo>
                  <a:lnTo>
                    <a:pt x="4119482" y="1092349"/>
                  </a:lnTo>
                  <a:lnTo>
                    <a:pt x="4131319" y="1070189"/>
                  </a:lnTo>
                  <a:lnTo>
                    <a:pt x="4143157" y="1048730"/>
                  </a:lnTo>
                  <a:lnTo>
                    <a:pt x="4154994" y="1028203"/>
                  </a:lnTo>
                  <a:lnTo>
                    <a:pt x="4166832" y="1008798"/>
                  </a:lnTo>
                  <a:lnTo>
                    <a:pt x="4178670" y="990657"/>
                  </a:lnTo>
                  <a:lnTo>
                    <a:pt x="4190507" y="973872"/>
                  </a:lnTo>
                  <a:lnTo>
                    <a:pt x="4202345" y="958491"/>
                  </a:lnTo>
                  <a:lnTo>
                    <a:pt x="4214182" y="944521"/>
                  </a:lnTo>
                  <a:lnTo>
                    <a:pt x="4226020" y="931933"/>
                  </a:lnTo>
                  <a:lnTo>
                    <a:pt x="4237858" y="920672"/>
                  </a:lnTo>
                  <a:lnTo>
                    <a:pt x="4249695" y="910664"/>
                  </a:lnTo>
                  <a:lnTo>
                    <a:pt x="4261533" y="901820"/>
                  </a:lnTo>
                  <a:lnTo>
                    <a:pt x="4273370" y="894045"/>
                  </a:lnTo>
                  <a:lnTo>
                    <a:pt x="4285208" y="887239"/>
                  </a:lnTo>
                  <a:lnTo>
                    <a:pt x="4297046" y="881305"/>
                  </a:lnTo>
                  <a:lnTo>
                    <a:pt x="4308883" y="876149"/>
                  </a:lnTo>
                  <a:lnTo>
                    <a:pt x="4320721" y="871683"/>
                  </a:lnTo>
                  <a:lnTo>
                    <a:pt x="4332558" y="867823"/>
                  </a:lnTo>
                  <a:lnTo>
                    <a:pt x="4344396" y="864496"/>
                  </a:lnTo>
                  <a:lnTo>
                    <a:pt x="4356234" y="861632"/>
                  </a:lnTo>
                  <a:lnTo>
                    <a:pt x="4368071" y="859172"/>
                  </a:lnTo>
                  <a:lnTo>
                    <a:pt x="4379909" y="857062"/>
                  </a:lnTo>
                  <a:lnTo>
                    <a:pt x="4391746" y="855254"/>
                  </a:lnTo>
                  <a:lnTo>
                    <a:pt x="4403584" y="853706"/>
                  </a:lnTo>
                  <a:lnTo>
                    <a:pt x="4415421" y="852382"/>
                  </a:lnTo>
                  <a:lnTo>
                    <a:pt x="4427259" y="851251"/>
                  </a:lnTo>
                  <a:lnTo>
                    <a:pt x="4439097" y="850285"/>
                  </a:lnTo>
                  <a:lnTo>
                    <a:pt x="4450934" y="849461"/>
                  </a:lnTo>
                  <a:lnTo>
                    <a:pt x="4462772" y="848758"/>
                  </a:lnTo>
                  <a:lnTo>
                    <a:pt x="4474609" y="848158"/>
                  </a:lnTo>
                  <a:lnTo>
                    <a:pt x="4486447" y="847647"/>
                  </a:lnTo>
                  <a:lnTo>
                    <a:pt x="4498285" y="847211"/>
                  </a:lnTo>
                  <a:lnTo>
                    <a:pt x="4510122" y="846840"/>
                  </a:lnTo>
                  <a:lnTo>
                    <a:pt x="4521960" y="846524"/>
                  </a:lnTo>
                  <a:lnTo>
                    <a:pt x="4533797" y="846254"/>
                  </a:lnTo>
                  <a:lnTo>
                    <a:pt x="4545635" y="846025"/>
                  </a:lnTo>
                  <a:lnTo>
                    <a:pt x="4557473" y="845830"/>
                  </a:lnTo>
                  <a:lnTo>
                    <a:pt x="4569310" y="845663"/>
                  </a:lnTo>
                  <a:lnTo>
                    <a:pt x="4581148" y="845522"/>
                  </a:lnTo>
                  <a:lnTo>
                    <a:pt x="4592985" y="845402"/>
                  </a:lnTo>
                  <a:lnTo>
                    <a:pt x="4604823" y="845299"/>
                  </a:lnTo>
                  <a:lnTo>
                    <a:pt x="4616661" y="845212"/>
                  </a:lnTo>
                  <a:lnTo>
                    <a:pt x="4628498" y="845138"/>
                  </a:lnTo>
                  <a:lnTo>
                    <a:pt x="4640336" y="845074"/>
                  </a:lnTo>
                  <a:lnTo>
                    <a:pt x="4652173" y="845021"/>
                  </a:lnTo>
                  <a:lnTo>
                    <a:pt x="4664011" y="844975"/>
                  </a:lnTo>
                  <a:lnTo>
                    <a:pt x="4675849" y="844936"/>
                  </a:lnTo>
                  <a:lnTo>
                    <a:pt x="4687686" y="844903"/>
                  </a:lnTo>
                </a:path>
              </a:pathLst>
            </a:custGeom>
            <a:ln w="40651" cap="flat">
              <a:solidFill>
                <a:srgbClr val="53B400">
                  <a:alpha val="100000"/>
                </a:srgbClr>
              </a:solidFill>
              <a:prstDash val="solid"/>
              <a:round/>
            </a:ln>
          </p:spPr>
          <p:txBody>
            <a:bodyPr/>
            <a:lstStyle/>
            <a:p/>
          </p:txBody>
        </p:sp>
        <p:sp>
          <p:nvSpPr>
            <p:cNvPr id="50" name="pl50"/>
            <p:cNvSpPr/>
            <p:nvPr/>
          </p:nvSpPr>
          <p:spPr>
            <a:xfrm>
              <a:off x="2482351" y="3856352"/>
              <a:ext cx="4687686" cy="281508"/>
            </a:xfrm>
            <a:custGeom>
              <a:avLst/>
              <a:pathLst>
                <a:path w="4687686" h="281508">
                  <a:moveTo>
                    <a:pt x="0" y="281508"/>
                  </a:moveTo>
                  <a:lnTo>
                    <a:pt x="11837" y="281500"/>
                  </a:lnTo>
                  <a:lnTo>
                    <a:pt x="23675" y="281490"/>
                  </a:lnTo>
                  <a:lnTo>
                    <a:pt x="35512" y="281479"/>
                  </a:lnTo>
                  <a:lnTo>
                    <a:pt x="47350" y="281465"/>
                  </a:lnTo>
                  <a:lnTo>
                    <a:pt x="59187" y="281449"/>
                  </a:lnTo>
                  <a:lnTo>
                    <a:pt x="71025" y="281431"/>
                  </a:lnTo>
                  <a:lnTo>
                    <a:pt x="82863" y="281409"/>
                  </a:lnTo>
                  <a:lnTo>
                    <a:pt x="94700" y="281383"/>
                  </a:lnTo>
                  <a:lnTo>
                    <a:pt x="106538" y="281353"/>
                  </a:lnTo>
                  <a:lnTo>
                    <a:pt x="118375" y="281318"/>
                  </a:lnTo>
                  <a:lnTo>
                    <a:pt x="130213" y="281276"/>
                  </a:lnTo>
                  <a:lnTo>
                    <a:pt x="142051" y="281228"/>
                  </a:lnTo>
                  <a:lnTo>
                    <a:pt x="153888" y="281170"/>
                  </a:lnTo>
                  <a:lnTo>
                    <a:pt x="165726" y="281103"/>
                  </a:lnTo>
                  <a:lnTo>
                    <a:pt x="177563" y="281024"/>
                  </a:lnTo>
                  <a:lnTo>
                    <a:pt x="189401" y="280931"/>
                  </a:lnTo>
                  <a:lnTo>
                    <a:pt x="201239" y="280822"/>
                  </a:lnTo>
                  <a:lnTo>
                    <a:pt x="213076" y="280694"/>
                  </a:lnTo>
                  <a:lnTo>
                    <a:pt x="224914" y="280544"/>
                  </a:lnTo>
                  <a:lnTo>
                    <a:pt x="236751" y="280369"/>
                  </a:lnTo>
                  <a:lnTo>
                    <a:pt x="248589" y="280162"/>
                  </a:lnTo>
                  <a:lnTo>
                    <a:pt x="260427" y="279921"/>
                  </a:lnTo>
                  <a:lnTo>
                    <a:pt x="272264" y="279638"/>
                  </a:lnTo>
                  <a:lnTo>
                    <a:pt x="284102" y="279307"/>
                  </a:lnTo>
                  <a:lnTo>
                    <a:pt x="295939" y="278920"/>
                  </a:lnTo>
                  <a:lnTo>
                    <a:pt x="307777" y="278468"/>
                  </a:lnTo>
                  <a:lnTo>
                    <a:pt x="319614" y="277941"/>
                  </a:lnTo>
                  <a:lnTo>
                    <a:pt x="331452" y="277326"/>
                  </a:lnTo>
                  <a:lnTo>
                    <a:pt x="343290" y="276610"/>
                  </a:lnTo>
                  <a:lnTo>
                    <a:pt x="355127" y="275778"/>
                  </a:lnTo>
                  <a:lnTo>
                    <a:pt x="366965" y="274813"/>
                  </a:lnTo>
                  <a:lnTo>
                    <a:pt x="378802" y="273696"/>
                  </a:lnTo>
                  <a:lnTo>
                    <a:pt x="390640" y="272408"/>
                  </a:lnTo>
                  <a:lnTo>
                    <a:pt x="402478" y="270924"/>
                  </a:lnTo>
                  <a:lnTo>
                    <a:pt x="414315" y="269223"/>
                  </a:lnTo>
                  <a:lnTo>
                    <a:pt x="426153" y="267279"/>
                  </a:lnTo>
                  <a:lnTo>
                    <a:pt x="437990" y="265068"/>
                  </a:lnTo>
                  <a:lnTo>
                    <a:pt x="449828" y="262566"/>
                  </a:lnTo>
                  <a:lnTo>
                    <a:pt x="461666" y="259751"/>
                  </a:lnTo>
                  <a:lnTo>
                    <a:pt x="473503" y="256604"/>
                  </a:lnTo>
                  <a:lnTo>
                    <a:pt x="485341" y="253111"/>
                  </a:lnTo>
                  <a:lnTo>
                    <a:pt x="497178" y="249266"/>
                  </a:lnTo>
                  <a:lnTo>
                    <a:pt x="509016" y="245070"/>
                  </a:lnTo>
                  <a:lnTo>
                    <a:pt x="520854" y="240534"/>
                  </a:lnTo>
                  <a:lnTo>
                    <a:pt x="532691" y="235683"/>
                  </a:lnTo>
                  <a:lnTo>
                    <a:pt x="544529" y="230551"/>
                  </a:lnTo>
                  <a:lnTo>
                    <a:pt x="556366" y="225187"/>
                  </a:lnTo>
                  <a:lnTo>
                    <a:pt x="568204" y="219646"/>
                  </a:lnTo>
                  <a:lnTo>
                    <a:pt x="580042" y="213997"/>
                  </a:lnTo>
                  <a:lnTo>
                    <a:pt x="591879" y="208312"/>
                  </a:lnTo>
                  <a:lnTo>
                    <a:pt x="603717" y="202663"/>
                  </a:lnTo>
                  <a:lnTo>
                    <a:pt x="615554" y="197123"/>
                  </a:lnTo>
                  <a:lnTo>
                    <a:pt x="627392" y="191758"/>
                  </a:lnTo>
                  <a:lnTo>
                    <a:pt x="639229" y="186626"/>
                  </a:lnTo>
                  <a:lnTo>
                    <a:pt x="651067" y="181775"/>
                  </a:lnTo>
                  <a:lnTo>
                    <a:pt x="662905" y="177239"/>
                  </a:lnTo>
                  <a:lnTo>
                    <a:pt x="674742" y="173043"/>
                  </a:lnTo>
                  <a:lnTo>
                    <a:pt x="686580" y="169198"/>
                  </a:lnTo>
                  <a:lnTo>
                    <a:pt x="698417" y="165705"/>
                  </a:lnTo>
                  <a:lnTo>
                    <a:pt x="710255" y="162558"/>
                  </a:lnTo>
                  <a:lnTo>
                    <a:pt x="722093" y="159743"/>
                  </a:lnTo>
                  <a:lnTo>
                    <a:pt x="733930" y="157241"/>
                  </a:lnTo>
                  <a:lnTo>
                    <a:pt x="745768" y="155030"/>
                  </a:lnTo>
                  <a:lnTo>
                    <a:pt x="757605" y="153086"/>
                  </a:lnTo>
                  <a:lnTo>
                    <a:pt x="769443" y="151385"/>
                  </a:lnTo>
                  <a:lnTo>
                    <a:pt x="781281" y="149902"/>
                  </a:lnTo>
                  <a:lnTo>
                    <a:pt x="793118" y="148613"/>
                  </a:lnTo>
                  <a:lnTo>
                    <a:pt x="804956" y="147496"/>
                  </a:lnTo>
                  <a:lnTo>
                    <a:pt x="816793" y="146531"/>
                  </a:lnTo>
                  <a:lnTo>
                    <a:pt x="828631" y="145699"/>
                  </a:lnTo>
                  <a:lnTo>
                    <a:pt x="840469" y="144983"/>
                  </a:lnTo>
                  <a:lnTo>
                    <a:pt x="852306" y="144368"/>
                  </a:lnTo>
                  <a:lnTo>
                    <a:pt x="864144" y="143841"/>
                  </a:lnTo>
                  <a:lnTo>
                    <a:pt x="875981" y="143389"/>
                  </a:lnTo>
                  <a:lnTo>
                    <a:pt x="887819" y="143002"/>
                  </a:lnTo>
                  <a:lnTo>
                    <a:pt x="899657" y="142671"/>
                  </a:lnTo>
                  <a:lnTo>
                    <a:pt x="911494" y="142388"/>
                  </a:lnTo>
                  <a:lnTo>
                    <a:pt x="923332" y="142147"/>
                  </a:lnTo>
                  <a:lnTo>
                    <a:pt x="935169" y="141941"/>
                  </a:lnTo>
                  <a:lnTo>
                    <a:pt x="947007" y="141765"/>
                  </a:lnTo>
                  <a:lnTo>
                    <a:pt x="958844" y="141615"/>
                  </a:lnTo>
                  <a:lnTo>
                    <a:pt x="970682" y="141487"/>
                  </a:lnTo>
                  <a:lnTo>
                    <a:pt x="982520" y="141378"/>
                  </a:lnTo>
                  <a:lnTo>
                    <a:pt x="994357" y="141285"/>
                  </a:lnTo>
                  <a:lnTo>
                    <a:pt x="1006195" y="141206"/>
                  </a:lnTo>
                  <a:lnTo>
                    <a:pt x="1018032" y="141139"/>
                  </a:lnTo>
                  <a:lnTo>
                    <a:pt x="1029870" y="141081"/>
                  </a:lnTo>
                  <a:lnTo>
                    <a:pt x="1041708" y="141033"/>
                  </a:lnTo>
                  <a:lnTo>
                    <a:pt x="1053545" y="140991"/>
                  </a:lnTo>
                  <a:lnTo>
                    <a:pt x="1065383" y="140956"/>
                  </a:lnTo>
                  <a:lnTo>
                    <a:pt x="1077220" y="140926"/>
                  </a:lnTo>
                  <a:lnTo>
                    <a:pt x="1089058" y="140900"/>
                  </a:lnTo>
                  <a:lnTo>
                    <a:pt x="1100896" y="140878"/>
                  </a:lnTo>
                  <a:lnTo>
                    <a:pt x="1112733" y="140860"/>
                  </a:lnTo>
                  <a:lnTo>
                    <a:pt x="1124571" y="140844"/>
                  </a:lnTo>
                  <a:lnTo>
                    <a:pt x="1136408" y="140830"/>
                  </a:lnTo>
                  <a:lnTo>
                    <a:pt x="1148246" y="140819"/>
                  </a:lnTo>
                  <a:lnTo>
                    <a:pt x="1160084" y="140809"/>
                  </a:lnTo>
                  <a:lnTo>
                    <a:pt x="1171921" y="140801"/>
                  </a:lnTo>
                  <a:lnTo>
                    <a:pt x="1171921" y="140707"/>
                  </a:lnTo>
                  <a:lnTo>
                    <a:pt x="1183759" y="140698"/>
                  </a:lnTo>
                  <a:lnTo>
                    <a:pt x="1195596" y="140689"/>
                  </a:lnTo>
                  <a:lnTo>
                    <a:pt x="1207434" y="140677"/>
                  </a:lnTo>
                  <a:lnTo>
                    <a:pt x="1219272" y="140664"/>
                  </a:lnTo>
                  <a:lnTo>
                    <a:pt x="1231109" y="140648"/>
                  </a:lnTo>
                  <a:lnTo>
                    <a:pt x="1242947" y="140629"/>
                  </a:lnTo>
                  <a:lnTo>
                    <a:pt x="1254784" y="140608"/>
                  </a:lnTo>
                  <a:lnTo>
                    <a:pt x="1266622" y="140582"/>
                  </a:lnTo>
                  <a:lnTo>
                    <a:pt x="1278459" y="140552"/>
                  </a:lnTo>
                  <a:lnTo>
                    <a:pt x="1290297" y="140516"/>
                  </a:lnTo>
                  <a:lnTo>
                    <a:pt x="1302135" y="140475"/>
                  </a:lnTo>
                  <a:lnTo>
                    <a:pt x="1313972" y="140426"/>
                  </a:lnTo>
                  <a:lnTo>
                    <a:pt x="1325810" y="140369"/>
                  </a:lnTo>
                  <a:lnTo>
                    <a:pt x="1337647" y="140301"/>
                  </a:lnTo>
                  <a:lnTo>
                    <a:pt x="1349485" y="140222"/>
                  </a:lnTo>
                  <a:lnTo>
                    <a:pt x="1361323" y="140130"/>
                  </a:lnTo>
                  <a:lnTo>
                    <a:pt x="1373160" y="140021"/>
                  </a:lnTo>
                  <a:lnTo>
                    <a:pt x="1384998" y="139893"/>
                  </a:lnTo>
                  <a:lnTo>
                    <a:pt x="1396835" y="139743"/>
                  </a:lnTo>
                  <a:lnTo>
                    <a:pt x="1408673" y="139567"/>
                  </a:lnTo>
                  <a:lnTo>
                    <a:pt x="1420511" y="139361"/>
                  </a:lnTo>
                  <a:lnTo>
                    <a:pt x="1432348" y="139119"/>
                  </a:lnTo>
                  <a:lnTo>
                    <a:pt x="1444186" y="138837"/>
                  </a:lnTo>
                  <a:lnTo>
                    <a:pt x="1456023" y="138506"/>
                  </a:lnTo>
                  <a:lnTo>
                    <a:pt x="1467861" y="138119"/>
                  </a:lnTo>
                  <a:lnTo>
                    <a:pt x="1479699" y="137667"/>
                  </a:lnTo>
                  <a:lnTo>
                    <a:pt x="1491536" y="137139"/>
                  </a:lnTo>
                  <a:lnTo>
                    <a:pt x="1503374" y="136524"/>
                  </a:lnTo>
                  <a:lnTo>
                    <a:pt x="1515211" y="135808"/>
                  </a:lnTo>
                  <a:lnTo>
                    <a:pt x="1527049" y="134976"/>
                  </a:lnTo>
                  <a:lnTo>
                    <a:pt x="1538887" y="134012"/>
                  </a:lnTo>
                  <a:lnTo>
                    <a:pt x="1550724" y="132895"/>
                  </a:lnTo>
                  <a:lnTo>
                    <a:pt x="1562562" y="131606"/>
                  </a:lnTo>
                  <a:lnTo>
                    <a:pt x="1574399" y="130123"/>
                  </a:lnTo>
                  <a:lnTo>
                    <a:pt x="1586237" y="128421"/>
                  </a:lnTo>
                  <a:lnTo>
                    <a:pt x="1598074" y="126477"/>
                  </a:lnTo>
                  <a:lnTo>
                    <a:pt x="1609912" y="124266"/>
                  </a:lnTo>
                  <a:lnTo>
                    <a:pt x="1621750" y="121764"/>
                  </a:lnTo>
                  <a:lnTo>
                    <a:pt x="1633587" y="118949"/>
                  </a:lnTo>
                  <a:lnTo>
                    <a:pt x="1645425" y="115802"/>
                  </a:lnTo>
                  <a:lnTo>
                    <a:pt x="1657262" y="112310"/>
                  </a:lnTo>
                  <a:lnTo>
                    <a:pt x="1669100" y="108464"/>
                  </a:lnTo>
                  <a:lnTo>
                    <a:pt x="1680938" y="104268"/>
                  </a:lnTo>
                  <a:lnTo>
                    <a:pt x="1692775" y="99733"/>
                  </a:lnTo>
                  <a:lnTo>
                    <a:pt x="1704613" y="94882"/>
                  </a:lnTo>
                  <a:lnTo>
                    <a:pt x="1716450" y="89750"/>
                  </a:lnTo>
                  <a:lnTo>
                    <a:pt x="1728288" y="84385"/>
                  </a:lnTo>
                  <a:lnTo>
                    <a:pt x="1740126" y="78845"/>
                  </a:lnTo>
                  <a:lnTo>
                    <a:pt x="1751963" y="73196"/>
                  </a:lnTo>
                  <a:lnTo>
                    <a:pt x="1763801" y="67510"/>
                  </a:lnTo>
                  <a:lnTo>
                    <a:pt x="1775638" y="61861"/>
                  </a:lnTo>
                  <a:lnTo>
                    <a:pt x="1787476" y="56321"/>
                  </a:lnTo>
                  <a:lnTo>
                    <a:pt x="1799314" y="50956"/>
                  </a:lnTo>
                  <a:lnTo>
                    <a:pt x="1811151" y="45824"/>
                  </a:lnTo>
                  <a:lnTo>
                    <a:pt x="1822989" y="40973"/>
                  </a:lnTo>
                  <a:lnTo>
                    <a:pt x="1834826" y="36438"/>
                  </a:lnTo>
                  <a:lnTo>
                    <a:pt x="1846664" y="32242"/>
                  </a:lnTo>
                  <a:lnTo>
                    <a:pt x="1858502" y="28397"/>
                  </a:lnTo>
                  <a:lnTo>
                    <a:pt x="1870339" y="24904"/>
                  </a:lnTo>
                  <a:lnTo>
                    <a:pt x="1882177" y="21757"/>
                  </a:lnTo>
                  <a:lnTo>
                    <a:pt x="1894014" y="18942"/>
                  </a:lnTo>
                  <a:lnTo>
                    <a:pt x="1905852" y="16440"/>
                  </a:lnTo>
                  <a:lnTo>
                    <a:pt x="1917689" y="14229"/>
                  </a:lnTo>
                  <a:lnTo>
                    <a:pt x="1929527" y="12285"/>
                  </a:lnTo>
                  <a:lnTo>
                    <a:pt x="1941365" y="10583"/>
                  </a:lnTo>
                  <a:lnTo>
                    <a:pt x="1953202" y="9100"/>
                  </a:lnTo>
                  <a:lnTo>
                    <a:pt x="1965040" y="7811"/>
                  </a:lnTo>
                  <a:lnTo>
                    <a:pt x="1976877" y="6694"/>
                  </a:lnTo>
                  <a:lnTo>
                    <a:pt x="1988715" y="5730"/>
                  </a:lnTo>
                  <a:lnTo>
                    <a:pt x="2000553" y="4898"/>
                  </a:lnTo>
                  <a:lnTo>
                    <a:pt x="2012390" y="4182"/>
                  </a:lnTo>
                  <a:lnTo>
                    <a:pt x="2024228" y="3567"/>
                  </a:lnTo>
                  <a:lnTo>
                    <a:pt x="2036065" y="3039"/>
                  </a:lnTo>
                  <a:lnTo>
                    <a:pt x="2047903" y="2587"/>
                  </a:lnTo>
                  <a:lnTo>
                    <a:pt x="2059741" y="2200"/>
                  </a:lnTo>
                  <a:lnTo>
                    <a:pt x="2071578" y="1869"/>
                  </a:lnTo>
                  <a:lnTo>
                    <a:pt x="2083416" y="1587"/>
                  </a:lnTo>
                  <a:lnTo>
                    <a:pt x="2095253" y="1345"/>
                  </a:lnTo>
                  <a:lnTo>
                    <a:pt x="2107091" y="1139"/>
                  </a:lnTo>
                  <a:lnTo>
                    <a:pt x="2118929" y="963"/>
                  </a:lnTo>
                  <a:lnTo>
                    <a:pt x="2130766" y="813"/>
                  </a:lnTo>
                  <a:lnTo>
                    <a:pt x="2142604" y="685"/>
                  </a:lnTo>
                  <a:lnTo>
                    <a:pt x="2154441" y="577"/>
                  </a:lnTo>
                  <a:lnTo>
                    <a:pt x="2166279" y="484"/>
                  </a:lnTo>
                  <a:lnTo>
                    <a:pt x="2178117" y="405"/>
                  </a:lnTo>
                  <a:lnTo>
                    <a:pt x="2189954" y="337"/>
                  </a:lnTo>
                  <a:lnTo>
                    <a:pt x="2201792" y="280"/>
                  </a:lnTo>
                  <a:lnTo>
                    <a:pt x="2213629" y="231"/>
                  </a:lnTo>
                  <a:lnTo>
                    <a:pt x="2225467" y="190"/>
                  </a:lnTo>
                  <a:lnTo>
                    <a:pt x="2237304" y="154"/>
                  </a:lnTo>
                  <a:lnTo>
                    <a:pt x="2249142" y="124"/>
                  </a:lnTo>
                  <a:lnTo>
                    <a:pt x="2260980" y="99"/>
                  </a:lnTo>
                  <a:lnTo>
                    <a:pt x="2272817" y="77"/>
                  </a:lnTo>
                  <a:lnTo>
                    <a:pt x="2284655" y="58"/>
                  </a:lnTo>
                  <a:lnTo>
                    <a:pt x="2296492" y="42"/>
                  </a:lnTo>
                  <a:lnTo>
                    <a:pt x="2308330" y="29"/>
                  </a:lnTo>
                  <a:lnTo>
                    <a:pt x="2320168" y="18"/>
                  </a:lnTo>
                  <a:lnTo>
                    <a:pt x="2332005" y="8"/>
                  </a:lnTo>
                  <a:lnTo>
                    <a:pt x="2343843" y="0"/>
                  </a:lnTo>
                  <a:lnTo>
                    <a:pt x="2343843" y="0"/>
                  </a:lnTo>
                  <a:lnTo>
                    <a:pt x="2355680" y="8"/>
                  </a:lnTo>
                  <a:lnTo>
                    <a:pt x="2367518" y="18"/>
                  </a:lnTo>
                  <a:lnTo>
                    <a:pt x="2379356" y="29"/>
                  </a:lnTo>
                  <a:lnTo>
                    <a:pt x="2391193" y="42"/>
                  </a:lnTo>
                  <a:lnTo>
                    <a:pt x="2403031" y="58"/>
                  </a:lnTo>
                  <a:lnTo>
                    <a:pt x="2414868" y="77"/>
                  </a:lnTo>
                  <a:lnTo>
                    <a:pt x="2426706" y="99"/>
                  </a:lnTo>
                  <a:lnTo>
                    <a:pt x="2438544" y="124"/>
                  </a:lnTo>
                  <a:lnTo>
                    <a:pt x="2450381" y="154"/>
                  </a:lnTo>
                  <a:lnTo>
                    <a:pt x="2462219" y="190"/>
                  </a:lnTo>
                  <a:lnTo>
                    <a:pt x="2474056" y="231"/>
                  </a:lnTo>
                  <a:lnTo>
                    <a:pt x="2485894" y="280"/>
                  </a:lnTo>
                  <a:lnTo>
                    <a:pt x="2497732" y="337"/>
                  </a:lnTo>
                  <a:lnTo>
                    <a:pt x="2509569" y="405"/>
                  </a:lnTo>
                  <a:lnTo>
                    <a:pt x="2521407" y="484"/>
                  </a:lnTo>
                  <a:lnTo>
                    <a:pt x="2533244" y="577"/>
                  </a:lnTo>
                  <a:lnTo>
                    <a:pt x="2545082" y="685"/>
                  </a:lnTo>
                  <a:lnTo>
                    <a:pt x="2556919" y="813"/>
                  </a:lnTo>
                  <a:lnTo>
                    <a:pt x="2568757" y="963"/>
                  </a:lnTo>
                  <a:lnTo>
                    <a:pt x="2580595" y="1139"/>
                  </a:lnTo>
                  <a:lnTo>
                    <a:pt x="2592432" y="1345"/>
                  </a:lnTo>
                  <a:lnTo>
                    <a:pt x="2604270" y="1587"/>
                  </a:lnTo>
                  <a:lnTo>
                    <a:pt x="2616107" y="1869"/>
                  </a:lnTo>
                  <a:lnTo>
                    <a:pt x="2627945" y="2200"/>
                  </a:lnTo>
                  <a:lnTo>
                    <a:pt x="2639783" y="2587"/>
                  </a:lnTo>
                  <a:lnTo>
                    <a:pt x="2651620" y="3039"/>
                  </a:lnTo>
                  <a:lnTo>
                    <a:pt x="2663458" y="3567"/>
                  </a:lnTo>
                  <a:lnTo>
                    <a:pt x="2675295" y="4182"/>
                  </a:lnTo>
                  <a:lnTo>
                    <a:pt x="2687133" y="4898"/>
                  </a:lnTo>
                  <a:lnTo>
                    <a:pt x="2698971" y="5730"/>
                  </a:lnTo>
                  <a:lnTo>
                    <a:pt x="2710808" y="6694"/>
                  </a:lnTo>
                  <a:lnTo>
                    <a:pt x="2722646" y="7811"/>
                  </a:lnTo>
                  <a:lnTo>
                    <a:pt x="2734483" y="9100"/>
                  </a:lnTo>
                  <a:lnTo>
                    <a:pt x="2746321" y="10583"/>
                  </a:lnTo>
                  <a:lnTo>
                    <a:pt x="2758159" y="12285"/>
                  </a:lnTo>
                  <a:lnTo>
                    <a:pt x="2769996" y="14229"/>
                  </a:lnTo>
                  <a:lnTo>
                    <a:pt x="2781834" y="16440"/>
                  </a:lnTo>
                  <a:lnTo>
                    <a:pt x="2793671" y="18942"/>
                  </a:lnTo>
                  <a:lnTo>
                    <a:pt x="2805509" y="21757"/>
                  </a:lnTo>
                  <a:lnTo>
                    <a:pt x="2817347" y="24904"/>
                  </a:lnTo>
                  <a:lnTo>
                    <a:pt x="2829184" y="28397"/>
                  </a:lnTo>
                  <a:lnTo>
                    <a:pt x="2841022" y="32242"/>
                  </a:lnTo>
                  <a:lnTo>
                    <a:pt x="2852859" y="36438"/>
                  </a:lnTo>
                  <a:lnTo>
                    <a:pt x="2864697" y="40973"/>
                  </a:lnTo>
                  <a:lnTo>
                    <a:pt x="2876534" y="45824"/>
                  </a:lnTo>
                  <a:lnTo>
                    <a:pt x="2888372" y="50956"/>
                  </a:lnTo>
                  <a:lnTo>
                    <a:pt x="2900210" y="56321"/>
                  </a:lnTo>
                  <a:lnTo>
                    <a:pt x="2912047" y="61861"/>
                  </a:lnTo>
                  <a:lnTo>
                    <a:pt x="2923885" y="67510"/>
                  </a:lnTo>
                  <a:lnTo>
                    <a:pt x="2935722" y="73196"/>
                  </a:lnTo>
                  <a:lnTo>
                    <a:pt x="2947560" y="78845"/>
                  </a:lnTo>
                  <a:lnTo>
                    <a:pt x="2959398" y="84385"/>
                  </a:lnTo>
                  <a:lnTo>
                    <a:pt x="2971235" y="89750"/>
                  </a:lnTo>
                  <a:lnTo>
                    <a:pt x="2983073" y="94882"/>
                  </a:lnTo>
                  <a:lnTo>
                    <a:pt x="2994910" y="99733"/>
                  </a:lnTo>
                  <a:lnTo>
                    <a:pt x="3006748" y="104268"/>
                  </a:lnTo>
                  <a:lnTo>
                    <a:pt x="3018586" y="108464"/>
                  </a:lnTo>
                  <a:lnTo>
                    <a:pt x="3030423" y="112310"/>
                  </a:lnTo>
                  <a:lnTo>
                    <a:pt x="3042261" y="115802"/>
                  </a:lnTo>
                  <a:lnTo>
                    <a:pt x="3054098" y="118949"/>
                  </a:lnTo>
                  <a:lnTo>
                    <a:pt x="3065936" y="121764"/>
                  </a:lnTo>
                  <a:lnTo>
                    <a:pt x="3077774" y="124266"/>
                  </a:lnTo>
                  <a:lnTo>
                    <a:pt x="3089611" y="126477"/>
                  </a:lnTo>
                  <a:lnTo>
                    <a:pt x="3101449" y="128421"/>
                  </a:lnTo>
                  <a:lnTo>
                    <a:pt x="3113286" y="130123"/>
                  </a:lnTo>
                  <a:lnTo>
                    <a:pt x="3125124" y="131606"/>
                  </a:lnTo>
                  <a:lnTo>
                    <a:pt x="3136962" y="132895"/>
                  </a:lnTo>
                  <a:lnTo>
                    <a:pt x="3148799" y="134012"/>
                  </a:lnTo>
                  <a:lnTo>
                    <a:pt x="3160637" y="134976"/>
                  </a:lnTo>
                  <a:lnTo>
                    <a:pt x="3172474" y="135808"/>
                  </a:lnTo>
                  <a:lnTo>
                    <a:pt x="3184312" y="136524"/>
                  </a:lnTo>
                  <a:lnTo>
                    <a:pt x="3196149" y="137139"/>
                  </a:lnTo>
                  <a:lnTo>
                    <a:pt x="3207987" y="137667"/>
                  </a:lnTo>
                  <a:lnTo>
                    <a:pt x="3219825" y="138119"/>
                  </a:lnTo>
                  <a:lnTo>
                    <a:pt x="3231662" y="138506"/>
                  </a:lnTo>
                  <a:lnTo>
                    <a:pt x="3243500" y="138837"/>
                  </a:lnTo>
                  <a:lnTo>
                    <a:pt x="3255337" y="139119"/>
                  </a:lnTo>
                  <a:lnTo>
                    <a:pt x="3267175" y="139361"/>
                  </a:lnTo>
                  <a:lnTo>
                    <a:pt x="3279013" y="139567"/>
                  </a:lnTo>
                  <a:lnTo>
                    <a:pt x="3290850" y="139743"/>
                  </a:lnTo>
                  <a:lnTo>
                    <a:pt x="3302688" y="139893"/>
                  </a:lnTo>
                  <a:lnTo>
                    <a:pt x="3314525" y="140021"/>
                  </a:lnTo>
                  <a:lnTo>
                    <a:pt x="3326363" y="140130"/>
                  </a:lnTo>
                  <a:lnTo>
                    <a:pt x="3338201" y="140222"/>
                  </a:lnTo>
                  <a:lnTo>
                    <a:pt x="3350038" y="140301"/>
                  </a:lnTo>
                  <a:lnTo>
                    <a:pt x="3361876" y="140369"/>
                  </a:lnTo>
                  <a:lnTo>
                    <a:pt x="3373713" y="140426"/>
                  </a:lnTo>
                  <a:lnTo>
                    <a:pt x="3385551" y="140475"/>
                  </a:lnTo>
                  <a:lnTo>
                    <a:pt x="3397389" y="140516"/>
                  </a:lnTo>
                  <a:lnTo>
                    <a:pt x="3409226" y="140552"/>
                  </a:lnTo>
                  <a:lnTo>
                    <a:pt x="3421064" y="140582"/>
                  </a:lnTo>
                  <a:lnTo>
                    <a:pt x="3432901" y="140608"/>
                  </a:lnTo>
                  <a:lnTo>
                    <a:pt x="3444739" y="140629"/>
                  </a:lnTo>
                  <a:lnTo>
                    <a:pt x="3456576" y="140648"/>
                  </a:lnTo>
                  <a:lnTo>
                    <a:pt x="3468414" y="140664"/>
                  </a:lnTo>
                  <a:lnTo>
                    <a:pt x="3480252" y="140677"/>
                  </a:lnTo>
                  <a:lnTo>
                    <a:pt x="3492089" y="140689"/>
                  </a:lnTo>
                  <a:lnTo>
                    <a:pt x="3503927" y="140698"/>
                  </a:lnTo>
                  <a:lnTo>
                    <a:pt x="3515764" y="140707"/>
                  </a:lnTo>
                  <a:lnTo>
                    <a:pt x="3515764" y="140754"/>
                  </a:lnTo>
                  <a:lnTo>
                    <a:pt x="3527602" y="140754"/>
                  </a:lnTo>
                  <a:lnTo>
                    <a:pt x="3539440" y="140754"/>
                  </a:lnTo>
                  <a:lnTo>
                    <a:pt x="3551277" y="140754"/>
                  </a:lnTo>
                  <a:lnTo>
                    <a:pt x="3563115" y="140754"/>
                  </a:lnTo>
                  <a:lnTo>
                    <a:pt x="3574952" y="140754"/>
                  </a:lnTo>
                  <a:lnTo>
                    <a:pt x="3586790" y="140754"/>
                  </a:lnTo>
                  <a:lnTo>
                    <a:pt x="3598628" y="140754"/>
                  </a:lnTo>
                  <a:lnTo>
                    <a:pt x="3610465" y="140754"/>
                  </a:lnTo>
                  <a:lnTo>
                    <a:pt x="3622303" y="140754"/>
                  </a:lnTo>
                  <a:lnTo>
                    <a:pt x="3634140" y="140754"/>
                  </a:lnTo>
                  <a:lnTo>
                    <a:pt x="3645978" y="140754"/>
                  </a:lnTo>
                  <a:lnTo>
                    <a:pt x="3657816" y="140754"/>
                  </a:lnTo>
                  <a:lnTo>
                    <a:pt x="3669653" y="140754"/>
                  </a:lnTo>
                  <a:lnTo>
                    <a:pt x="3681491" y="140754"/>
                  </a:lnTo>
                  <a:lnTo>
                    <a:pt x="3693328" y="140754"/>
                  </a:lnTo>
                  <a:lnTo>
                    <a:pt x="3705166" y="140754"/>
                  </a:lnTo>
                  <a:lnTo>
                    <a:pt x="3717004" y="140754"/>
                  </a:lnTo>
                  <a:lnTo>
                    <a:pt x="3728841" y="140754"/>
                  </a:lnTo>
                  <a:lnTo>
                    <a:pt x="3740679" y="140754"/>
                  </a:lnTo>
                  <a:lnTo>
                    <a:pt x="3752516" y="140754"/>
                  </a:lnTo>
                  <a:lnTo>
                    <a:pt x="3764354" y="140754"/>
                  </a:lnTo>
                  <a:lnTo>
                    <a:pt x="3776191" y="140754"/>
                  </a:lnTo>
                  <a:lnTo>
                    <a:pt x="3788029" y="140754"/>
                  </a:lnTo>
                  <a:lnTo>
                    <a:pt x="3799867" y="140754"/>
                  </a:lnTo>
                  <a:lnTo>
                    <a:pt x="3811704" y="140754"/>
                  </a:lnTo>
                  <a:lnTo>
                    <a:pt x="3823542" y="140754"/>
                  </a:lnTo>
                  <a:lnTo>
                    <a:pt x="3835379" y="140754"/>
                  </a:lnTo>
                  <a:lnTo>
                    <a:pt x="3847217" y="140754"/>
                  </a:lnTo>
                  <a:lnTo>
                    <a:pt x="3859055" y="140754"/>
                  </a:lnTo>
                  <a:lnTo>
                    <a:pt x="3870892" y="140754"/>
                  </a:lnTo>
                  <a:lnTo>
                    <a:pt x="3882730" y="140754"/>
                  </a:lnTo>
                  <a:lnTo>
                    <a:pt x="3894567" y="140754"/>
                  </a:lnTo>
                  <a:lnTo>
                    <a:pt x="3906405" y="140754"/>
                  </a:lnTo>
                  <a:lnTo>
                    <a:pt x="3918243" y="140754"/>
                  </a:lnTo>
                  <a:lnTo>
                    <a:pt x="3930080" y="140754"/>
                  </a:lnTo>
                  <a:lnTo>
                    <a:pt x="3941918" y="140754"/>
                  </a:lnTo>
                  <a:lnTo>
                    <a:pt x="3953755" y="140754"/>
                  </a:lnTo>
                  <a:lnTo>
                    <a:pt x="3965593" y="140754"/>
                  </a:lnTo>
                  <a:lnTo>
                    <a:pt x="3977431" y="140754"/>
                  </a:lnTo>
                  <a:lnTo>
                    <a:pt x="3989268" y="140754"/>
                  </a:lnTo>
                  <a:lnTo>
                    <a:pt x="4001106" y="140754"/>
                  </a:lnTo>
                  <a:lnTo>
                    <a:pt x="4012943" y="140754"/>
                  </a:lnTo>
                  <a:lnTo>
                    <a:pt x="4024781" y="140754"/>
                  </a:lnTo>
                  <a:lnTo>
                    <a:pt x="4036619" y="140754"/>
                  </a:lnTo>
                  <a:lnTo>
                    <a:pt x="4048456" y="140754"/>
                  </a:lnTo>
                  <a:lnTo>
                    <a:pt x="4060294" y="140754"/>
                  </a:lnTo>
                  <a:lnTo>
                    <a:pt x="4072131" y="140754"/>
                  </a:lnTo>
                  <a:lnTo>
                    <a:pt x="4083969" y="140754"/>
                  </a:lnTo>
                  <a:lnTo>
                    <a:pt x="4095806" y="140754"/>
                  </a:lnTo>
                  <a:lnTo>
                    <a:pt x="4107644" y="140754"/>
                  </a:lnTo>
                  <a:lnTo>
                    <a:pt x="4119482" y="140754"/>
                  </a:lnTo>
                  <a:lnTo>
                    <a:pt x="4131319" y="140754"/>
                  </a:lnTo>
                  <a:lnTo>
                    <a:pt x="4143157" y="140754"/>
                  </a:lnTo>
                  <a:lnTo>
                    <a:pt x="4154994" y="140754"/>
                  </a:lnTo>
                  <a:lnTo>
                    <a:pt x="4166832" y="140754"/>
                  </a:lnTo>
                  <a:lnTo>
                    <a:pt x="4178670" y="140754"/>
                  </a:lnTo>
                  <a:lnTo>
                    <a:pt x="4190507" y="140754"/>
                  </a:lnTo>
                  <a:lnTo>
                    <a:pt x="4202345" y="140754"/>
                  </a:lnTo>
                  <a:lnTo>
                    <a:pt x="4214182" y="140754"/>
                  </a:lnTo>
                  <a:lnTo>
                    <a:pt x="4226020" y="140754"/>
                  </a:lnTo>
                  <a:lnTo>
                    <a:pt x="4237858" y="140754"/>
                  </a:lnTo>
                  <a:lnTo>
                    <a:pt x="4249695" y="140754"/>
                  </a:lnTo>
                  <a:lnTo>
                    <a:pt x="4261533" y="140754"/>
                  </a:lnTo>
                  <a:lnTo>
                    <a:pt x="4273370" y="140754"/>
                  </a:lnTo>
                  <a:lnTo>
                    <a:pt x="4285208" y="140754"/>
                  </a:lnTo>
                  <a:lnTo>
                    <a:pt x="4297046" y="140754"/>
                  </a:lnTo>
                  <a:lnTo>
                    <a:pt x="4308883" y="140754"/>
                  </a:lnTo>
                  <a:lnTo>
                    <a:pt x="4320721" y="140754"/>
                  </a:lnTo>
                  <a:lnTo>
                    <a:pt x="4332558" y="140754"/>
                  </a:lnTo>
                  <a:lnTo>
                    <a:pt x="4344396" y="140754"/>
                  </a:lnTo>
                  <a:lnTo>
                    <a:pt x="4356234" y="140754"/>
                  </a:lnTo>
                  <a:lnTo>
                    <a:pt x="4368071" y="140754"/>
                  </a:lnTo>
                  <a:lnTo>
                    <a:pt x="4379909" y="140754"/>
                  </a:lnTo>
                  <a:lnTo>
                    <a:pt x="4391746" y="140754"/>
                  </a:lnTo>
                  <a:lnTo>
                    <a:pt x="4403584" y="140754"/>
                  </a:lnTo>
                  <a:lnTo>
                    <a:pt x="4415421" y="140754"/>
                  </a:lnTo>
                  <a:lnTo>
                    <a:pt x="4427259" y="140754"/>
                  </a:lnTo>
                  <a:lnTo>
                    <a:pt x="4439097" y="140754"/>
                  </a:lnTo>
                  <a:lnTo>
                    <a:pt x="4450934" y="140754"/>
                  </a:lnTo>
                  <a:lnTo>
                    <a:pt x="4462772" y="140754"/>
                  </a:lnTo>
                  <a:lnTo>
                    <a:pt x="4474609" y="140754"/>
                  </a:lnTo>
                  <a:lnTo>
                    <a:pt x="4486447" y="140754"/>
                  </a:lnTo>
                  <a:lnTo>
                    <a:pt x="4498285" y="140754"/>
                  </a:lnTo>
                  <a:lnTo>
                    <a:pt x="4510122" y="140754"/>
                  </a:lnTo>
                  <a:lnTo>
                    <a:pt x="4521960" y="140754"/>
                  </a:lnTo>
                  <a:lnTo>
                    <a:pt x="4533797" y="140754"/>
                  </a:lnTo>
                  <a:lnTo>
                    <a:pt x="4545635" y="140754"/>
                  </a:lnTo>
                  <a:lnTo>
                    <a:pt x="4557473" y="140754"/>
                  </a:lnTo>
                  <a:lnTo>
                    <a:pt x="4569310" y="140754"/>
                  </a:lnTo>
                  <a:lnTo>
                    <a:pt x="4581148" y="140754"/>
                  </a:lnTo>
                  <a:lnTo>
                    <a:pt x="4592985" y="140754"/>
                  </a:lnTo>
                  <a:lnTo>
                    <a:pt x="4604823" y="140754"/>
                  </a:lnTo>
                  <a:lnTo>
                    <a:pt x="4616661" y="140754"/>
                  </a:lnTo>
                  <a:lnTo>
                    <a:pt x="4628498" y="140754"/>
                  </a:lnTo>
                  <a:lnTo>
                    <a:pt x="4640336" y="140754"/>
                  </a:lnTo>
                  <a:lnTo>
                    <a:pt x="4652173" y="140754"/>
                  </a:lnTo>
                  <a:lnTo>
                    <a:pt x="4664011" y="140754"/>
                  </a:lnTo>
                  <a:lnTo>
                    <a:pt x="4675849" y="140754"/>
                  </a:lnTo>
                  <a:lnTo>
                    <a:pt x="4687686" y="140754"/>
                  </a:lnTo>
                </a:path>
              </a:pathLst>
            </a:custGeom>
            <a:ln w="40651" cap="flat">
              <a:solidFill>
                <a:srgbClr val="00B70C">
                  <a:alpha val="100000"/>
                </a:srgbClr>
              </a:solidFill>
              <a:prstDash val="solid"/>
              <a:round/>
            </a:ln>
          </p:spPr>
          <p:txBody>
            <a:bodyPr/>
            <a:lstStyle/>
            <a:p/>
          </p:txBody>
        </p:sp>
        <p:sp>
          <p:nvSpPr>
            <p:cNvPr id="51" name="pl51"/>
            <p:cNvSpPr/>
            <p:nvPr/>
          </p:nvSpPr>
          <p:spPr>
            <a:xfrm>
              <a:off x="2482351" y="5123566"/>
              <a:ext cx="4687686" cy="563017"/>
            </a:xfrm>
            <a:custGeom>
              <a:avLst/>
              <a:pathLst>
                <a:path w="4687686" h="563017">
                  <a:moveTo>
                    <a:pt x="0" y="422262"/>
                  </a:moveTo>
                  <a:lnTo>
                    <a:pt x="11837" y="422246"/>
                  </a:lnTo>
                  <a:lnTo>
                    <a:pt x="23675" y="422226"/>
                  </a:lnTo>
                  <a:lnTo>
                    <a:pt x="35512" y="422203"/>
                  </a:lnTo>
                  <a:lnTo>
                    <a:pt x="47350" y="422177"/>
                  </a:lnTo>
                  <a:lnTo>
                    <a:pt x="59187" y="422145"/>
                  </a:lnTo>
                  <a:lnTo>
                    <a:pt x="71025" y="422108"/>
                  </a:lnTo>
                  <a:lnTo>
                    <a:pt x="82863" y="422064"/>
                  </a:lnTo>
                  <a:lnTo>
                    <a:pt x="94700" y="422013"/>
                  </a:lnTo>
                  <a:lnTo>
                    <a:pt x="106538" y="421953"/>
                  </a:lnTo>
                  <a:lnTo>
                    <a:pt x="118375" y="421882"/>
                  </a:lnTo>
                  <a:lnTo>
                    <a:pt x="130213" y="421799"/>
                  </a:lnTo>
                  <a:lnTo>
                    <a:pt x="142051" y="421701"/>
                  </a:lnTo>
                  <a:lnTo>
                    <a:pt x="153888" y="421587"/>
                  </a:lnTo>
                  <a:lnTo>
                    <a:pt x="165726" y="421452"/>
                  </a:lnTo>
                  <a:lnTo>
                    <a:pt x="177563" y="421294"/>
                  </a:lnTo>
                  <a:lnTo>
                    <a:pt x="189401" y="421108"/>
                  </a:lnTo>
                  <a:lnTo>
                    <a:pt x="201239" y="420890"/>
                  </a:lnTo>
                  <a:lnTo>
                    <a:pt x="213076" y="420635"/>
                  </a:lnTo>
                  <a:lnTo>
                    <a:pt x="224914" y="420335"/>
                  </a:lnTo>
                  <a:lnTo>
                    <a:pt x="236751" y="419983"/>
                  </a:lnTo>
                  <a:lnTo>
                    <a:pt x="248589" y="419571"/>
                  </a:lnTo>
                  <a:lnTo>
                    <a:pt x="260427" y="419088"/>
                  </a:lnTo>
                  <a:lnTo>
                    <a:pt x="272264" y="418523"/>
                  </a:lnTo>
                  <a:lnTo>
                    <a:pt x="284102" y="417861"/>
                  </a:lnTo>
                  <a:lnTo>
                    <a:pt x="295939" y="417087"/>
                  </a:lnTo>
                  <a:lnTo>
                    <a:pt x="307777" y="416183"/>
                  </a:lnTo>
                  <a:lnTo>
                    <a:pt x="319614" y="415128"/>
                  </a:lnTo>
                  <a:lnTo>
                    <a:pt x="331452" y="413898"/>
                  </a:lnTo>
                  <a:lnTo>
                    <a:pt x="343290" y="412466"/>
                  </a:lnTo>
                  <a:lnTo>
                    <a:pt x="355127" y="410802"/>
                  </a:lnTo>
                  <a:lnTo>
                    <a:pt x="366965" y="408872"/>
                  </a:lnTo>
                  <a:lnTo>
                    <a:pt x="378802" y="406639"/>
                  </a:lnTo>
                  <a:lnTo>
                    <a:pt x="390640" y="404061"/>
                  </a:lnTo>
                  <a:lnTo>
                    <a:pt x="402478" y="401094"/>
                  </a:lnTo>
                  <a:lnTo>
                    <a:pt x="414315" y="397691"/>
                  </a:lnTo>
                  <a:lnTo>
                    <a:pt x="426153" y="393804"/>
                  </a:lnTo>
                  <a:lnTo>
                    <a:pt x="437990" y="389382"/>
                  </a:lnTo>
                  <a:lnTo>
                    <a:pt x="449828" y="384378"/>
                  </a:lnTo>
                  <a:lnTo>
                    <a:pt x="461666" y="378747"/>
                  </a:lnTo>
                  <a:lnTo>
                    <a:pt x="473503" y="372453"/>
                  </a:lnTo>
                  <a:lnTo>
                    <a:pt x="485341" y="365468"/>
                  </a:lnTo>
                  <a:lnTo>
                    <a:pt x="497178" y="357778"/>
                  </a:lnTo>
                  <a:lnTo>
                    <a:pt x="509016" y="349385"/>
                  </a:lnTo>
                  <a:lnTo>
                    <a:pt x="520854" y="340315"/>
                  </a:lnTo>
                  <a:lnTo>
                    <a:pt x="532691" y="330612"/>
                  </a:lnTo>
                  <a:lnTo>
                    <a:pt x="544529" y="320349"/>
                  </a:lnTo>
                  <a:lnTo>
                    <a:pt x="556366" y="309619"/>
                  </a:lnTo>
                  <a:lnTo>
                    <a:pt x="568204" y="298539"/>
                  </a:lnTo>
                  <a:lnTo>
                    <a:pt x="580042" y="287241"/>
                  </a:lnTo>
                  <a:lnTo>
                    <a:pt x="591879" y="275869"/>
                  </a:lnTo>
                  <a:lnTo>
                    <a:pt x="603717" y="264572"/>
                  </a:lnTo>
                  <a:lnTo>
                    <a:pt x="615554" y="253491"/>
                  </a:lnTo>
                  <a:lnTo>
                    <a:pt x="627392" y="242762"/>
                  </a:lnTo>
                  <a:lnTo>
                    <a:pt x="639229" y="232498"/>
                  </a:lnTo>
                  <a:lnTo>
                    <a:pt x="651067" y="222796"/>
                  </a:lnTo>
                  <a:lnTo>
                    <a:pt x="662905" y="213725"/>
                  </a:lnTo>
                  <a:lnTo>
                    <a:pt x="674742" y="205333"/>
                  </a:lnTo>
                  <a:lnTo>
                    <a:pt x="686580" y="197642"/>
                  </a:lnTo>
                  <a:lnTo>
                    <a:pt x="698417" y="190657"/>
                  </a:lnTo>
                  <a:lnTo>
                    <a:pt x="710255" y="184363"/>
                  </a:lnTo>
                  <a:lnTo>
                    <a:pt x="722093" y="178733"/>
                  </a:lnTo>
                  <a:lnTo>
                    <a:pt x="733930" y="173729"/>
                  </a:lnTo>
                  <a:lnTo>
                    <a:pt x="745768" y="169307"/>
                  </a:lnTo>
                  <a:lnTo>
                    <a:pt x="757605" y="165419"/>
                  </a:lnTo>
                  <a:lnTo>
                    <a:pt x="769443" y="162016"/>
                  </a:lnTo>
                  <a:lnTo>
                    <a:pt x="781281" y="159049"/>
                  </a:lnTo>
                  <a:lnTo>
                    <a:pt x="793118" y="156471"/>
                  </a:lnTo>
                  <a:lnTo>
                    <a:pt x="804956" y="154238"/>
                  </a:lnTo>
                  <a:lnTo>
                    <a:pt x="816793" y="152308"/>
                  </a:lnTo>
                  <a:lnTo>
                    <a:pt x="828631" y="150645"/>
                  </a:lnTo>
                  <a:lnTo>
                    <a:pt x="840469" y="149213"/>
                  </a:lnTo>
                  <a:lnTo>
                    <a:pt x="852306" y="147983"/>
                  </a:lnTo>
                  <a:lnTo>
                    <a:pt x="864144" y="146928"/>
                  </a:lnTo>
                  <a:lnTo>
                    <a:pt x="875981" y="146024"/>
                  </a:lnTo>
                  <a:lnTo>
                    <a:pt x="887819" y="145250"/>
                  </a:lnTo>
                  <a:lnTo>
                    <a:pt x="899657" y="144588"/>
                  </a:lnTo>
                  <a:lnTo>
                    <a:pt x="911494" y="144022"/>
                  </a:lnTo>
                  <a:lnTo>
                    <a:pt x="923332" y="143539"/>
                  </a:lnTo>
                  <a:lnTo>
                    <a:pt x="935169" y="143127"/>
                  </a:lnTo>
                  <a:lnTo>
                    <a:pt x="947007" y="142776"/>
                  </a:lnTo>
                  <a:lnTo>
                    <a:pt x="958844" y="142476"/>
                  </a:lnTo>
                  <a:lnTo>
                    <a:pt x="970682" y="142220"/>
                  </a:lnTo>
                  <a:lnTo>
                    <a:pt x="982520" y="142002"/>
                  </a:lnTo>
                  <a:lnTo>
                    <a:pt x="994357" y="141817"/>
                  </a:lnTo>
                  <a:lnTo>
                    <a:pt x="1006195" y="141659"/>
                  </a:lnTo>
                  <a:lnTo>
                    <a:pt x="1018032" y="141524"/>
                  </a:lnTo>
                  <a:lnTo>
                    <a:pt x="1029870" y="141409"/>
                  </a:lnTo>
                  <a:lnTo>
                    <a:pt x="1041708" y="141312"/>
                  </a:lnTo>
                  <a:lnTo>
                    <a:pt x="1053545" y="141228"/>
                  </a:lnTo>
                  <a:lnTo>
                    <a:pt x="1065383" y="141158"/>
                  </a:lnTo>
                  <a:lnTo>
                    <a:pt x="1077220" y="141098"/>
                  </a:lnTo>
                  <a:lnTo>
                    <a:pt x="1089058" y="141046"/>
                  </a:lnTo>
                  <a:lnTo>
                    <a:pt x="1100896" y="141003"/>
                  </a:lnTo>
                  <a:lnTo>
                    <a:pt x="1112733" y="140966"/>
                  </a:lnTo>
                  <a:lnTo>
                    <a:pt x="1124571" y="140934"/>
                  </a:lnTo>
                  <a:lnTo>
                    <a:pt x="1136408" y="140907"/>
                  </a:lnTo>
                  <a:lnTo>
                    <a:pt x="1148246" y="140884"/>
                  </a:lnTo>
                  <a:lnTo>
                    <a:pt x="1160084" y="140865"/>
                  </a:lnTo>
                  <a:lnTo>
                    <a:pt x="1171921" y="140848"/>
                  </a:lnTo>
                  <a:lnTo>
                    <a:pt x="1171921" y="140895"/>
                  </a:lnTo>
                  <a:lnTo>
                    <a:pt x="1183759" y="140920"/>
                  </a:lnTo>
                  <a:lnTo>
                    <a:pt x="1195596" y="140949"/>
                  </a:lnTo>
                  <a:lnTo>
                    <a:pt x="1207434" y="140984"/>
                  </a:lnTo>
                  <a:lnTo>
                    <a:pt x="1219272" y="141024"/>
                  </a:lnTo>
                  <a:lnTo>
                    <a:pt x="1231109" y="141071"/>
                  </a:lnTo>
                  <a:lnTo>
                    <a:pt x="1242947" y="141127"/>
                  </a:lnTo>
                  <a:lnTo>
                    <a:pt x="1254784" y="141193"/>
                  </a:lnTo>
                  <a:lnTo>
                    <a:pt x="1266622" y="141269"/>
                  </a:lnTo>
                  <a:lnTo>
                    <a:pt x="1278459" y="141360"/>
                  </a:lnTo>
                  <a:lnTo>
                    <a:pt x="1290297" y="141466"/>
                  </a:lnTo>
                  <a:lnTo>
                    <a:pt x="1302135" y="141591"/>
                  </a:lnTo>
                  <a:lnTo>
                    <a:pt x="1313972" y="141737"/>
                  </a:lnTo>
                  <a:lnTo>
                    <a:pt x="1325810" y="141909"/>
                  </a:lnTo>
                  <a:lnTo>
                    <a:pt x="1337647" y="142111"/>
                  </a:lnTo>
                  <a:lnTo>
                    <a:pt x="1349485" y="142348"/>
                  </a:lnTo>
                  <a:lnTo>
                    <a:pt x="1361323" y="142626"/>
                  </a:lnTo>
                  <a:lnTo>
                    <a:pt x="1373160" y="142953"/>
                  </a:lnTo>
                  <a:lnTo>
                    <a:pt x="1384998" y="143337"/>
                  </a:lnTo>
                  <a:lnTo>
                    <a:pt x="1396835" y="143787"/>
                  </a:lnTo>
                  <a:lnTo>
                    <a:pt x="1408673" y="144314"/>
                  </a:lnTo>
                  <a:lnTo>
                    <a:pt x="1420511" y="144932"/>
                  </a:lnTo>
                  <a:lnTo>
                    <a:pt x="1432348" y="145657"/>
                  </a:lnTo>
                  <a:lnTo>
                    <a:pt x="1444186" y="146505"/>
                  </a:lnTo>
                  <a:lnTo>
                    <a:pt x="1456023" y="147498"/>
                  </a:lnTo>
                  <a:lnTo>
                    <a:pt x="1467861" y="148659"/>
                  </a:lnTo>
                  <a:lnTo>
                    <a:pt x="1479699" y="150015"/>
                  </a:lnTo>
                  <a:lnTo>
                    <a:pt x="1491536" y="151598"/>
                  </a:lnTo>
                  <a:lnTo>
                    <a:pt x="1503374" y="153443"/>
                  </a:lnTo>
                  <a:lnTo>
                    <a:pt x="1515211" y="155590"/>
                  </a:lnTo>
                  <a:lnTo>
                    <a:pt x="1527049" y="158086"/>
                  </a:lnTo>
                  <a:lnTo>
                    <a:pt x="1538887" y="160980"/>
                  </a:lnTo>
                  <a:lnTo>
                    <a:pt x="1550724" y="164330"/>
                  </a:lnTo>
                  <a:lnTo>
                    <a:pt x="1562562" y="168197"/>
                  </a:lnTo>
                  <a:lnTo>
                    <a:pt x="1574399" y="172647"/>
                  </a:lnTo>
                  <a:lnTo>
                    <a:pt x="1586237" y="177752"/>
                  </a:lnTo>
                  <a:lnTo>
                    <a:pt x="1598074" y="183584"/>
                  </a:lnTo>
                  <a:lnTo>
                    <a:pt x="1609912" y="190217"/>
                  </a:lnTo>
                  <a:lnTo>
                    <a:pt x="1621750" y="197723"/>
                  </a:lnTo>
                  <a:lnTo>
                    <a:pt x="1633587" y="206168"/>
                  </a:lnTo>
                  <a:lnTo>
                    <a:pt x="1645425" y="215609"/>
                  </a:lnTo>
                  <a:lnTo>
                    <a:pt x="1657262" y="226087"/>
                  </a:lnTo>
                  <a:lnTo>
                    <a:pt x="1669100" y="237622"/>
                  </a:lnTo>
                  <a:lnTo>
                    <a:pt x="1680938" y="250211"/>
                  </a:lnTo>
                  <a:lnTo>
                    <a:pt x="1692775" y="263817"/>
                  </a:lnTo>
                  <a:lnTo>
                    <a:pt x="1704613" y="278370"/>
                  </a:lnTo>
                  <a:lnTo>
                    <a:pt x="1716450" y="293765"/>
                  </a:lnTo>
                  <a:lnTo>
                    <a:pt x="1728288" y="309860"/>
                  </a:lnTo>
                  <a:lnTo>
                    <a:pt x="1740126" y="326480"/>
                  </a:lnTo>
                  <a:lnTo>
                    <a:pt x="1751963" y="343427"/>
                  </a:lnTo>
                  <a:lnTo>
                    <a:pt x="1763801" y="360485"/>
                  </a:lnTo>
                  <a:lnTo>
                    <a:pt x="1775638" y="377432"/>
                  </a:lnTo>
                  <a:lnTo>
                    <a:pt x="1787476" y="394052"/>
                  </a:lnTo>
                  <a:lnTo>
                    <a:pt x="1799314" y="410147"/>
                  </a:lnTo>
                  <a:lnTo>
                    <a:pt x="1811151" y="425542"/>
                  </a:lnTo>
                  <a:lnTo>
                    <a:pt x="1822989" y="440095"/>
                  </a:lnTo>
                  <a:lnTo>
                    <a:pt x="1834826" y="453701"/>
                  </a:lnTo>
                  <a:lnTo>
                    <a:pt x="1846664" y="466290"/>
                  </a:lnTo>
                  <a:lnTo>
                    <a:pt x="1858502" y="477825"/>
                  </a:lnTo>
                  <a:lnTo>
                    <a:pt x="1870339" y="488303"/>
                  </a:lnTo>
                  <a:lnTo>
                    <a:pt x="1882177" y="497744"/>
                  </a:lnTo>
                  <a:lnTo>
                    <a:pt x="1894014" y="506189"/>
                  </a:lnTo>
                  <a:lnTo>
                    <a:pt x="1905852" y="513695"/>
                  </a:lnTo>
                  <a:lnTo>
                    <a:pt x="1917689" y="520328"/>
                  </a:lnTo>
                  <a:lnTo>
                    <a:pt x="1929527" y="526160"/>
                  </a:lnTo>
                  <a:lnTo>
                    <a:pt x="1941365" y="531265"/>
                  </a:lnTo>
                  <a:lnTo>
                    <a:pt x="1953202" y="535715"/>
                  </a:lnTo>
                  <a:lnTo>
                    <a:pt x="1965040" y="539582"/>
                  </a:lnTo>
                  <a:lnTo>
                    <a:pt x="1976877" y="542932"/>
                  </a:lnTo>
                  <a:lnTo>
                    <a:pt x="1988715" y="545826"/>
                  </a:lnTo>
                  <a:lnTo>
                    <a:pt x="2000553" y="548322"/>
                  </a:lnTo>
                  <a:lnTo>
                    <a:pt x="2012390" y="550469"/>
                  </a:lnTo>
                  <a:lnTo>
                    <a:pt x="2024228" y="552314"/>
                  </a:lnTo>
                  <a:lnTo>
                    <a:pt x="2036065" y="553897"/>
                  </a:lnTo>
                  <a:lnTo>
                    <a:pt x="2047903" y="555253"/>
                  </a:lnTo>
                  <a:lnTo>
                    <a:pt x="2059741" y="556414"/>
                  </a:lnTo>
                  <a:lnTo>
                    <a:pt x="2071578" y="557407"/>
                  </a:lnTo>
                  <a:lnTo>
                    <a:pt x="2083416" y="558255"/>
                  </a:lnTo>
                  <a:lnTo>
                    <a:pt x="2095253" y="558980"/>
                  </a:lnTo>
                  <a:lnTo>
                    <a:pt x="2107091" y="559598"/>
                  </a:lnTo>
                  <a:lnTo>
                    <a:pt x="2118929" y="560126"/>
                  </a:lnTo>
                  <a:lnTo>
                    <a:pt x="2130766" y="560575"/>
                  </a:lnTo>
                  <a:lnTo>
                    <a:pt x="2142604" y="560959"/>
                  </a:lnTo>
                  <a:lnTo>
                    <a:pt x="2154441" y="561286"/>
                  </a:lnTo>
                  <a:lnTo>
                    <a:pt x="2166279" y="561564"/>
                  </a:lnTo>
                  <a:lnTo>
                    <a:pt x="2178117" y="561801"/>
                  </a:lnTo>
                  <a:lnTo>
                    <a:pt x="2189954" y="562003"/>
                  </a:lnTo>
                  <a:lnTo>
                    <a:pt x="2201792" y="562175"/>
                  </a:lnTo>
                  <a:lnTo>
                    <a:pt x="2213629" y="562322"/>
                  </a:lnTo>
                  <a:lnTo>
                    <a:pt x="2225467" y="562446"/>
                  </a:lnTo>
                  <a:lnTo>
                    <a:pt x="2237304" y="562552"/>
                  </a:lnTo>
                  <a:lnTo>
                    <a:pt x="2249142" y="562643"/>
                  </a:lnTo>
                  <a:lnTo>
                    <a:pt x="2260980" y="562719"/>
                  </a:lnTo>
                  <a:lnTo>
                    <a:pt x="2272817" y="562785"/>
                  </a:lnTo>
                  <a:lnTo>
                    <a:pt x="2284655" y="562841"/>
                  </a:lnTo>
                  <a:lnTo>
                    <a:pt x="2296492" y="562888"/>
                  </a:lnTo>
                  <a:lnTo>
                    <a:pt x="2308330" y="562928"/>
                  </a:lnTo>
                  <a:lnTo>
                    <a:pt x="2320168" y="562963"/>
                  </a:lnTo>
                  <a:lnTo>
                    <a:pt x="2332005" y="562992"/>
                  </a:lnTo>
                  <a:lnTo>
                    <a:pt x="2343843" y="563017"/>
                  </a:lnTo>
                  <a:lnTo>
                    <a:pt x="2343843" y="562969"/>
                  </a:lnTo>
                  <a:lnTo>
                    <a:pt x="2355680" y="562936"/>
                  </a:lnTo>
                  <a:lnTo>
                    <a:pt x="2367518" y="562897"/>
                  </a:lnTo>
                  <a:lnTo>
                    <a:pt x="2379356" y="562852"/>
                  </a:lnTo>
                  <a:lnTo>
                    <a:pt x="2391193" y="562798"/>
                  </a:lnTo>
                  <a:lnTo>
                    <a:pt x="2403031" y="562735"/>
                  </a:lnTo>
                  <a:lnTo>
                    <a:pt x="2414868" y="562660"/>
                  </a:lnTo>
                  <a:lnTo>
                    <a:pt x="2426706" y="562573"/>
                  </a:lnTo>
                  <a:lnTo>
                    <a:pt x="2438544" y="562471"/>
                  </a:lnTo>
                  <a:lnTo>
                    <a:pt x="2450381" y="562350"/>
                  </a:lnTo>
                  <a:lnTo>
                    <a:pt x="2462219" y="562209"/>
                  </a:lnTo>
                  <a:lnTo>
                    <a:pt x="2474056" y="562043"/>
                  </a:lnTo>
                  <a:lnTo>
                    <a:pt x="2485894" y="561847"/>
                  </a:lnTo>
                  <a:lnTo>
                    <a:pt x="2497732" y="561618"/>
                  </a:lnTo>
                  <a:lnTo>
                    <a:pt x="2509569" y="561349"/>
                  </a:lnTo>
                  <a:lnTo>
                    <a:pt x="2521407" y="561033"/>
                  </a:lnTo>
                  <a:lnTo>
                    <a:pt x="2533244" y="560661"/>
                  </a:lnTo>
                  <a:lnTo>
                    <a:pt x="2545082" y="560226"/>
                  </a:lnTo>
                  <a:lnTo>
                    <a:pt x="2556919" y="559714"/>
                  </a:lnTo>
                  <a:lnTo>
                    <a:pt x="2568757" y="559115"/>
                  </a:lnTo>
                  <a:lnTo>
                    <a:pt x="2580595" y="558411"/>
                  </a:lnTo>
                  <a:lnTo>
                    <a:pt x="2592432" y="557587"/>
                  </a:lnTo>
                  <a:lnTo>
                    <a:pt x="2604270" y="556621"/>
                  </a:lnTo>
                  <a:lnTo>
                    <a:pt x="2616107" y="555490"/>
                  </a:lnTo>
                  <a:lnTo>
                    <a:pt x="2627945" y="554166"/>
                  </a:lnTo>
                  <a:lnTo>
                    <a:pt x="2639783" y="552618"/>
                  </a:lnTo>
                  <a:lnTo>
                    <a:pt x="2651620" y="550810"/>
                  </a:lnTo>
                  <a:lnTo>
                    <a:pt x="2663458" y="548700"/>
                  </a:lnTo>
                  <a:lnTo>
                    <a:pt x="2675295" y="546240"/>
                  </a:lnTo>
                  <a:lnTo>
                    <a:pt x="2687133" y="543377"/>
                  </a:lnTo>
                  <a:lnTo>
                    <a:pt x="2698971" y="540049"/>
                  </a:lnTo>
                  <a:lnTo>
                    <a:pt x="2710808" y="536190"/>
                  </a:lnTo>
                  <a:lnTo>
                    <a:pt x="2722646" y="531723"/>
                  </a:lnTo>
                  <a:lnTo>
                    <a:pt x="2734483" y="526567"/>
                  </a:lnTo>
                  <a:lnTo>
                    <a:pt x="2746321" y="520633"/>
                  </a:lnTo>
                  <a:lnTo>
                    <a:pt x="2758159" y="513828"/>
                  </a:lnTo>
                  <a:lnTo>
                    <a:pt x="2769996" y="506052"/>
                  </a:lnTo>
                  <a:lnTo>
                    <a:pt x="2781834" y="497208"/>
                  </a:lnTo>
                  <a:lnTo>
                    <a:pt x="2793671" y="487200"/>
                  </a:lnTo>
                  <a:lnTo>
                    <a:pt x="2805509" y="475939"/>
                  </a:lnTo>
                  <a:lnTo>
                    <a:pt x="2817347" y="463352"/>
                  </a:lnTo>
                  <a:lnTo>
                    <a:pt x="2829184" y="449381"/>
                  </a:lnTo>
                  <a:lnTo>
                    <a:pt x="2841022" y="434001"/>
                  </a:lnTo>
                  <a:lnTo>
                    <a:pt x="2852859" y="417216"/>
                  </a:lnTo>
                  <a:lnTo>
                    <a:pt x="2864697" y="399074"/>
                  </a:lnTo>
                  <a:lnTo>
                    <a:pt x="2876534" y="379669"/>
                  </a:lnTo>
                  <a:lnTo>
                    <a:pt x="2888372" y="359143"/>
                  </a:lnTo>
                  <a:lnTo>
                    <a:pt x="2900210" y="337683"/>
                  </a:lnTo>
                  <a:lnTo>
                    <a:pt x="2912047" y="315523"/>
                  </a:lnTo>
                  <a:lnTo>
                    <a:pt x="2923885" y="292927"/>
                  </a:lnTo>
                  <a:lnTo>
                    <a:pt x="2935722" y="270184"/>
                  </a:lnTo>
                  <a:lnTo>
                    <a:pt x="2947560" y="247588"/>
                  </a:lnTo>
                  <a:lnTo>
                    <a:pt x="2959398" y="225427"/>
                  </a:lnTo>
                  <a:lnTo>
                    <a:pt x="2971235" y="203968"/>
                  </a:lnTo>
                  <a:lnTo>
                    <a:pt x="2983073" y="183441"/>
                  </a:lnTo>
                  <a:lnTo>
                    <a:pt x="2994910" y="164036"/>
                  </a:lnTo>
                  <a:lnTo>
                    <a:pt x="3006748" y="145895"/>
                  </a:lnTo>
                  <a:lnTo>
                    <a:pt x="3018586" y="129110"/>
                  </a:lnTo>
                  <a:lnTo>
                    <a:pt x="3030423" y="113729"/>
                  </a:lnTo>
                  <a:lnTo>
                    <a:pt x="3042261" y="99759"/>
                  </a:lnTo>
                  <a:lnTo>
                    <a:pt x="3054098" y="87171"/>
                  </a:lnTo>
                  <a:lnTo>
                    <a:pt x="3065936" y="75911"/>
                  </a:lnTo>
                  <a:lnTo>
                    <a:pt x="3077774" y="65903"/>
                  </a:lnTo>
                  <a:lnTo>
                    <a:pt x="3089611" y="57059"/>
                  </a:lnTo>
                  <a:lnTo>
                    <a:pt x="3101449" y="49283"/>
                  </a:lnTo>
                  <a:lnTo>
                    <a:pt x="3113286" y="42477"/>
                  </a:lnTo>
                  <a:lnTo>
                    <a:pt x="3125124" y="36543"/>
                  </a:lnTo>
                  <a:lnTo>
                    <a:pt x="3136962" y="31388"/>
                  </a:lnTo>
                  <a:lnTo>
                    <a:pt x="3148799" y="26921"/>
                  </a:lnTo>
                  <a:lnTo>
                    <a:pt x="3160637" y="23062"/>
                  </a:lnTo>
                  <a:lnTo>
                    <a:pt x="3172474" y="19734"/>
                  </a:lnTo>
                  <a:lnTo>
                    <a:pt x="3184312" y="16871"/>
                  </a:lnTo>
                  <a:lnTo>
                    <a:pt x="3196149" y="14411"/>
                  </a:lnTo>
                  <a:lnTo>
                    <a:pt x="3207987" y="12300"/>
                  </a:lnTo>
                  <a:lnTo>
                    <a:pt x="3219825" y="10492"/>
                  </a:lnTo>
                  <a:lnTo>
                    <a:pt x="3231662" y="8944"/>
                  </a:lnTo>
                  <a:lnTo>
                    <a:pt x="3243500" y="7621"/>
                  </a:lnTo>
                  <a:lnTo>
                    <a:pt x="3255337" y="6490"/>
                  </a:lnTo>
                  <a:lnTo>
                    <a:pt x="3267175" y="5524"/>
                  </a:lnTo>
                  <a:lnTo>
                    <a:pt x="3279013" y="4699"/>
                  </a:lnTo>
                  <a:lnTo>
                    <a:pt x="3290850" y="3996"/>
                  </a:lnTo>
                  <a:lnTo>
                    <a:pt x="3302688" y="3396"/>
                  </a:lnTo>
                  <a:lnTo>
                    <a:pt x="3314525" y="2885"/>
                  </a:lnTo>
                  <a:lnTo>
                    <a:pt x="3326363" y="2449"/>
                  </a:lnTo>
                  <a:lnTo>
                    <a:pt x="3338201" y="2078"/>
                  </a:lnTo>
                  <a:lnTo>
                    <a:pt x="3350038" y="1762"/>
                  </a:lnTo>
                  <a:lnTo>
                    <a:pt x="3361876" y="1492"/>
                  </a:lnTo>
                  <a:lnTo>
                    <a:pt x="3373713" y="1263"/>
                  </a:lnTo>
                  <a:lnTo>
                    <a:pt x="3385551" y="1068"/>
                  </a:lnTo>
                  <a:lnTo>
                    <a:pt x="3397389" y="902"/>
                  </a:lnTo>
                  <a:lnTo>
                    <a:pt x="3409226" y="760"/>
                  </a:lnTo>
                  <a:lnTo>
                    <a:pt x="3421064" y="640"/>
                  </a:lnTo>
                  <a:lnTo>
                    <a:pt x="3432901" y="537"/>
                  </a:lnTo>
                  <a:lnTo>
                    <a:pt x="3444739" y="450"/>
                  </a:lnTo>
                  <a:lnTo>
                    <a:pt x="3456576" y="376"/>
                  </a:lnTo>
                  <a:lnTo>
                    <a:pt x="3468414" y="313"/>
                  </a:lnTo>
                  <a:lnTo>
                    <a:pt x="3480252" y="259"/>
                  </a:lnTo>
                  <a:lnTo>
                    <a:pt x="3492089" y="213"/>
                  </a:lnTo>
                  <a:lnTo>
                    <a:pt x="3503927" y="174"/>
                  </a:lnTo>
                  <a:lnTo>
                    <a:pt x="3515764" y="141"/>
                  </a:lnTo>
                  <a:lnTo>
                    <a:pt x="3515764" y="0"/>
                  </a:lnTo>
                  <a:lnTo>
                    <a:pt x="3527602" y="8"/>
                  </a:lnTo>
                  <a:lnTo>
                    <a:pt x="3539440" y="18"/>
                  </a:lnTo>
                  <a:lnTo>
                    <a:pt x="3551277" y="29"/>
                  </a:lnTo>
                  <a:lnTo>
                    <a:pt x="3563115" y="42"/>
                  </a:lnTo>
                  <a:lnTo>
                    <a:pt x="3574952" y="58"/>
                  </a:lnTo>
                  <a:lnTo>
                    <a:pt x="3586790" y="77"/>
                  </a:lnTo>
                  <a:lnTo>
                    <a:pt x="3598628" y="99"/>
                  </a:lnTo>
                  <a:lnTo>
                    <a:pt x="3610465" y="124"/>
                  </a:lnTo>
                  <a:lnTo>
                    <a:pt x="3622303" y="154"/>
                  </a:lnTo>
                  <a:lnTo>
                    <a:pt x="3634140" y="190"/>
                  </a:lnTo>
                  <a:lnTo>
                    <a:pt x="3645978" y="231"/>
                  </a:lnTo>
                  <a:lnTo>
                    <a:pt x="3657816" y="280"/>
                  </a:lnTo>
                  <a:lnTo>
                    <a:pt x="3669653" y="337"/>
                  </a:lnTo>
                  <a:lnTo>
                    <a:pt x="3681491" y="405"/>
                  </a:lnTo>
                  <a:lnTo>
                    <a:pt x="3693328" y="484"/>
                  </a:lnTo>
                  <a:lnTo>
                    <a:pt x="3705166" y="577"/>
                  </a:lnTo>
                  <a:lnTo>
                    <a:pt x="3717004" y="685"/>
                  </a:lnTo>
                  <a:lnTo>
                    <a:pt x="3728841" y="813"/>
                  </a:lnTo>
                  <a:lnTo>
                    <a:pt x="3740679" y="963"/>
                  </a:lnTo>
                  <a:lnTo>
                    <a:pt x="3752516" y="1139"/>
                  </a:lnTo>
                  <a:lnTo>
                    <a:pt x="3764354" y="1345"/>
                  </a:lnTo>
                  <a:lnTo>
                    <a:pt x="3776191" y="1587"/>
                  </a:lnTo>
                  <a:lnTo>
                    <a:pt x="3788029" y="1869"/>
                  </a:lnTo>
                  <a:lnTo>
                    <a:pt x="3799867" y="2200"/>
                  </a:lnTo>
                  <a:lnTo>
                    <a:pt x="3811704" y="2587"/>
                  </a:lnTo>
                  <a:lnTo>
                    <a:pt x="3823542" y="3039"/>
                  </a:lnTo>
                  <a:lnTo>
                    <a:pt x="3835379" y="3567"/>
                  </a:lnTo>
                  <a:lnTo>
                    <a:pt x="3847217" y="4182"/>
                  </a:lnTo>
                  <a:lnTo>
                    <a:pt x="3859055" y="4898"/>
                  </a:lnTo>
                  <a:lnTo>
                    <a:pt x="3870892" y="5730"/>
                  </a:lnTo>
                  <a:lnTo>
                    <a:pt x="3882730" y="6694"/>
                  </a:lnTo>
                  <a:lnTo>
                    <a:pt x="3894567" y="7811"/>
                  </a:lnTo>
                  <a:lnTo>
                    <a:pt x="3906405" y="9100"/>
                  </a:lnTo>
                  <a:lnTo>
                    <a:pt x="3918243" y="10583"/>
                  </a:lnTo>
                  <a:lnTo>
                    <a:pt x="3930080" y="12285"/>
                  </a:lnTo>
                  <a:lnTo>
                    <a:pt x="3941918" y="14229"/>
                  </a:lnTo>
                  <a:lnTo>
                    <a:pt x="3953755" y="16440"/>
                  </a:lnTo>
                  <a:lnTo>
                    <a:pt x="3965593" y="18942"/>
                  </a:lnTo>
                  <a:lnTo>
                    <a:pt x="3977431" y="21757"/>
                  </a:lnTo>
                  <a:lnTo>
                    <a:pt x="3989268" y="24904"/>
                  </a:lnTo>
                  <a:lnTo>
                    <a:pt x="4001106" y="28397"/>
                  </a:lnTo>
                  <a:lnTo>
                    <a:pt x="4012943" y="32242"/>
                  </a:lnTo>
                  <a:lnTo>
                    <a:pt x="4024781" y="36438"/>
                  </a:lnTo>
                  <a:lnTo>
                    <a:pt x="4036619" y="40973"/>
                  </a:lnTo>
                  <a:lnTo>
                    <a:pt x="4048456" y="45824"/>
                  </a:lnTo>
                  <a:lnTo>
                    <a:pt x="4060294" y="50956"/>
                  </a:lnTo>
                  <a:lnTo>
                    <a:pt x="4072131" y="56321"/>
                  </a:lnTo>
                  <a:lnTo>
                    <a:pt x="4083969" y="61861"/>
                  </a:lnTo>
                  <a:lnTo>
                    <a:pt x="4095806" y="67510"/>
                  </a:lnTo>
                  <a:lnTo>
                    <a:pt x="4107644" y="73196"/>
                  </a:lnTo>
                  <a:lnTo>
                    <a:pt x="4119482" y="78845"/>
                  </a:lnTo>
                  <a:lnTo>
                    <a:pt x="4131319" y="84385"/>
                  </a:lnTo>
                  <a:lnTo>
                    <a:pt x="4143157" y="89750"/>
                  </a:lnTo>
                  <a:lnTo>
                    <a:pt x="4154994" y="94882"/>
                  </a:lnTo>
                  <a:lnTo>
                    <a:pt x="4166832" y="99733"/>
                  </a:lnTo>
                  <a:lnTo>
                    <a:pt x="4178670" y="104268"/>
                  </a:lnTo>
                  <a:lnTo>
                    <a:pt x="4190507" y="108464"/>
                  </a:lnTo>
                  <a:lnTo>
                    <a:pt x="4202345" y="112310"/>
                  </a:lnTo>
                  <a:lnTo>
                    <a:pt x="4214182" y="115802"/>
                  </a:lnTo>
                  <a:lnTo>
                    <a:pt x="4226020" y="118949"/>
                  </a:lnTo>
                  <a:lnTo>
                    <a:pt x="4237858" y="121764"/>
                  </a:lnTo>
                  <a:lnTo>
                    <a:pt x="4249695" y="124266"/>
                  </a:lnTo>
                  <a:lnTo>
                    <a:pt x="4261533" y="126477"/>
                  </a:lnTo>
                  <a:lnTo>
                    <a:pt x="4273370" y="128421"/>
                  </a:lnTo>
                  <a:lnTo>
                    <a:pt x="4285208" y="130123"/>
                  </a:lnTo>
                  <a:lnTo>
                    <a:pt x="4297046" y="131606"/>
                  </a:lnTo>
                  <a:lnTo>
                    <a:pt x="4308883" y="132895"/>
                  </a:lnTo>
                  <a:lnTo>
                    <a:pt x="4320721" y="134012"/>
                  </a:lnTo>
                  <a:lnTo>
                    <a:pt x="4332558" y="134976"/>
                  </a:lnTo>
                  <a:lnTo>
                    <a:pt x="4344396" y="135808"/>
                  </a:lnTo>
                  <a:lnTo>
                    <a:pt x="4356234" y="136524"/>
                  </a:lnTo>
                  <a:lnTo>
                    <a:pt x="4368071" y="137139"/>
                  </a:lnTo>
                  <a:lnTo>
                    <a:pt x="4379909" y="137667"/>
                  </a:lnTo>
                  <a:lnTo>
                    <a:pt x="4391746" y="138119"/>
                  </a:lnTo>
                  <a:lnTo>
                    <a:pt x="4403584" y="138506"/>
                  </a:lnTo>
                  <a:lnTo>
                    <a:pt x="4415421" y="138837"/>
                  </a:lnTo>
                  <a:lnTo>
                    <a:pt x="4427259" y="139119"/>
                  </a:lnTo>
                  <a:lnTo>
                    <a:pt x="4439097" y="139361"/>
                  </a:lnTo>
                  <a:lnTo>
                    <a:pt x="4450934" y="139567"/>
                  </a:lnTo>
                  <a:lnTo>
                    <a:pt x="4462772" y="139743"/>
                  </a:lnTo>
                  <a:lnTo>
                    <a:pt x="4474609" y="139893"/>
                  </a:lnTo>
                  <a:lnTo>
                    <a:pt x="4486447" y="140021"/>
                  </a:lnTo>
                  <a:lnTo>
                    <a:pt x="4498285" y="140130"/>
                  </a:lnTo>
                  <a:lnTo>
                    <a:pt x="4510122" y="140222"/>
                  </a:lnTo>
                  <a:lnTo>
                    <a:pt x="4521960" y="140301"/>
                  </a:lnTo>
                  <a:lnTo>
                    <a:pt x="4533797" y="140369"/>
                  </a:lnTo>
                  <a:lnTo>
                    <a:pt x="4545635" y="140426"/>
                  </a:lnTo>
                  <a:lnTo>
                    <a:pt x="4557473" y="140475"/>
                  </a:lnTo>
                  <a:lnTo>
                    <a:pt x="4569310" y="140516"/>
                  </a:lnTo>
                  <a:lnTo>
                    <a:pt x="4581148" y="140552"/>
                  </a:lnTo>
                  <a:lnTo>
                    <a:pt x="4592985" y="140582"/>
                  </a:lnTo>
                  <a:lnTo>
                    <a:pt x="4604823" y="140608"/>
                  </a:lnTo>
                  <a:lnTo>
                    <a:pt x="4616661" y="140629"/>
                  </a:lnTo>
                  <a:lnTo>
                    <a:pt x="4628498" y="140648"/>
                  </a:lnTo>
                  <a:lnTo>
                    <a:pt x="4640336" y="140664"/>
                  </a:lnTo>
                  <a:lnTo>
                    <a:pt x="4652173" y="140677"/>
                  </a:lnTo>
                  <a:lnTo>
                    <a:pt x="4664011" y="140689"/>
                  </a:lnTo>
                  <a:lnTo>
                    <a:pt x="4675849" y="140698"/>
                  </a:lnTo>
                  <a:lnTo>
                    <a:pt x="4687686" y="140707"/>
                  </a:lnTo>
                </a:path>
              </a:pathLst>
            </a:custGeom>
            <a:ln w="40651" cap="flat">
              <a:solidFill>
                <a:srgbClr val="00BB45">
                  <a:alpha val="100000"/>
                </a:srgbClr>
              </a:solidFill>
              <a:prstDash val="solid"/>
              <a:round/>
            </a:ln>
          </p:spPr>
          <p:txBody>
            <a:bodyPr/>
            <a:lstStyle/>
            <a:p/>
          </p:txBody>
        </p:sp>
        <p:sp>
          <p:nvSpPr>
            <p:cNvPr id="52" name="pl52"/>
            <p:cNvSpPr/>
            <p:nvPr/>
          </p:nvSpPr>
          <p:spPr>
            <a:xfrm>
              <a:off x="2482351" y="2870695"/>
              <a:ext cx="4687686" cy="563017"/>
            </a:xfrm>
            <a:custGeom>
              <a:avLst/>
              <a:pathLst>
                <a:path w="4687686" h="563017">
                  <a:moveTo>
                    <a:pt x="0" y="563017"/>
                  </a:moveTo>
                  <a:lnTo>
                    <a:pt x="11837" y="562983"/>
                  </a:lnTo>
                  <a:lnTo>
                    <a:pt x="23675" y="562945"/>
                  </a:lnTo>
                  <a:lnTo>
                    <a:pt x="35512" y="562899"/>
                  </a:lnTo>
                  <a:lnTo>
                    <a:pt x="47350" y="562845"/>
                  </a:lnTo>
                  <a:lnTo>
                    <a:pt x="59187" y="562782"/>
                  </a:lnTo>
                  <a:lnTo>
                    <a:pt x="71025" y="562708"/>
                  </a:lnTo>
                  <a:lnTo>
                    <a:pt x="82863" y="562620"/>
                  </a:lnTo>
                  <a:lnTo>
                    <a:pt x="94700" y="562518"/>
                  </a:lnTo>
                  <a:lnTo>
                    <a:pt x="106538" y="562398"/>
                  </a:lnTo>
                  <a:lnTo>
                    <a:pt x="118375" y="562256"/>
                  </a:lnTo>
                  <a:lnTo>
                    <a:pt x="130213" y="562090"/>
                  </a:lnTo>
                  <a:lnTo>
                    <a:pt x="142051" y="561895"/>
                  </a:lnTo>
                  <a:lnTo>
                    <a:pt x="153888" y="561665"/>
                  </a:lnTo>
                  <a:lnTo>
                    <a:pt x="165726" y="561396"/>
                  </a:lnTo>
                  <a:lnTo>
                    <a:pt x="177563" y="561080"/>
                  </a:lnTo>
                  <a:lnTo>
                    <a:pt x="189401" y="560709"/>
                  </a:lnTo>
                  <a:lnTo>
                    <a:pt x="201239" y="560273"/>
                  </a:lnTo>
                  <a:lnTo>
                    <a:pt x="213076" y="559762"/>
                  </a:lnTo>
                  <a:lnTo>
                    <a:pt x="224914" y="559162"/>
                  </a:lnTo>
                  <a:lnTo>
                    <a:pt x="236751" y="558459"/>
                  </a:lnTo>
                  <a:lnTo>
                    <a:pt x="248589" y="557634"/>
                  </a:lnTo>
                  <a:lnTo>
                    <a:pt x="260427" y="556668"/>
                  </a:lnTo>
                  <a:lnTo>
                    <a:pt x="272264" y="555537"/>
                  </a:lnTo>
                  <a:lnTo>
                    <a:pt x="284102" y="554213"/>
                  </a:lnTo>
                  <a:lnTo>
                    <a:pt x="295939" y="552666"/>
                  </a:lnTo>
                  <a:lnTo>
                    <a:pt x="307777" y="550857"/>
                  </a:lnTo>
                  <a:lnTo>
                    <a:pt x="319614" y="548747"/>
                  </a:lnTo>
                  <a:lnTo>
                    <a:pt x="331452" y="546287"/>
                  </a:lnTo>
                  <a:lnTo>
                    <a:pt x="343290" y="543424"/>
                  </a:lnTo>
                  <a:lnTo>
                    <a:pt x="355127" y="540096"/>
                  </a:lnTo>
                  <a:lnTo>
                    <a:pt x="366965" y="536237"/>
                  </a:lnTo>
                  <a:lnTo>
                    <a:pt x="378802" y="531770"/>
                  </a:lnTo>
                  <a:lnTo>
                    <a:pt x="390640" y="526614"/>
                  </a:lnTo>
                  <a:lnTo>
                    <a:pt x="402478" y="520681"/>
                  </a:lnTo>
                  <a:lnTo>
                    <a:pt x="414315" y="513875"/>
                  </a:lnTo>
                  <a:lnTo>
                    <a:pt x="426153" y="506099"/>
                  </a:lnTo>
                  <a:lnTo>
                    <a:pt x="437990" y="497255"/>
                  </a:lnTo>
                  <a:lnTo>
                    <a:pt x="449828" y="487247"/>
                  </a:lnTo>
                  <a:lnTo>
                    <a:pt x="461666" y="475987"/>
                  </a:lnTo>
                  <a:lnTo>
                    <a:pt x="473503" y="463399"/>
                  </a:lnTo>
                  <a:lnTo>
                    <a:pt x="485341" y="449428"/>
                  </a:lnTo>
                  <a:lnTo>
                    <a:pt x="497178" y="434048"/>
                  </a:lnTo>
                  <a:lnTo>
                    <a:pt x="509016" y="417263"/>
                  </a:lnTo>
                  <a:lnTo>
                    <a:pt x="520854" y="399122"/>
                  </a:lnTo>
                  <a:lnTo>
                    <a:pt x="532691" y="379717"/>
                  </a:lnTo>
                  <a:lnTo>
                    <a:pt x="544529" y="359190"/>
                  </a:lnTo>
                  <a:lnTo>
                    <a:pt x="556366" y="337730"/>
                  </a:lnTo>
                  <a:lnTo>
                    <a:pt x="568204" y="315570"/>
                  </a:lnTo>
                  <a:lnTo>
                    <a:pt x="580042" y="292974"/>
                  </a:lnTo>
                  <a:lnTo>
                    <a:pt x="591879" y="270231"/>
                  </a:lnTo>
                  <a:lnTo>
                    <a:pt x="603717" y="247635"/>
                  </a:lnTo>
                  <a:lnTo>
                    <a:pt x="615554" y="225474"/>
                  </a:lnTo>
                  <a:lnTo>
                    <a:pt x="627392" y="204015"/>
                  </a:lnTo>
                  <a:lnTo>
                    <a:pt x="639229" y="183488"/>
                  </a:lnTo>
                  <a:lnTo>
                    <a:pt x="651067" y="164083"/>
                  </a:lnTo>
                  <a:lnTo>
                    <a:pt x="662905" y="145942"/>
                  </a:lnTo>
                  <a:lnTo>
                    <a:pt x="674742" y="129157"/>
                  </a:lnTo>
                  <a:lnTo>
                    <a:pt x="686580" y="113777"/>
                  </a:lnTo>
                  <a:lnTo>
                    <a:pt x="698417" y="99806"/>
                  </a:lnTo>
                  <a:lnTo>
                    <a:pt x="710255" y="87218"/>
                  </a:lnTo>
                  <a:lnTo>
                    <a:pt x="722093" y="75958"/>
                  </a:lnTo>
                  <a:lnTo>
                    <a:pt x="733930" y="65950"/>
                  </a:lnTo>
                  <a:lnTo>
                    <a:pt x="745768" y="57106"/>
                  </a:lnTo>
                  <a:lnTo>
                    <a:pt x="757605" y="49330"/>
                  </a:lnTo>
                  <a:lnTo>
                    <a:pt x="769443" y="42524"/>
                  </a:lnTo>
                  <a:lnTo>
                    <a:pt x="781281" y="36591"/>
                  </a:lnTo>
                  <a:lnTo>
                    <a:pt x="793118" y="31435"/>
                  </a:lnTo>
                  <a:lnTo>
                    <a:pt x="804956" y="26968"/>
                  </a:lnTo>
                  <a:lnTo>
                    <a:pt x="816793" y="23109"/>
                  </a:lnTo>
                  <a:lnTo>
                    <a:pt x="828631" y="19781"/>
                  </a:lnTo>
                  <a:lnTo>
                    <a:pt x="840469" y="16918"/>
                  </a:lnTo>
                  <a:lnTo>
                    <a:pt x="852306" y="14458"/>
                  </a:lnTo>
                  <a:lnTo>
                    <a:pt x="864144" y="12348"/>
                  </a:lnTo>
                  <a:lnTo>
                    <a:pt x="875981" y="10539"/>
                  </a:lnTo>
                  <a:lnTo>
                    <a:pt x="887819" y="8992"/>
                  </a:lnTo>
                  <a:lnTo>
                    <a:pt x="899657" y="7668"/>
                  </a:lnTo>
                  <a:lnTo>
                    <a:pt x="911494" y="6537"/>
                  </a:lnTo>
                  <a:lnTo>
                    <a:pt x="923332" y="5571"/>
                  </a:lnTo>
                  <a:lnTo>
                    <a:pt x="935169" y="4746"/>
                  </a:lnTo>
                  <a:lnTo>
                    <a:pt x="947007" y="4043"/>
                  </a:lnTo>
                  <a:lnTo>
                    <a:pt x="958844" y="3443"/>
                  </a:lnTo>
                  <a:lnTo>
                    <a:pt x="970682" y="2932"/>
                  </a:lnTo>
                  <a:lnTo>
                    <a:pt x="982520" y="2496"/>
                  </a:lnTo>
                  <a:lnTo>
                    <a:pt x="994357" y="2125"/>
                  </a:lnTo>
                  <a:lnTo>
                    <a:pt x="1006195" y="1809"/>
                  </a:lnTo>
                  <a:lnTo>
                    <a:pt x="1018032" y="1540"/>
                  </a:lnTo>
                  <a:lnTo>
                    <a:pt x="1029870" y="1310"/>
                  </a:lnTo>
                  <a:lnTo>
                    <a:pt x="1041708" y="1115"/>
                  </a:lnTo>
                  <a:lnTo>
                    <a:pt x="1053545" y="949"/>
                  </a:lnTo>
                  <a:lnTo>
                    <a:pt x="1065383" y="807"/>
                  </a:lnTo>
                  <a:lnTo>
                    <a:pt x="1077220" y="687"/>
                  </a:lnTo>
                  <a:lnTo>
                    <a:pt x="1089058" y="585"/>
                  </a:lnTo>
                  <a:lnTo>
                    <a:pt x="1100896" y="497"/>
                  </a:lnTo>
                  <a:lnTo>
                    <a:pt x="1112733" y="423"/>
                  </a:lnTo>
                  <a:lnTo>
                    <a:pt x="1124571" y="360"/>
                  </a:lnTo>
                  <a:lnTo>
                    <a:pt x="1136408" y="306"/>
                  </a:lnTo>
                  <a:lnTo>
                    <a:pt x="1148246" y="260"/>
                  </a:lnTo>
                  <a:lnTo>
                    <a:pt x="1160084" y="221"/>
                  </a:lnTo>
                  <a:lnTo>
                    <a:pt x="1171921" y="188"/>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47"/>
                  </a:lnTo>
                  <a:lnTo>
                    <a:pt x="2355680" y="55"/>
                  </a:lnTo>
                  <a:lnTo>
                    <a:pt x="2367518" y="65"/>
                  </a:lnTo>
                  <a:lnTo>
                    <a:pt x="2379356" y="76"/>
                  </a:lnTo>
                  <a:lnTo>
                    <a:pt x="2391193" y="90"/>
                  </a:lnTo>
                  <a:lnTo>
                    <a:pt x="2403031" y="105"/>
                  </a:lnTo>
                  <a:lnTo>
                    <a:pt x="2414868" y="124"/>
                  </a:lnTo>
                  <a:lnTo>
                    <a:pt x="2426706" y="146"/>
                  </a:lnTo>
                  <a:lnTo>
                    <a:pt x="2438544" y="171"/>
                  </a:lnTo>
                  <a:lnTo>
                    <a:pt x="2450381" y="201"/>
                  </a:lnTo>
                  <a:lnTo>
                    <a:pt x="2462219" y="237"/>
                  </a:lnTo>
                  <a:lnTo>
                    <a:pt x="2474056" y="278"/>
                  </a:lnTo>
                  <a:lnTo>
                    <a:pt x="2485894" y="327"/>
                  </a:lnTo>
                  <a:lnTo>
                    <a:pt x="2497732" y="385"/>
                  </a:lnTo>
                  <a:lnTo>
                    <a:pt x="2509569" y="452"/>
                  </a:lnTo>
                  <a:lnTo>
                    <a:pt x="2521407" y="531"/>
                  </a:lnTo>
                  <a:lnTo>
                    <a:pt x="2533244" y="624"/>
                  </a:lnTo>
                  <a:lnTo>
                    <a:pt x="2545082" y="733"/>
                  </a:lnTo>
                  <a:lnTo>
                    <a:pt x="2556919" y="860"/>
                  </a:lnTo>
                  <a:lnTo>
                    <a:pt x="2568757" y="1010"/>
                  </a:lnTo>
                  <a:lnTo>
                    <a:pt x="2580595" y="1186"/>
                  </a:lnTo>
                  <a:lnTo>
                    <a:pt x="2592432" y="1392"/>
                  </a:lnTo>
                  <a:lnTo>
                    <a:pt x="2604270" y="1634"/>
                  </a:lnTo>
                  <a:lnTo>
                    <a:pt x="2616107" y="1917"/>
                  </a:lnTo>
                  <a:lnTo>
                    <a:pt x="2627945" y="2248"/>
                  </a:lnTo>
                  <a:lnTo>
                    <a:pt x="2639783" y="2634"/>
                  </a:lnTo>
                  <a:lnTo>
                    <a:pt x="2651620" y="3087"/>
                  </a:lnTo>
                  <a:lnTo>
                    <a:pt x="2663458" y="3614"/>
                  </a:lnTo>
                  <a:lnTo>
                    <a:pt x="2675295" y="4229"/>
                  </a:lnTo>
                  <a:lnTo>
                    <a:pt x="2687133" y="4945"/>
                  </a:lnTo>
                  <a:lnTo>
                    <a:pt x="2698971" y="5777"/>
                  </a:lnTo>
                  <a:lnTo>
                    <a:pt x="2710808" y="6742"/>
                  </a:lnTo>
                  <a:lnTo>
                    <a:pt x="2722646" y="7858"/>
                  </a:lnTo>
                  <a:lnTo>
                    <a:pt x="2734483" y="9147"/>
                  </a:lnTo>
                  <a:lnTo>
                    <a:pt x="2746321" y="10631"/>
                  </a:lnTo>
                  <a:lnTo>
                    <a:pt x="2758159" y="12332"/>
                  </a:lnTo>
                  <a:lnTo>
                    <a:pt x="2769996" y="14276"/>
                  </a:lnTo>
                  <a:lnTo>
                    <a:pt x="2781834" y="16487"/>
                  </a:lnTo>
                  <a:lnTo>
                    <a:pt x="2793671" y="18989"/>
                  </a:lnTo>
                  <a:lnTo>
                    <a:pt x="2805509" y="21804"/>
                  </a:lnTo>
                  <a:lnTo>
                    <a:pt x="2817347" y="24951"/>
                  </a:lnTo>
                  <a:lnTo>
                    <a:pt x="2829184" y="28444"/>
                  </a:lnTo>
                  <a:lnTo>
                    <a:pt x="2841022" y="32289"/>
                  </a:lnTo>
                  <a:lnTo>
                    <a:pt x="2852859" y="36485"/>
                  </a:lnTo>
                  <a:lnTo>
                    <a:pt x="2864697" y="41020"/>
                  </a:lnTo>
                  <a:lnTo>
                    <a:pt x="2876534" y="45872"/>
                  </a:lnTo>
                  <a:lnTo>
                    <a:pt x="2888372" y="51003"/>
                  </a:lnTo>
                  <a:lnTo>
                    <a:pt x="2900210" y="56368"/>
                  </a:lnTo>
                  <a:lnTo>
                    <a:pt x="2912047" y="61908"/>
                  </a:lnTo>
                  <a:lnTo>
                    <a:pt x="2923885" y="67557"/>
                  </a:lnTo>
                  <a:lnTo>
                    <a:pt x="2935722" y="73243"/>
                  </a:lnTo>
                  <a:lnTo>
                    <a:pt x="2947560" y="78892"/>
                  </a:lnTo>
                  <a:lnTo>
                    <a:pt x="2959398" y="84432"/>
                  </a:lnTo>
                  <a:lnTo>
                    <a:pt x="2971235" y="89797"/>
                  </a:lnTo>
                  <a:lnTo>
                    <a:pt x="2983073" y="94929"/>
                  </a:lnTo>
                  <a:lnTo>
                    <a:pt x="2994910" y="99780"/>
                  </a:lnTo>
                  <a:lnTo>
                    <a:pt x="3006748" y="104315"/>
                  </a:lnTo>
                  <a:lnTo>
                    <a:pt x="3018586" y="108512"/>
                  </a:lnTo>
                  <a:lnTo>
                    <a:pt x="3030423" y="112357"/>
                  </a:lnTo>
                  <a:lnTo>
                    <a:pt x="3042261" y="115849"/>
                  </a:lnTo>
                  <a:lnTo>
                    <a:pt x="3054098" y="118996"/>
                  </a:lnTo>
                  <a:lnTo>
                    <a:pt x="3065936" y="121811"/>
                  </a:lnTo>
                  <a:lnTo>
                    <a:pt x="3077774" y="124313"/>
                  </a:lnTo>
                  <a:lnTo>
                    <a:pt x="3089611" y="126524"/>
                  </a:lnTo>
                  <a:lnTo>
                    <a:pt x="3101449" y="128468"/>
                  </a:lnTo>
                  <a:lnTo>
                    <a:pt x="3113286" y="130170"/>
                  </a:lnTo>
                  <a:lnTo>
                    <a:pt x="3125124" y="131653"/>
                  </a:lnTo>
                  <a:lnTo>
                    <a:pt x="3136962" y="132942"/>
                  </a:lnTo>
                  <a:lnTo>
                    <a:pt x="3148799" y="134059"/>
                  </a:lnTo>
                  <a:lnTo>
                    <a:pt x="3160637" y="135024"/>
                  </a:lnTo>
                  <a:lnTo>
                    <a:pt x="3172474" y="135856"/>
                  </a:lnTo>
                  <a:lnTo>
                    <a:pt x="3184312" y="136571"/>
                  </a:lnTo>
                  <a:lnTo>
                    <a:pt x="3196149" y="137186"/>
                  </a:lnTo>
                  <a:lnTo>
                    <a:pt x="3207987" y="137714"/>
                  </a:lnTo>
                  <a:lnTo>
                    <a:pt x="3219825" y="138166"/>
                  </a:lnTo>
                  <a:lnTo>
                    <a:pt x="3231662" y="138553"/>
                  </a:lnTo>
                  <a:lnTo>
                    <a:pt x="3243500" y="138884"/>
                  </a:lnTo>
                  <a:lnTo>
                    <a:pt x="3255337" y="139167"/>
                  </a:lnTo>
                  <a:lnTo>
                    <a:pt x="3267175" y="139408"/>
                  </a:lnTo>
                  <a:lnTo>
                    <a:pt x="3279013" y="139614"/>
                  </a:lnTo>
                  <a:lnTo>
                    <a:pt x="3290850" y="139790"/>
                  </a:lnTo>
                  <a:lnTo>
                    <a:pt x="3302688" y="139940"/>
                  </a:lnTo>
                  <a:lnTo>
                    <a:pt x="3314525" y="140068"/>
                  </a:lnTo>
                  <a:lnTo>
                    <a:pt x="3326363" y="140177"/>
                  </a:lnTo>
                  <a:lnTo>
                    <a:pt x="3338201" y="140270"/>
                  </a:lnTo>
                  <a:lnTo>
                    <a:pt x="3350038" y="140349"/>
                  </a:lnTo>
                  <a:lnTo>
                    <a:pt x="3361876" y="140416"/>
                  </a:lnTo>
                  <a:lnTo>
                    <a:pt x="3373713" y="140473"/>
                  </a:lnTo>
                  <a:lnTo>
                    <a:pt x="3385551" y="140522"/>
                  </a:lnTo>
                  <a:lnTo>
                    <a:pt x="3397389" y="140564"/>
                  </a:lnTo>
                  <a:lnTo>
                    <a:pt x="3409226" y="140599"/>
                  </a:lnTo>
                  <a:lnTo>
                    <a:pt x="3421064" y="140629"/>
                  </a:lnTo>
                  <a:lnTo>
                    <a:pt x="3432901" y="140655"/>
                  </a:lnTo>
                  <a:lnTo>
                    <a:pt x="3444739" y="140677"/>
                  </a:lnTo>
                  <a:lnTo>
                    <a:pt x="3456576" y="140695"/>
                  </a:lnTo>
                  <a:lnTo>
                    <a:pt x="3468414" y="140711"/>
                  </a:lnTo>
                  <a:lnTo>
                    <a:pt x="3480252" y="140724"/>
                  </a:lnTo>
                  <a:lnTo>
                    <a:pt x="3492089" y="140736"/>
                  </a:lnTo>
                  <a:lnTo>
                    <a:pt x="3503927" y="140745"/>
                  </a:lnTo>
                  <a:lnTo>
                    <a:pt x="3515764" y="140754"/>
                  </a:lnTo>
                  <a:lnTo>
                    <a:pt x="3515764" y="140754"/>
                  </a:lnTo>
                  <a:lnTo>
                    <a:pt x="3527602" y="140745"/>
                  </a:lnTo>
                  <a:lnTo>
                    <a:pt x="3539440" y="140736"/>
                  </a:lnTo>
                  <a:lnTo>
                    <a:pt x="3551277" y="140724"/>
                  </a:lnTo>
                  <a:lnTo>
                    <a:pt x="3563115" y="140711"/>
                  </a:lnTo>
                  <a:lnTo>
                    <a:pt x="3574952" y="140695"/>
                  </a:lnTo>
                  <a:lnTo>
                    <a:pt x="3586790" y="140677"/>
                  </a:lnTo>
                  <a:lnTo>
                    <a:pt x="3598628" y="140655"/>
                  </a:lnTo>
                  <a:lnTo>
                    <a:pt x="3610465" y="140629"/>
                  </a:lnTo>
                  <a:lnTo>
                    <a:pt x="3622303" y="140599"/>
                  </a:lnTo>
                  <a:lnTo>
                    <a:pt x="3634140" y="140564"/>
                  </a:lnTo>
                  <a:lnTo>
                    <a:pt x="3645978" y="140522"/>
                  </a:lnTo>
                  <a:lnTo>
                    <a:pt x="3657816" y="140473"/>
                  </a:lnTo>
                  <a:lnTo>
                    <a:pt x="3669653" y="140416"/>
                  </a:lnTo>
                  <a:lnTo>
                    <a:pt x="3681491" y="140349"/>
                  </a:lnTo>
                  <a:lnTo>
                    <a:pt x="3693328" y="140270"/>
                  </a:lnTo>
                  <a:lnTo>
                    <a:pt x="3705166" y="140177"/>
                  </a:lnTo>
                  <a:lnTo>
                    <a:pt x="3717004" y="140068"/>
                  </a:lnTo>
                  <a:lnTo>
                    <a:pt x="3728841" y="139940"/>
                  </a:lnTo>
                  <a:lnTo>
                    <a:pt x="3740679" y="139790"/>
                  </a:lnTo>
                  <a:lnTo>
                    <a:pt x="3752516" y="139614"/>
                  </a:lnTo>
                  <a:lnTo>
                    <a:pt x="3764354" y="139408"/>
                  </a:lnTo>
                  <a:lnTo>
                    <a:pt x="3776191" y="139167"/>
                  </a:lnTo>
                  <a:lnTo>
                    <a:pt x="3788029" y="138884"/>
                  </a:lnTo>
                  <a:lnTo>
                    <a:pt x="3799867" y="138553"/>
                  </a:lnTo>
                  <a:lnTo>
                    <a:pt x="3811704" y="138166"/>
                  </a:lnTo>
                  <a:lnTo>
                    <a:pt x="3823542" y="137714"/>
                  </a:lnTo>
                  <a:lnTo>
                    <a:pt x="3835379" y="137186"/>
                  </a:lnTo>
                  <a:lnTo>
                    <a:pt x="3847217" y="136571"/>
                  </a:lnTo>
                  <a:lnTo>
                    <a:pt x="3859055" y="135856"/>
                  </a:lnTo>
                  <a:lnTo>
                    <a:pt x="3870892" y="135024"/>
                  </a:lnTo>
                  <a:lnTo>
                    <a:pt x="3882730" y="134059"/>
                  </a:lnTo>
                  <a:lnTo>
                    <a:pt x="3894567" y="132942"/>
                  </a:lnTo>
                  <a:lnTo>
                    <a:pt x="3906405" y="131653"/>
                  </a:lnTo>
                  <a:lnTo>
                    <a:pt x="3918243" y="130170"/>
                  </a:lnTo>
                  <a:lnTo>
                    <a:pt x="3930080" y="128468"/>
                  </a:lnTo>
                  <a:lnTo>
                    <a:pt x="3941918" y="126524"/>
                  </a:lnTo>
                  <a:lnTo>
                    <a:pt x="3953755" y="124313"/>
                  </a:lnTo>
                  <a:lnTo>
                    <a:pt x="3965593" y="121811"/>
                  </a:lnTo>
                  <a:lnTo>
                    <a:pt x="3977431" y="118996"/>
                  </a:lnTo>
                  <a:lnTo>
                    <a:pt x="3989268" y="115849"/>
                  </a:lnTo>
                  <a:lnTo>
                    <a:pt x="4001106" y="112357"/>
                  </a:lnTo>
                  <a:lnTo>
                    <a:pt x="4012943" y="108512"/>
                  </a:lnTo>
                  <a:lnTo>
                    <a:pt x="4024781" y="104315"/>
                  </a:lnTo>
                  <a:lnTo>
                    <a:pt x="4036619" y="99780"/>
                  </a:lnTo>
                  <a:lnTo>
                    <a:pt x="4048456" y="94929"/>
                  </a:lnTo>
                  <a:lnTo>
                    <a:pt x="4060294" y="89797"/>
                  </a:lnTo>
                  <a:lnTo>
                    <a:pt x="4072131" y="84432"/>
                  </a:lnTo>
                  <a:lnTo>
                    <a:pt x="4083969" y="78892"/>
                  </a:lnTo>
                  <a:lnTo>
                    <a:pt x="4095806" y="73243"/>
                  </a:lnTo>
                  <a:lnTo>
                    <a:pt x="4107644" y="67557"/>
                  </a:lnTo>
                  <a:lnTo>
                    <a:pt x="4119482" y="61908"/>
                  </a:lnTo>
                  <a:lnTo>
                    <a:pt x="4131319" y="56368"/>
                  </a:lnTo>
                  <a:lnTo>
                    <a:pt x="4143157" y="51003"/>
                  </a:lnTo>
                  <a:lnTo>
                    <a:pt x="4154994" y="45872"/>
                  </a:lnTo>
                  <a:lnTo>
                    <a:pt x="4166832" y="41020"/>
                  </a:lnTo>
                  <a:lnTo>
                    <a:pt x="4178670" y="36485"/>
                  </a:lnTo>
                  <a:lnTo>
                    <a:pt x="4190507" y="32289"/>
                  </a:lnTo>
                  <a:lnTo>
                    <a:pt x="4202345" y="28444"/>
                  </a:lnTo>
                  <a:lnTo>
                    <a:pt x="4214182" y="24951"/>
                  </a:lnTo>
                  <a:lnTo>
                    <a:pt x="4226020" y="21804"/>
                  </a:lnTo>
                  <a:lnTo>
                    <a:pt x="4237858" y="18989"/>
                  </a:lnTo>
                  <a:lnTo>
                    <a:pt x="4249695" y="16487"/>
                  </a:lnTo>
                  <a:lnTo>
                    <a:pt x="4261533" y="14276"/>
                  </a:lnTo>
                  <a:lnTo>
                    <a:pt x="4273370" y="12332"/>
                  </a:lnTo>
                  <a:lnTo>
                    <a:pt x="4285208" y="10631"/>
                  </a:lnTo>
                  <a:lnTo>
                    <a:pt x="4297046" y="9147"/>
                  </a:lnTo>
                  <a:lnTo>
                    <a:pt x="4308883" y="7858"/>
                  </a:lnTo>
                  <a:lnTo>
                    <a:pt x="4320721" y="6742"/>
                  </a:lnTo>
                  <a:lnTo>
                    <a:pt x="4332558" y="5777"/>
                  </a:lnTo>
                  <a:lnTo>
                    <a:pt x="4344396" y="4945"/>
                  </a:lnTo>
                  <a:lnTo>
                    <a:pt x="4356234" y="4229"/>
                  </a:lnTo>
                  <a:lnTo>
                    <a:pt x="4368071" y="3614"/>
                  </a:lnTo>
                  <a:lnTo>
                    <a:pt x="4379909" y="3087"/>
                  </a:lnTo>
                  <a:lnTo>
                    <a:pt x="4391746" y="2634"/>
                  </a:lnTo>
                  <a:lnTo>
                    <a:pt x="4403584" y="2248"/>
                  </a:lnTo>
                  <a:lnTo>
                    <a:pt x="4415421" y="1917"/>
                  </a:lnTo>
                  <a:lnTo>
                    <a:pt x="4427259" y="1634"/>
                  </a:lnTo>
                  <a:lnTo>
                    <a:pt x="4439097" y="1392"/>
                  </a:lnTo>
                  <a:lnTo>
                    <a:pt x="4450934" y="1186"/>
                  </a:lnTo>
                  <a:lnTo>
                    <a:pt x="4462772" y="1010"/>
                  </a:lnTo>
                  <a:lnTo>
                    <a:pt x="4474609" y="860"/>
                  </a:lnTo>
                  <a:lnTo>
                    <a:pt x="4486447" y="733"/>
                  </a:lnTo>
                  <a:lnTo>
                    <a:pt x="4498285" y="624"/>
                  </a:lnTo>
                  <a:lnTo>
                    <a:pt x="4510122" y="531"/>
                  </a:lnTo>
                  <a:lnTo>
                    <a:pt x="4521960" y="452"/>
                  </a:lnTo>
                  <a:lnTo>
                    <a:pt x="4533797" y="385"/>
                  </a:lnTo>
                  <a:lnTo>
                    <a:pt x="4545635" y="327"/>
                  </a:lnTo>
                  <a:lnTo>
                    <a:pt x="4557473" y="278"/>
                  </a:lnTo>
                  <a:lnTo>
                    <a:pt x="4569310" y="237"/>
                  </a:lnTo>
                  <a:lnTo>
                    <a:pt x="4581148" y="201"/>
                  </a:lnTo>
                  <a:lnTo>
                    <a:pt x="4592985" y="171"/>
                  </a:lnTo>
                  <a:lnTo>
                    <a:pt x="4604823" y="146"/>
                  </a:lnTo>
                  <a:lnTo>
                    <a:pt x="4616661" y="124"/>
                  </a:lnTo>
                  <a:lnTo>
                    <a:pt x="4628498" y="105"/>
                  </a:lnTo>
                  <a:lnTo>
                    <a:pt x="4640336" y="90"/>
                  </a:lnTo>
                  <a:lnTo>
                    <a:pt x="4652173" y="76"/>
                  </a:lnTo>
                  <a:lnTo>
                    <a:pt x="4664011" y="65"/>
                  </a:lnTo>
                  <a:lnTo>
                    <a:pt x="4675849" y="55"/>
                  </a:lnTo>
                  <a:lnTo>
                    <a:pt x="4687686" y="47"/>
                  </a:lnTo>
                </a:path>
              </a:pathLst>
            </a:custGeom>
            <a:ln w="40651" cap="flat">
              <a:solidFill>
                <a:srgbClr val="00BD64">
                  <a:alpha val="100000"/>
                </a:srgbClr>
              </a:solidFill>
              <a:prstDash val="solid"/>
              <a:round/>
            </a:ln>
          </p:spPr>
          <p:txBody>
            <a:bodyPr/>
            <a:lstStyle/>
            <a:p/>
          </p:txBody>
        </p:sp>
        <p:sp>
          <p:nvSpPr>
            <p:cNvPr id="53" name="pl53"/>
            <p:cNvSpPr/>
            <p:nvPr/>
          </p:nvSpPr>
          <p:spPr>
            <a:xfrm>
              <a:off x="2482351" y="1462727"/>
              <a:ext cx="4687686" cy="703913"/>
            </a:xfrm>
            <a:custGeom>
              <a:avLst/>
              <a:pathLst>
                <a:path w="4687686" h="703913">
                  <a:moveTo>
                    <a:pt x="0" y="0"/>
                  </a:moveTo>
                  <a:lnTo>
                    <a:pt x="11837" y="8"/>
                  </a:lnTo>
                  <a:lnTo>
                    <a:pt x="23675" y="18"/>
                  </a:lnTo>
                  <a:lnTo>
                    <a:pt x="35512" y="29"/>
                  </a:lnTo>
                  <a:lnTo>
                    <a:pt x="47350" y="42"/>
                  </a:lnTo>
                  <a:lnTo>
                    <a:pt x="59187" y="58"/>
                  </a:lnTo>
                  <a:lnTo>
                    <a:pt x="71025" y="77"/>
                  </a:lnTo>
                  <a:lnTo>
                    <a:pt x="82863" y="99"/>
                  </a:lnTo>
                  <a:lnTo>
                    <a:pt x="94700" y="124"/>
                  </a:lnTo>
                  <a:lnTo>
                    <a:pt x="106538" y="154"/>
                  </a:lnTo>
                  <a:lnTo>
                    <a:pt x="118375" y="190"/>
                  </a:lnTo>
                  <a:lnTo>
                    <a:pt x="130213" y="231"/>
                  </a:lnTo>
                  <a:lnTo>
                    <a:pt x="142051" y="280"/>
                  </a:lnTo>
                  <a:lnTo>
                    <a:pt x="153888" y="337"/>
                  </a:lnTo>
                  <a:lnTo>
                    <a:pt x="165726" y="405"/>
                  </a:lnTo>
                  <a:lnTo>
                    <a:pt x="177563" y="484"/>
                  </a:lnTo>
                  <a:lnTo>
                    <a:pt x="189401" y="577"/>
                  </a:lnTo>
                  <a:lnTo>
                    <a:pt x="201239" y="685"/>
                  </a:lnTo>
                  <a:lnTo>
                    <a:pt x="213076" y="813"/>
                  </a:lnTo>
                  <a:lnTo>
                    <a:pt x="224914" y="963"/>
                  </a:lnTo>
                  <a:lnTo>
                    <a:pt x="236751" y="1139"/>
                  </a:lnTo>
                  <a:lnTo>
                    <a:pt x="248589" y="1345"/>
                  </a:lnTo>
                  <a:lnTo>
                    <a:pt x="260427" y="1587"/>
                  </a:lnTo>
                  <a:lnTo>
                    <a:pt x="272264" y="1869"/>
                  </a:lnTo>
                  <a:lnTo>
                    <a:pt x="284102" y="2200"/>
                  </a:lnTo>
                  <a:lnTo>
                    <a:pt x="295939" y="2587"/>
                  </a:lnTo>
                  <a:lnTo>
                    <a:pt x="307777" y="3039"/>
                  </a:lnTo>
                  <a:lnTo>
                    <a:pt x="319614" y="3567"/>
                  </a:lnTo>
                  <a:lnTo>
                    <a:pt x="331452" y="4182"/>
                  </a:lnTo>
                  <a:lnTo>
                    <a:pt x="343290" y="4898"/>
                  </a:lnTo>
                  <a:lnTo>
                    <a:pt x="355127" y="5730"/>
                  </a:lnTo>
                  <a:lnTo>
                    <a:pt x="366965" y="6694"/>
                  </a:lnTo>
                  <a:lnTo>
                    <a:pt x="378802" y="7811"/>
                  </a:lnTo>
                  <a:lnTo>
                    <a:pt x="390640" y="9100"/>
                  </a:lnTo>
                  <a:lnTo>
                    <a:pt x="402478" y="10583"/>
                  </a:lnTo>
                  <a:lnTo>
                    <a:pt x="414315" y="12285"/>
                  </a:lnTo>
                  <a:lnTo>
                    <a:pt x="426153" y="14229"/>
                  </a:lnTo>
                  <a:lnTo>
                    <a:pt x="437990" y="16440"/>
                  </a:lnTo>
                  <a:lnTo>
                    <a:pt x="449828" y="18942"/>
                  </a:lnTo>
                  <a:lnTo>
                    <a:pt x="461666" y="21757"/>
                  </a:lnTo>
                  <a:lnTo>
                    <a:pt x="473503" y="24904"/>
                  </a:lnTo>
                  <a:lnTo>
                    <a:pt x="485341" y="28397"/>
                  </a:lnTo>
                  <a:lnTo>
                    <a:pt x="497178" y="32242"/>
                  </a:lnTo>
                  <a:lnTo>
                    <a:pt x="509016" y="36438"/>
                  </a:lnTo>
                  <a:lnTo>
                    <a:pt x="520854" y="40973"/>
                  </a:lnTo>
                  <a:lnTo>
                    <a:pt x="532691" y="45824"/>
                  </a:lnTo>
                  <a:lnTo>
                    <a:pt x="544529" y="50956"/>
                  </a:lnTo>
                  <a:lnTo>
                    <a:pt x="556366" y="56321"/>
                  </a:lnTo>
                  <a:lnTo>
                    <a:pt x="568204" y="61861"/>
                  </a:lnTo>
                  <a:lnTo>
                    <a:pt x="580042" y="67510"/>
                  </a:lnTo>
                  <a:lnTo>
                    <a:pt x="591879" y="73196"/>
                  </a:lnTo>
                  <a:lnTo>
                    <a:pt x="603717" y="78845"/>
                  </a:lnTo>
                  <a:lnTo>
                    <a:pt x="615554" y="84385"/>
                  </a:lnTo>
                  <a:lnTo>
                    <a:pt x="627392" y="89750"/>
                  </a:lnTo>
                  <a:lnTo>
                    <a:pt x="639229" y="94882"/>
                  </a:lnTo>
                  <a:lnTo>
                    <a:pt x="651067" y="99733"/>
                  </a:lnTo>
                  <a:lnTo>
                    <a:pt x="662905" y="104268"/>
                  </a:lnTo>
                  <a:lnTo>
                    <a:pt x="674742" y="108464"/>
                  </a:lnTo>
                  <a:lnTo>
                    <a:pt x="686580" y="112310"/>
                  </a:lnTo>
                  <a:lnTo>
                    <a:pt x="698417" y="115802"/>
                  </a:lnTo>
                  <a:lnTo>
                    <a:pt x="710255" y="118949"/>
                  </a:lnTo>
                  <a:lnTo>
                    <a:pt x="722093" y="121764"/>
                  </a:lnTo>
                  <a:lnTo>
                    <a:pt x="733930" y="124266"/>
                  </a:lnTo>
                  <a:lnTo>
                    <a:pt x="745768" y="126477"/>
                  </a:lnTo>
                  <a:lnTo>
                    <a:pt x="757605" y="128421"/>
                  </a:lnTo>
                  <a:lnTo>
                    <a:pt x="769443" y="130123"/>
                  </a:lnTo>
                  <a:lnTo>
                    <a:pt x="781281" y="131606"/>
                  </a:lnTo>
                  <a:lnTo>
                    <a:pt x="793118" y="132895"/>
                  </a:lnTo>
                  <a:lnTo>
                    <a:pt x="804956" y="134012"/>
                  </a:lnTo>
                  <a:lnTo>
                    <a:pt x="816793" y="134976"/>
                  </a:lnTo>
                  <a:lnTo>
                    <a:pt x="828631" y="135808"/>
                  </a:lnTo>
                  <a:lnTo>
                    <a:pt x="840469" y="136524"/>
                  </a:lnTo>
                  <a:lnTo>
                    <a:pt x="852306" y="137139"/>
                  </a:lnTo>
                  <a:lnTo>
                    <a:pt x="864144" y="137667"/>
                  </a:lnTo>
                  <a:lnTo>
                    <a:pt x="875981" y="138119"/>
                  </a:lnTo>
                  <a:lnTo>
                    <a:pt x="887819" y="138506"/>
                  </a:lnTo>
                  <a:lnTo>
                    <a:pt x="899657" y="138837"/>
                  </a:lnTo>
                  <a:lnTo>
                    <a:pt x="911494" y="139119"/>
                  </a:lnTo>
                  <a:lnTo>
                    <a:pt x="923332" y="139361"/>
                  </a:lnTo>
                  <a:lnTo>
                    <a:pt x="935169" y="139567"/>
                  </a:lnTo>
                  <a:lnTo>
                    <a:pt x="947007" y="139743"/>
                  </a:lnTo>
                  <a:lnTo>
                    <a:pt x="958844" y="139893"/>
                  </a:lnTo>
                  <a:lnTo>
                    <a:pt x="970682" y="140021"/>
                  </a:lnTo>
                  <a:lnTo>
                    <a:pt x="982520" y="140130"/>
                  </a:lnTo>
                  <a:lnTo>
                    <a:pt x="994357" y="140222"/>
                  </a:lnTo>
                  <a:lnTo>
                    <a:pt x="1006195" y="140301"/>
                  </a:lnTo>
                  <a:lnTo>
                    <a:pt x="1018032" y="140369"/>
                  </a:lnTo>
                  <a:lnTo>
                    <a:pt x="1029870" y="140426"/>
                  </a:lnTo>
                  <a:lnTo>
                    <a:pt x="1041708" y="140475"/>
                  </a:lnTo>
                  <a:lnTo>
                    <a:pt x="1053545" y="140516"/>
                  </a:lnTo>
                  <a:lnTo>
                    <a:pt x="1065383" y="140552"/>
                  </a:lnTo>
                  <a:lnTo>
                    <a:pt x="1077220" y="140582"/>
                  </a:lnTo>
                  <a:lnTo>
                    <a:pt x="1089058" y="140608"/>
                  </a:lnTo>
                  <a:lnTo>
                    <a:pt x="1100896" y="140629"/>
                  </a:lnTo>
                  <a:lnTo>
                    <a:pt x="1112733" y="140648"/>
                  </a:lnTo>
                  <a:lnTo>
                    <a:pt x="1124571" y="140664"/>
                  </a:lnTo>
                  <a:lnTo>
                    <a:pt x="1136408" y="140677"/>
                  </a:lnTo>
                  <a:lnTo>
                    <a:pt x="1148246" y="140689"/>
                  </a:lnTo>
                  <a:lnTo>
                    <a:pt x="1160084" y="140698"/>
                  </a:lnTo>
                  <a:lnTo>
                    <a:pt x="1171921" y="140707"/>
                  </a:lnTo>
                  <a:lnTo>
                    <a:pt x="1171921" y="140895"/>
                  </a:lnTo>
                  <a:lnTo>
                    <a:pt x="1183759" y="140920"/>
                  </a:lnTo>
                  <a:lnTo>
                    <a:pt x="1195596" y="140949"/>
                  </a:lnTo>
                  <a:lnTo>
                    <a:pt x="1207434" y="140984"/>
                  </a:lnTo>
                  <a:lnTo>
                    <a:pt x="1219272" y="141024"/>
                  </a:lnTo>
                  <a:lnTo>
                    <a:pt x="1231109" y="141071"/>
                  </a:lnTo>
                  <a:lnTo>
                    <a:pt x="1242947" y="141127"/>
                  </a:lnTo>
                  <a:lnTo>
                    <a:pt x="1254784" y="141193"/>
                  </a:lnTo>
                  <a:lnTo>
                    <a:pt x="1266622" y="141269"/>
                  </a:lnTo>
                  <a:lnTo>
                    <a:pt x="1278459" y="141360"/>
                  </a:lnTo>
                  <a:lnTo>
                    <a:pt x="1290297" y="141466"/>
                  </a:lnTo>
                  <a:lnTo>
                    <a:pt x="1302135" y="141591"/>
                  </a:lnTo>
                  <a:lnTo>
                    <a:pt x="1313972" y="141737"/>
                  </a:lnTo>
                  <a:lnTo>
                    <a:pt x="1325810" y="141909"/>
                  </a:lnTo>
                  <a:lnTo>
                    <a:pt x="1337647" y="142111"/>
                  </a:lnTo>
                  <a:lnTo>
                    <a:pt x="1349485" y="142348"/>
                  </a:lnTo>
                  <a:lnTo>
                    <a:pt x="1361323" y="142626"/>
                  </a:lnTo>
                  <a:lnTo>
                    <a:pt x="1373160" y="142953"/>
                  </a:lnTo>
                  <a:lnTo>
                    <a:pt x="1384998" y="143337"/>
                  </a:lnTo>
                  <a:lnTo>
                    <a:pt x="1396835" y="143787"/>
                  </a:lnTo>
                  <a:lnTo>
                    <a:pt x="1408673" y="144314"/>
                  </a:lnTo>
                  <a:lnTo>
                    <a:pt x="1420511" y="144932"/>
                  </a:lnTo>
                  <a:lnTo>
                    <a:pt x="1432348" y="145657"/>
                  </a:lnTo>
                  <a:lnTo>
                    <a:pt x="1444186" y="146505"/>
                  </a:lnTo>
                  <a:lnTo>
                    <a:pt x="1456023" y="147498"/>
                  </a:lnTo>
                  <a:lnTo>
                    <a:pt x="1467861" y="148659"/>
                  </a:lnTo>
                  <a:lnTo>
                    <a:pt x="1479699" y="150015"/>
                  </a:lnTo>
                  <a:lnTo>
                    <a:pt x="1491536" y="151598"/>
                  </a:lnTo>
                  <a:lnTo>
                    <a:pt x="1503374" y="153443"/>
                  </a:lnTo>
                  <a:lnTo>
                    <a:pt x="1515211" y="155590"/>
                  </a:lnTo>
                  <a:lnTo>
                    <a:pt x="1527049" y="158086"/>
                  </a:lnTo>
                  <a:lnTo>
                    <a:pt x="1538887" y="160980"/>
                  </a:lnTo>
                  <a:lnTo>
                    <a:pt x="1550724" y="164330"/>
                  </a:lnTo>
                  <a:lnTo>
                    <a:pt x="1562562" y="168197"/>
                  </a:lnTo>
                  <a:lnTo>
                    <a:pt x="1574399" y="172647"/>
                  </a:lnTo>
                  <a:lnTo>
                    <a:pt x="1586237" y="177752"/>
                  </a:lnTo>
                  <a:lnTo>
                    <a:pt x="1598074" y="183584"/>
                  </a:lnTo>
                  <a:lnTo>
                    <a:pt x="1609912" y="190217"/>
                  </a:lnTo>
                  <a:lnTo>
                    <a:pt x="1621750" y="197723"/>
                  </a:lnTo>
                  <a:lnTo>
                    <a:pt x="1633587" y="206168"/>
                  </a:lnTo>
                  <a:lnTo>
                    <a:pt x="1645425" y="215609"/>
                  </a:lnTo>
                  <a:lnTo>
                    <a:pt x="1657262" y="226087"/>
                  </a:lnTo>
                  <a:lnTo>
                    <a:pt x="1669100" y="237622"/>
                  </a:lnTo>
                  <a:lnTo>
                    <a:pt x="1680938" y="250211"/>
                  </a:lnTo>
                  <a:lnTo>
                    <a:pt x="1692775" y="263817"/>
                  </a:lnTo>
                  <a:lnTo>
                    <a:pt x="1704613" y="278370"/>
                  </a:lnTo>
                  <a:lnTo>
                    <a:pt x="1716450" y="293765"/>
                  </a:lnTo>
                  <a:lnTo>
                    <a:pt x="1728288" y="309860"/>
                  </a:lnTo>
                  <a:lnTo>
                    <a:pt x="1740126" y="326480"/>
                  </a:lnTo>
                  <a:lnTo>
                    <a:pt x="1751963" y="343427"/>
                  </a:lnTo>
                  <a:lnTo>
                    <a:pt x="1763801" y="360485"/>
                  </a:lnTo>
                  <a:lnTo>
                    <a:pt x="1775638" y="377432"/>
                  </a:lnTo>
                  <a:lnTo>
                    <a:pt x="1787476" y="394052"/>
                  </a:lnTo>
                  <a:lnTo>
                    <a:pt x="1799314" y="410147"/>
                  </a:lnTo>
                  <a:lnTo>
                    <a:pt x="1811151" y="425542"/>
                  </a:lnTo>
                  <a:lnTo>
                    <a:pt x="1822989" y="440095"/>
                  </a:lnTo>
                  <a:lnTo>
                    <a:pt x="1834826" y="453701"/>
                  </a:lnTo>
                  <a:lnTo>
                    <a:pt x="1846664" y="466290"/>
                  </a:lnTo>
                  <a:lnTo>
                    <a:pt x="1858502" y="477825"/>
                  </a:lnTo>
                  <a:lnTo>
                    <a:pt x="1870339" y="488303"/>
                  </a:lnTo>
                  <a:lnTo>
                    <a:pt x="1882177" y="497744"/>
                  </a:lnTo>
                  <a:lnTo>
                    <a:pt x="1894014" y="506189"/>
                  </a:lnTo>
                  <a:lnTo>
                    <a:pt x="1905852" y="513695"/>
                  </a:lnTo>
                  <a:lnTo>
                    <a:pt x="1917689" y="520328"/>
                  </a:lnTo>
                  <a:lnTo>
                    <a:pt x="1929527" y="526160"/>
                  </a:lnTo>
                  <a:lnTo>
                    <a:pt x="1941365" y="531265"/>
                  </a:lnTo>
                  <a:lnTo>
                    <a:pt x="1953202" y="535715"/>
                  </a:lnTo>
                  <a:lnTo>
                    <a:pt x="1965040" y="539582"/>
                  </a:lnTo>
                  <a:lnTo>
                    <a:pt x="1976877" y="542932"/>
                  </a:lnTo>
                  <a:lnTo>
                    <a:pt x="1988715" y="545826"/>
                  </a:lnTo>
                  <a:lnTo>
                    <a:pt x="2000553" y="548322"/>
                  </a:lnTo>
                  <a:lnTo>
                    <a:pt x="2012390" y="550469"/>
                  </a:lnTo>
                  <a:lnTo>
                    <a:pt x="2024228" y="552314"/>
                  </a:lnTo>
                  <a:lnTo>
                    <a:pt x="2036065" y="553897"/>
                  </a:lnTo>
                  <a:lnTo>
                    <a:pt x="2047903" y="555253"/>
                  </a:lnTo>
                  <a:lnTo>
                    <a:pt x="2059741" y="556414"/>
                  </a:lnTo>
                  <a:lnTo>
                    <a:pt x="2071578" y="557407"/>
                  </a:lnTo>
                  <a:lnTo>
                    <a:pt x="2083416" y="558255"/>
                  </a:lnTo>
                  <a:lnTo>
                    <a:pt x="2095253" y="558980"/>
                  </a:lnTo>
                  <a:lnTo>
                    <a:pt x="2107091" y="559598"/>
                  </a:lnTo>
                  <a:lnTo>
                    <a:pt x="2118929" y="560126"/>
                  </a:lnTo>
                  <a:lnTo>
                    <a:pt x="2130766" y="560575"/>
                  </a:lnTo>
                  <a:lnTo>
                    <a:pt x="2142604" y="560959"/>
                  </a:lnTo>
                  <a:lnTo>
                    <a:pt x="2154441" y="561286"/>
                  </a:lnTo>
                  <a:lnTo>
                    <a:pt x="2166279" y="561564"/>
                  </a:lnTo>
                  <a:lnTo>
                    <a:pt x="2178117" y="561801"/>
                  </a:lnTo>
                  <a:lnTo>
                    <a:pt x="2189954" y="562003"/>
                  </a:lnTo>
                  <a:lnTo>
                    <a:pt x="2201792" y="562175"/>
                  </a:lnTo>
                  <a:lnTo>
                    <a:pt x="2213629" y="562322"/>
                  </a:lnTo>
                  <a:lnTo>
                    <a:pt x="2225467" y="562446"/>
                  </a:lnTo>
                  <a:lnTo>
                    <a:pt x="2237304" y="562552"/>
                  </a:lnTo>
                  <a:lnTo>
                    <a:pt x="2249142" y="562643"/>
                  </a:lnTo>
                  <a:lnTo>
                    <a:pt x="2260980" y="562719"/>
                  </a:lnTo>
                  <a:lnTo>
                    <a:pt x="2272817" y="562785"/>
                  </a:lnTo>
                  <a:lnTo>
                    <a:pt x="2284655" y="562841"/>
                  </a:lnTo>
                  <a:lnTo>
                    <a:pt x="2296492" y="562888"/>
                  </a:lnTo>
                  <a:lnTo>
                    <a:pt x="2308330" y="562928"/>
                  </a:lnTo>
                  <a:lnTo>
                    <a:pt x="2320168" y="562963"/>
                  </a:lnTo>
                  <a:lnTo>
                    <a:pt x="2332005" y="562992"/>
                  </a:lnTo>
                  <a:lnTo>
                    <a:pt x="2343843" y="563017"/>
                  </a:lnTo>
                  <a:lnTo>
                    <a:pt x="2343843" y="563205"/>
                  </a:lnTo>
                  <a:lnTo>
                    <a:pt x="2355680" y="563214"/>
                  </a:lnTo>
                  <a:lnTo>
                    <a:pt x="2367518" y="563223"/>
                  </a:lnTo>
                  <a:lnTo>
                    <a:pt x="2379356" y="563235"/>
                  </a:lnTo>
                  <a:lnTo>
                    <a:pt x="2391193" y="563248"/>
                  </a:lnTo>
                  <a:lnTo>
                    <a:pt x="2403031" y="563264"/>
                  </a:lnTo>
                  <a:lnTo>
                    <a:pt x="2414868" y="563283"/>
                  </a:lnTo>
                  <a:lnTo>
                    <a:pt x="2426706" y="563305"/>
                  </a:lnTo>
                  <a:lnTo>
                    <a:pt x="2438544" y="563330"/>
                  </a:lnTo>
                  <a:lnTo>
                    <a:pt x="2450381" y="563360"/>
                  </a:lnTo>
                  <a:lnTo>
                    <a:pt x="2462219" y="563396"/>
                  </a:lnTo>
                  <a:lnTo>
                    <a:pt x="2474056" y="563437"/>
                  </a:lnTo>
                  <a:lnTo>
                    <a:pt x="2485894" y="563486"/>
                  </a:lnTo>
                  <a:lnTo>
                    <a:pt x="2497732" y="563543"/>
                  </a:lnTo>
                  <a:lnTo>
                    <a:pt x="2509569" y="563611"/>
                  </a:lnTo>
                  <a:lnTo>
                    <a:pt x="2521407" y="563690"/>
                  </a:lnTo>
                  <a:lnTo>
                    <a:pt x="2533244" y="563782"/>
                  </a:lnTo>
                  <a:lnTo>
                    <a:pt x="2545082" y="563891"/>
                  </a:lnTo>
                  <a:lnTo>
                    <a:pt x="2556919" y="564019"/>
                  </a:lnTo>
                  <a:lnTo>
                    <a:pt x="2568757" y="564169"/>
                  </a:lnTo>
                  <a:lnTo>
                    <a:pt x="2580595" y="564345"/>
                  </a:lnTo>
                  <a:lnTo>
                    <a:pt x="2592432" y="564551"/>
                  </a:lnTo>
                  <a:lnTo>
                    <a:pt x="2604270" y="564793"/>
                  </a:lnTo>
                  <a:lnTo>
                    <a:pt x="2616107" y="565075"/>
                  </a:lnTo>
                  <a:lnTo>
                    <a:pt x="2627945" y="565406"/>
                  </a:lnTo>
                  <a:lnTo>
                    <a:pt x="2639783" y="565793"/>
                  </a:lnTo>
                  <a:lnTo>
                    <a:pt x="2651620" y="566245"/>
                  </a:lnTo>
                  <a:lnTo>
                    <a:pt x="2663458" y="566773"/>
                  </a:lnTo>
                  <a:lnTo>
                    <a:pt x="2675295" y="567388"/>
                  </a:lnTo>
                  <a:lnTo>
                    <a:pt x="2687133" y="568104"/>
                  </a:lnTo>
                  <a:lnTo>
                    <a:pt x="2698971" y="568936"/>
                  </a:lnTo>
                  <a:lnTo>
                    <a:pt x="2710808" y="569900"/>
                  </a:lnTo>
                  <a:lnTo>
                    <a:pt x="2722646" y="571017"/>
                  </a:lnTo>
                  <a:lnTo>
                    <a:pt x="2734483" y="572306"/>
                  </a:lnTo>
                  <a:lnTo>
                    <a:pt x="2746321" y="573789"/>
                  </a:lnTo>
                  <a:lnTo>
                    <a:pt x="2758159" y="575491"/>
                  </a:lnTo>
                  <a:lnTo>
                    <a:pt x="2769996" y="577435"/>
                  </a:lnTo>
                  <a:lnTo>
                    <a:pt x="2781834" y="579646"/>
                  </a:lnTo>
                  <a:lnTo>
                    <a:pt x="2793671" y="582148"/>
                  </a:lnTo>
                  <a:lnTo>
                    <a:pt x="2805509" y="584963"/>
                  </a:lnTo>
                  <a:lnTo>
                    <a:pt x="2817347" y="588110"/>
                  </a:lnTo>
                  <a:lnTo>
                    <a:pt x="2829184" y="591602"/>
                  </a:lnTo>
                  <a:lnTo>
                    <a:pt x="2841022" y="595448"/>
                  </a:lnTo>
                  <a:lnTo>
                    <a:pt x="2852859" y="599644"/>
                  </a:lnTo>
                  <a:lnTo>
                    <a:pt x="2864697" y="604179"/>
                  </a:lnTo>
                  <a:lnTo>
                    <a:pt x="2876534" y="609030"/>
                  </a:lnTo>
                  <a:lnTo>
                    <a:pt x="2888372" y="614162"/>
                  </a:lnTo>
                  <a:lnTo>
                    <a:pt x="2900210" y="619527"/>
                  </a:lnTo>
                  <a:lnTo>
                    <a:pt x="2912047" y="625067"/>
                  </a:lnTo>
                  <a:lnTo>
                    <a:pt x="2923885" y="630716"/>
                  </a:lnTo>
                  <a:lnTo>
                    <a:pt x="2935722" y="636402"/>
                  </a:lnTo>
                  <a:lnTo>
                    <a:pt x="2947560" y="642051"/>
                  </a:lnTo>
                  <a:lnTo>
                    <a:pt x="2959398" y="647591"/>
                  </a:lnTo>
                  <a:lnTo>
                    <a:pt x="2971235" y="652956"/>
                  </a:lnTo>
                  <a:lnTo>
                    <a:pt x="2983073" y="658088"/>
                  </a:lnTo>
                  <a:lnTo>
                    <a:pt x="2994910" y="662939"/>
                  </a:lnTo>
                  <a:lnTo>
                    <a:pt x="3006748" y="667474"/>
                  </a:lnTo>
                  <a:lnTo>
                    <a:pt x="3018586" y="671670"/>
                  </a:lnTo>
                  <a:lnTo>
                    <a:pt x="3030423" y="675515"/>
                  </a:lnTo>
                  <a:lnTo>
                    <a:pt x="3042261" y="679008"/>
                  </a:lnTo>
                  <a:lnTo>
                    <a:pt x="3054098" y="682155"/>
                  </a:lnTo>
                  <a:lnTo>
                    <a:pt x="3065936" y="684970"/>
                  </a:lnTo>
                  <a:lnTo>
                    <a:pt x="3077774" y="687472"/>
                  </a:lnTo>
                  <a:lnTo>
                    <a:pt x="3089611" y="689683"/>
                  </a:lnTo>
                  <a:lnTo>
                    <a:pt x="3101449" y="691627"/>
                  </a:lnTo>
                  <a:lnTo>
                    <a:pt x="3113286" y="693329"/>
                  </a:lnTo>
                  <a:lnTo>
                    <a:pt x="3125124" y="694812"/>
                  </a:lnTo>
                  <a:lnTo>
                    <a:pt x="3136962" y="696101"/>
                  </a:lnTo>
                  <a:lnTo>
                    <a:pt x="3148799" y="697218"/>
                  </a:lnTo>
                  <a:lnTo>
                    <a:pt x="3160637" y="698182"/>
                  </a:lnTo>
                  <a:lnTo>
                    <a:pt x="3172474" y="699014"/>
                  </a:lnTo>
                  <a:lnTo>
                    <a:pt x="3184312" y="699730"/>
                  </a:lnTo>
                  <a:lnTo>
                    <a:pt x="3196149" y="700345"/>
                  </a:lnTo>
                  <a:lnTo>
                    <a:pt x="3207987" y="700873"/>
                  </a:lnTo>
                  <a:lnTo>
                    <a:pt x="3219825" y="701325"/>
                  </a:lnTo>
                  <a:lnTo>
                    <a:pt x="3231662" y="701712"/>
                  </a:lnTo>
                  <a:lnTo>
                    <a:pt x="3243500" y="702043"/>
                  </a:lnTo>
                  <a:lnTo>
                    <a:pt x="3255337" y="702325"/>
                  </a:lnTo>
                  <a:lnTo>
                    <a:pt x="3267175" y="702567"/>
                  </a:lnTo>
                  <a:lnTo>
                    <a:pt x="3279013" y="702773"/>
                  </a:lnTo>
                  <a:lnTo>
                    <a:pt x="3290850" y="702949"/>
                  </a:lnTo>
                  <a:lnTo>
                    <a:pt x="3302688" y="703099"/>
                  </a:lnTo>
                  <a:lnTo>
                    <a:pt x="3314525" y="703227"/>
                  </a:lnTo>
                  <a:lnTo>
                    <a:pt x="3326363" y="703336"/>
                  </a:lnTo>
                  <a:lnTo>
                    <a:pt x="3338201" y="703428"/>
                  </a:lnTo>
                  <a:lnTo>
                    <a:pt x="3350038" y="703507"/>
                  </a:lnTo>
                  <a:lnTo>
                    <a:pt x="3361876" y="703575"/>
                  </a:lnTo>
                  <a:lnTo>
                    <a:pt x="3373713" y="703632"/>
                  </a:lnTo>
                  <a:lnTo>
                    <a:pt x="3385551" y="703681"/>
                  </a:lnTo>
                  <a:lnTo>
                    <a:pt x="3397389" y="703722"/>
                  </a:lnTo>
                  <a:lnTo>
                    <a:pt x="3409226" y="703758"/>
                  </a:lnTo>
                  <a:lnTo>
                    <a:pt x="3421064" y="703788"/>
                  </a:lnTo>
                  <a:lnTo>
                    <a:pt x="3432901" y="703813"/>
                  </a:lnTo>
                  <a:lnTo>
                    <a:pt x="3444739" y="703835"/>
                  </a:lnTo>
                  <a:lnTo>
                    <a:pt x="3456576" y="703854"/>
                  </a:lnTo>
                  <a:lnTo>
                    <a:pt x="3468414" y="703870"/>
                  </a:lnTo>
                  <a:lnTo>
                    <a:pt x="3480252" y="703883"/>
                  </a:lnTo>
                  <a:lnTo>
                    <a:pt x="3492089" y="703895"/>
                  </a:lnTo>
                  <a:lnTo>
                    <a:pt x="3503927" y="703904"/>
                  </a:lnTo>
                  <a:lnTo>
                    <a:pt x="3515764" y="703913"/>
                  </a:lnTo>
                  <a:lnTo>
                    <a:pt x="3515764" y="703818"/>
                  </a:lnTo>
                  <a:lnTo>
                    <a:pt x="3527602" y="703793"/>
                  </a:lnTo>
                  <a:lnTo>
                    <a:pt x="3539440" y="703764"/>
                  </a:lnTo>
                  <a:lnTo>
                    <a:pt x="3551277" y="703730"/>
                  </a:lnTo>
                  <a:lnTo>
                    <a:pt x="3563115" y="703689"/>
                  </a:lnTo>
                  <a:lnTo>
                    <a:pt x="3574952" y="703642"/>
                  </a:lnTo>
                  <a:lnTo>
                    <a:pt x="3586790" y="703586"/>
                  </a:lnTo>
                  <a:lnTo>
                    <a:pt x="3598628" y="703521"/>
                  </a:lnTo>
                  <a:lnTo>
                    <a:pt x="3610465" y="703444"/>
                  </a:lnTo>
                  <a:lnTo>
                    <a:pt x="3622303" y="703354"/>
                  </a:lnTo>
                  <a:lnTo>
                    <a:pt x="3634140" y="703248"/>
                  </a:lnTo>
                  <a:lnTo>
                    <a:pt x="3645978" y="703123"/>
                  </a:lnTo>
                  <a:lnTo>
                    <a:pt x="3657816" y="702977"/>
                  </a:lnTo>
                  <a:lnTo>
                    <a:pt x="3669653" y="702805"/>
                  </a:lnTo>
                  <a:lnTo>
                    <a:pt x="3681491" y="702603"/>
                  </a:lnTo>
                  <a:lnTo>
                    <a:pt x="3693328" y="702365"/>
                  </a:lnTo>
                  <a:lnTo>
                    <a:pt x="3705166" y="702087"/>
                  </a:lnTo>
                  <a:lnTo>
                    <a:pt x="3717004" y="701760"/>
                  </a:lnTo>
                  <a:lnTo>
                    <a:pt x="3728841" y="701377"/>
                  </a:lnTo>
                  <a:lnTo>
                    <a:pt x="3740679" y="700927"/>
                  </a:lnTo>
                  <a:lnTo>
                    <a:pt x="3752516" y="700400"/>
                  </a:lnTo>
                  <a:lnTo>
                    <a:pt x="3764354" y="699781"/>
                  </a:lnTo>
                  <a:lnTo>
                    <a:pt x="3776191" y="699057"/>
                  </a:lnTo>
                  <a:lnTo>
                    <a:pt x="3788029" y="698208"/>
                  </a:lnTo>
                  <a:lnTo>
                    <a:pt x="3799867" y="697216"/>
                  </a:lnTo>
                  <a:lnTo>
                    <a:pt x="3811704" y="696055"/>
                  </a:lnTo>
                  <a:lnTo>
                    <a:pt x="3823542" y="694699"/>
                  </a:lnTo>
                  <a:lnTo>
                    <a:pt x="3835379" y="693116"/>
                  </a:lnTo>
                  <a:lnTo>
                    <a:pt x="3847217" y="691271"/>
                  </a:lnTo>
                  <a:lnTo>
                    <a:pt x="3859055" y="689123"/>
                  </a:lnTo>
                  <a:lnTo>
                    <a:pt x="3870892" y="686628"/>
                  </a:lnTo>
                  <a:lnTo>
                    <a:pt x="3882730" y="683733"/>
                  </a:lnTo>
                  <a:lnTo>
                    <a:pt x="3894567" y="680383"/>
                  </a:lnTo>
                  <a:lnTo>
                    <a:pt x="3906405" y="676516"/>
                  </a:lnTo>
                  <a:lnTo>
                    <a:pt x="3918243" y="672066"/>
                  </a:lnTo>
                  <a:lnTo>
                    <a:pt x="3930080" y="666962"/>
                  </a:lnTo>
                  <a:lnTo>
                    <a:pt x="3941918" y="661130"/>
                  </a:lnTo>
                  <a:lnTo>
                    <a:pt x="3953755" y="654497"/>
                  </a:lnTo>
                  <a:lnTo>
                    <a:pt x="3965593" y="646991"/>
                  </a:lnTo>
                  <a:lnTo>
                    <a:pt x="3977431" y="638546"/>
                  </a:lnTo>
                  <a:lnTo>
                    <a:pt x="3989268" y="629105"/>
                  </a:lnTo>
                  <a:lnTo>
                    <a:pt x="4001106" y="618627"/>
                  </a:lnTo>
                  <a:lnTo>
                    <a:pt x="4012943" y="607091"/>
                  </a:lnTo>
                  <a:lnTo>
                    <a:pt x="4024781" y="594503"/>
                  </a:lnTo>
                  <a:lnTo>
                    <a:pt x="4036619" y="580897"/>
                  </a:lnTo>
                  <a:lnTo>
                    <a:pt x="4048456" y="566343"/>
                  </a:lnTo>
                  <a:lnTo>
                    <a:pt x="4060294" y="550948"/>
                  </a:lnTo>
                  <a:lnTo>
                    <a:pt x="4072131" y="534853"/>
                  </a:lnTo>
                  <a:lnTo>
                    <a:pt x="4083969" y="518233"/>
                  </a:lnTo>
                  <a:lnTo>
                    <a:pt x="4095806" y="501286"/>
                  </a:lnTo>
                  <a:lnTo>
                    <a:pt x="4107644" y="484229"/>
                  </a:lnTo>
                  <a:lnTo>
                    <a:pt x="4119482" y="467282"/>
                  </a:lnTo>
                  <a:lnTo>
                    <a:pt x="4131319" y="450662"/>
                  </a:lnTo>
                  <a:lnTo>
                    <a:pt x="4143157" y="434567"/>
                  </a:lnTo>
                  <a:lnTo>
                    <a:pt x="4154994" y="419172"/>
                  </a:lnTo>
                  <a:lnTo>
                    <a:pt x="4166832" y="404618"/>
                  </a:lnTo>
                  <a:lnTo>
                    <a:pt x="4178670" y="391012"/>
                  </a:lnTo>
                  <a:lnTo>
                    <a:pt x="4190507" y="378424"/>
                  </a:lnTo>
                  <a:lnTo>
                    <a:pt x="4202345" y="366888"/>
                  </a:lnTo>
                  <a:lnTo>
                    <a:pt x="4214182" y="356410"/>
                  </a:lnTo>
                  <a:lnTo>
                    <a:pt x="4226020" y="346969"/>
                  </a:lnTo>
                  <a:lnTo>
                    <a:pt x="4237858" y="338524"/>
                  </a:lnTo>
                  <a:lnTo>
                    <a:pt x="4249695" y="331018"/>
                  </a:lnTo>
                  <a:lnTo>
                    <a:pt x="4261533" y="324385"/>
                  </a:lnTo>
                  <a:lnTo>
                    <a:pt x="4273370" y="318553"/>
                  </a:lnTo>
                  <a:lnTo>
                    <a:pt x="4285208" y="313449"/>
                  </a:lnTo>
                  <a:lnTo>
                    <a:pt x="4297046" y="308999"/>
                  </a:lnTo>
                  <a:lnTo>
                    <a:pt x="4308883" y="305132"/>
                  </a:lnTo>
                  <a:lnTo>
                    <a:pt x="4320721" y="301782"/>
                  </a:lnTo>
                  <a:lnTo>
                    <a:pt x="4332558" y="298887"/>
                  </a:lnTo>
                  <a:lnTo>
                    <a:pt x="4344396" y="296392"/>
                  </a:lnTo>
                  <a:lnTo>
                    <a:pt x="4356234" y="294244"/>
                  </a:lnTo>
                  <a:lnTo>
                    <a:pt x="4368071" y="292399"/>
                  </a:lnTo>
                  <a:lnTo>
                    <a:pt x="4379909" y="290816"/>
                  </a:lnTo>
                  <a:lnTo>
                    <a:pt x="4391746" y="289460"/>
                  </a:lnTo>
                  <a:lnTo>
                    <a:pt x="4403584" y="288299"/>
                  </a:lnTo>
                  <a:lnTo>
                    <a:pt x="4415421" y="287307"/>
                  </a:lnTo>
                  <a:lnTo>
                    <a:pt x="4427259" y="286458"/>
                  </a:lnTo>
                  <a:lnTo>
                    <a:pt x="4439097" y="285734"/>
                  </a:lnTo>
                  <a:lnTo>
                    <a:pt x="4450934" y="285115"/>
                  </a:lnTo>
                  <a:lnTo>
                    <a:pt x="4462772" y="284588"/>
                  </a:lnTo>
                  <a:lnTo>
                    <a:pt x="4474609" y="284138"/>
                  </a:lnTo>
                  <a:lnTo>
                    <a:pt x="4486447" y="283755"/>
                  </a:lnTo>
                  <a:lnTo>
                    <a:pt x="4498285" y="283428"/>
                  </a:lnTo>
                  <a:lnTo>
                    <a:pt x="4510122" y="283150"/>
                  </a:lnTo>
                  <a:lnTo>
                    <a:pt x="4521960" y="282912"/>
                  </a:lnTo>
                  <a:lnTo>
                    <a:pt x="4533797" y="282710"/>
                  </a:lnTo>
                  <a:lnTo>
                    <a:pt x="4545635" y="282538"/>
                  </a:lnTo>
                  <a:lnTo>
                    <a:pt x="4557473" y="282392"/>
                  </a:lnTo>
                  <a:lnTo>
                    <a:pt x="4569310" y="282267"/>
                  </a:lnTo>
                  <a:lnTo>
                    <a:pt x="4581148" y="282161"/>
                  </a:lnTo>
                  <a:lnTo>
                    <a:pt x="4592985" y="282071"/>
                  </a:lnTo>
                  <a:lnTo>
                    <a:pt x="4604823" y="281994"/>
                  </a:lnTo>
                  <a:lnTo>
                    <a:pt x="4616661" y="281929"/>
                  </a:lnTo>
                  <a:lnTo>
                    <a:pt x="4628498" y="281873"/>
                  </a:lnTo>
                  <a:lnTo>
                    <a:pt x="4640336" y="281826"/>
                  </a:lnTo>
                  <a:lnTo>
                    <a:pt x="4652173" y="281785"/>
                  </a:lnTo>
                  <a:lnTo>
                    <a:pt x="4664011" y="281751"/>
                  </a:lnTo>
                  <a:lnTo>
                    <a:pt x="4675849" y="281722"/>
                  </a:lnTo>
                  <a:lnTo>
                    <a:pt x="4687686" y="281697"/>
                  </a:lnTo>
                </a:path>
              </a:pathLst>
            </a:custGeom>
            <a:ln w="40651" cap="flat">
              <a:solidFill>
                <a:srgbClr val="00BF7D">
                  <a:alpha val="100000"/>
                </a:srgbClr>
              </a:solidFill>
              <a:prstDash val="solid"/>
              <a:round/>
            </a:ln>
          </p:spPr>
          <p:txBody>
            <a:bodyPr/>
            <a:lstStyle/>
            <a:p/>
          </p:txBody>
        </p:sp>
        <p:sp>
          <p:nvSpPr>
            <p:cNvPr id="54" name="pl54"/>
            <p:cNvSpPr/>
            <p:nvPr/>
          </p:nvSpPr>
          <p:spPr>
            <a:xfrm>
              <a:off x="2482351" y="3011496"/>
              <a:ext cx="4687686" cy="844667"/>
            </a:xfrm>
            <a:custGeom>
              <a:avLst/>
              <a:pathLst>
                <a:path w="4687686" h="844667">
                  <a:moveTo>
                    <a:pt x="0" y="0"/>
                  </a:moveTo>
                  <a:lnTo>
                    <a:pt x="11837" y="0"/>
                  </a:lnTo>
                  <a:lnTo>
                    <a:pt x="23675" y="0"/>
                  </a:lnTo>
                  <a:lnTo>
                    <a:pt x="35512" y="0"/>
                  </a:lnTo>
                  <a:lnTo>
                    <a:pt x="47350" y="0"/>
                  </a:lnTo>
                  <a:lnTo>
                    <a:pt x="59187" y="0"/>
                  </a:lnTo>
                  <a:lnTo>
                    <a:pt x="71025" y="0"/>
                  </a:lnTo>
                  <a:lnTo>
                    <a:pt x="82863" y="0"/>
                  </a:lnTo>
                  <a:lnTo>
                    <a:pt x="94700" y="0"/>
                  </a:lnTo>
                  <a:lnTo>
                    <a:pt x="106538" y="0"/>
                  </a:lnTo>
                  <a:lnTo>
                    <a:pt x="118375" y="0"/>
                  </a:lnTo>
                  <a:lnTo>
                    <a:pt x="130213" y="0"/>
                  </a:lnTo>
                  <a:lnTo>
                    <a:pt x="142051" y="0"/>
                  </a:lnTo>
                  <a:lnTo>
                    <a:pt x="153888" y="0"/>
                  </a:lnTo>
                  <a:lnTo>
                    <a:pt x="165726" y="0"/>
                  </a:lnTo>
                  <a:lnTo>
                    <a:pt x="177563" y="0"/>
                  </a:lnTo>
                  <a:lnTo>
                    <a:pt x="189401" y="0"/>
                  </a:lnTo>
                  <a:lnTo>
                    <a:pt x="201239" y="0"/>
                  </a:lnTo>
                  <a:lnTo>
                    <a:pt x="213076" y="0"/>
                  </a:lnTo>
                  <a:lnTo>
                    <a:pt x="224914" y="0"/>
                  </a:lnTo>
                  <a:lnTo>
                    <a:pt x="236751" y="0"/>
                  </a:lnTo>
                  <a:lnTo>
                    <a:pt x="248589" y="0"/>
                  </a:lnTo>
                  <a:lnTo>
                    <a:pt x="260427" y="0"/>
                  </a:lnTo>
                  <a:lnTo>
                    <a:pt x="272264" y="0"/>
                  </a:lnTo>
                  <a:lnTo>
                    <a:pt x="284102" y="0"/>
                  </a:lnTo>
                  <a:lnTo>
                    <a:pt x="295939" y="0"/>
                  </a:lnTo>
                  <a:lnTo>
                    <a:pt x="307777" y="0"/>
                  </a:lnTo>
                  <a:lnTo>
                    <a:pt x="319614" y="0"/>
                  </a:lnTo>
                  <a:lnTo>
                    <a:pt x="331452" y="0"/>
                  </a:lnTo>
                  <a:lnTo>
                    <a:pt x="343290" y="0"/>
                  </a:lnTo>
                  <a:lnTo>
                    <a:pt x="355127" y="0"/>
                  </a:lnTo>
                  <a:lnTo>
                    <a:pt x="366965" y="0"/>
                  </a:lnTo>
                  <a:lnTo>
                    <a:pt x="378802" y="0"/>
                  </a:lnTo>
                  <a:lnTo>
                    <a:pt x="390640" y="0"/>
                  </a:lnTo>
                  <a:lnTo>
                    <a:pt x="402478" y="0"/>
                  </a:lnTo>
                  <a:lnTo>
                    <a:pt x="414315" y="0"/>
                  </a:lnTo>
                  <a:lnTo>
                    <a:pt x="426153" y="0"/>
                  </a:lnTo>
                  <a:lnTo>
                    <a:pt x="437990" y="0"/>
                  </a:lnTo>
                  <a:lnTo>
                    <a:pt x="449828" y="0"/>
                  </a:lnTo>
                  <a:lnTo>
                    <a:pt x="461666" y="0"/>
                  </a:lnTo>
                  <a:lnTo>
                    <a:pt x="473503" y="0"/>
                  </a:lnTo>
                  <a:lnTo>
                    <a:pt x="485341" y="0"/>
                  </a:lnTo>
                  <a:lnTo>
                    <a:pt x="497178" y="0"/>
                  </a:lnTo>
                  <a:lnTo>
                    <a:pt x="509016" y="0"/>
                  </a:lnTo>
                  <a:lnTo>
                    <a:pt x="520854" y="0"/>
                  </a:lnTo>
                  <a:lnTo>
                    <a:pt x="532691" y="0"/>
                  </a:lnTo>
                  <a:lnTo>
                    <a:pt x="544529" y="0"/>
                  </a:lnTo>
                  <a:lnTo>
                    <a:pt x="556366" y="0"/>
                  </a:lnTo>
                  <a:lnTo>
                    <a:pt x="568204" y="0"/>
                  </a:lnTo>
                  <a:lnTo>
                    <a:pt x="580042" y="0"/>
                  </a:lnTo>
                  <a:lnTo>
                    <a:pt x="591879" y="0"/>
                  </a:lnTo>
                  <a:lnTo>
                    <a:pt x="603717" y="0"/>
                  </a:lnTo>
                  <a:lnTo>
                    <a:pt x="615554" y="0"/>
                  </a:lnTo>
                  <a:lnTo>
                    <a:pt x="627392" y="0"/>
                  </a:lnTo>
                  <a:lnTo>
                    <a:pt x="639229" y="0"/>
                  </a:lnTo>
                  <a:lnTo>
                    <a:pt x="651067" y="0"/>
                  </a:lnTo>
                  <a:lnTo>
                    <a:pt x="662905" y="0"/>
                  </a:lnTo>
                  <a:lnTo>
                    <a:pt x="674742" y="0"/>
                  </a:lnTo>
                  <a:lnTo>
                    <a:pt x="686580" y="0"/>
                  </a:lnTo>
                  <a:lnTo>
                    <a:pt x="698417" y="0"/>
                  </a:lnTo>
                  <a:lnTo>
                    <a:pt x="710255" y="0"/>
                  </a:lnTo>
                  <a:lnTo>
                    <a:pt x="722093" y="0"/>
                  </a:lnTo>
                  <a:lnTo>
                    <a:pt x="733930" y="0"/>
                  </a:lnTo>
                  <a:lnTo>
                    <a:pt x="745768" y="0"/>
                  </a:lnTo>
                  <a:lnTo>
                    <a:pt x="757605" y="0"/>
                  </a:lnTo>
                  <a:lnTo>
                    <a:pt x="769443" y="0"/>
                  </a:lnTo>
                  <a:lnTo>
                    <a:pt x="781281" y="0"/>
                  </a:lnTo>
                  <a:lnTo>
                    <a:pt x="793118" y="0"/>
                  </a:lnTo>
                  <a:lnTo>
                    <a:pt x="804956" y="0"/>
                  </a:lnTo>
                  <a:lnTo>
                    <a:pt x="816793" y="0"/>
                  </a:lnTo>
                  <a:lnTo>
                    <a:pt x="828631" y="0"/>
                  </a:lnTo>
                  <a:lnTo>
                    <a:pt x="840469" y="0"/>
                  </a:lnTo>
                  <a:lnTo>
                    <a:pt x="852306" y="0"/>
                  </a:lnTo>
                  <a:lnTo>
                    <a:pt x="864144" y="0"/>
                  </a:lnTo>
                  <a:lnTo>
                    <a:pt x="875981" y="0"/>
                  </a:lnTo>
                  <a:lnTo>
                    <a:pt x="887819" y="0"/>
                  </a:lnTo>
                  <a:lnTo>
                    <a:pt x="899657" y="0"/>
                  </a:lnTo>
                  <a:lnTo>
                    <a:pt x="911494" y="0"/>
                  </a:lnTo>
                  <a:lnTo>
                    <a:pt x="923332" y="0"/>
                  </a:lnTo>
                  <a:lnTo>
                    <a:pt x="935169" y="0"/>
                  </a:lnTo>
                  <a:lnTo>
                    <a:pt x="947007" y="0"/>
                  </a:lnTo>
                  <a:lnTo>
                    <a:pt x="958844" y="0"/>
                  </a:lnTo>
                  <a:lnTo>
                    <a:pt x="970682" y="0"/>
                  </a:lnTo>
                  <a:lnTo>
                    <a:pt x="982520" y="0"/>
                  </a:lnTo>
                  <a:lnTo>
                    <a:pt x="994357" y="0"/>
                  </a:lnTo>
                  <a:lnTo>
                    <a:pt x="1006195" y="0"/>
                  </a:lnTo>
                  <a:lnTo>
                    <a:pt x="1018032" y="0"/>
                  </a:lnTo>
                  <a:lnTo>
                    <a:pt x="1029870" y="0"/>
                  </a:lnTo>
                  <a:lnTo>
                    <a:pt x="1041708" y="0"/>
                  </a:lnTo>
                  <a:lnTo>
                    <a:pt x="1053545" y="0"/>
                  </a:lnTo>
                  <a:lnTo>
                    <a:pt x="1065383" y="0"/>
                  </a:lnTo>
                  <a:lnTo>
                    <a:pt x="1077220" y="0"/>
                  </a:lnTo>
                  <a:lnTo>
                    <a:pt x="1089058" y="0"/>
                  </a:lnTo>
                  <a:lnTo>
                    <a:pt x="1100896" y="0"/>
                  </a:lnTo>
                  <a:lnTo>
                    <a:pt x="1112733" y="0"/>
                  </a:lnTo>
                  <a:lnTo>
                    <a:pt x="1124571" y="0"/>
                  </a:lnTo>
                  <a:lnTo>
                    <a:pt x="1136408" y="0"/>
                  </a:lnTo>
                  <a:lnTo>
                    <a:pt x="1148246" y="0"/>
                  </a:lnTo>
                  <a:lnTo>
                    <a:pt x="1160084" y="0"/>
                  </a:lnTo>
                  <a:lnTo>
                    <a:pt x="1171921" y="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141"/>
                  </a:lnTo>
                  <a:lnTo>
                    <a:pt x="2355680" y="166"/>
                  </a:lnTo>
                  <a:lnTo>
                    <a:pt x="2367518" y="195"/>
                  </a:lnTo>
                  <a:lnTo>
                    <a:pt x="2379356" y="229"/>
                  </a:lnTo>
                  <a:lnTo>
                    <a:pt x="2391193" y="270"/>
                  </a:lnTo>
                  <a:lnTo>
                    <a:pt x="2403031" y="317"/>
                  </a:lnTo>
                  <a:lnTo>
                    <a:pt x="2414868" y="373"/>
                  </a:lnTo>
                  <a:lnTo>
                    <a:pt x="2426706" y="438"/>
                  </a:lnTo>
                  <a:lnTo>
                    <a:pt x="2438544" y="515"/>
                  </a:lnTo>
                  <a:lnTo>
                    <a:pt x="2450381" y="605"/>
                  </a:lnTo>
                  <a:lnTo>
                    <a:pt x="2462219" y="712"/>
                  </a:lnTo>
                  <a:lnTo>
                    <a:pt x="2474056" y="836"/>
                  </a:lnTo>
                  <a:lnTo>
                    <a:pt x="2485894" y="983"/>
                  </a:lnTo>
                  <a:lnTo>
                    <a:pt x="2497732" y="1155"/>
                  </a:lnTo>
                  <a:lnTo>
                    <a:pt x="2509569" y="1357"/>
                  </a:lnTo>
                  <a:lnTo>
                    <a:pt x="2521407" y="1594"/>
                  </a:lnTo>
                  <a:lnTo>
                    <a:pt x="2533244" y="1872"/>
                  </a:lnTo>
                  <a:lnTo>
                    <a:pt x="2545082" y="2199"/>
                  </a:lnTo>
                  <a:lnTo>
                    <a:pt x="2556919" y="2582"/>
                  </a:lnTo>
                  <a:lnTo>
                    <a:pt x="2568757" y="3032"/>
                  </a:lnTo>
                  <a:lnTo>
                    <a:pt x="2580595" y="3560"/>
                  </a:lnTo>
                  <a:lnTo>
                    <a:pt x="2592432" y="4178"/>
                  </a:lnTo>
                  <a:lnTo>
                    <a:pt x="2604270" y="4902"/>
                  </a:lnTo>
                  <a:lnTo>
                    <a:pt x="2616107" y="5751"/>
                  </a:lnTo>
                  <a:lnTo>
                    <a:pt x="2627945" y="6744"/>
                  </a:lnTo>
                  <a:lnTo>
                    <a:pt x="2639783" y="7904"/>
                  </a:lnTo>
                  <a:lnTo>
                    <a:pt x="2651620" y="9261"/>
                  </a:lnTo>
                  <a:lnTo>
                    <a:pt x="2663458" y="10843"/>
                  </a:lnTo>
                  <a:lnTo>
                    <a:pt x="2675295" y="12688"/>
                  </a:lnTo>
                  <a:lnTo>
                    <a:pt x="2687133" y="14836"/>
                  </a:lnTo>
                  <a:lnTo>
                    <a:pt x="2698971" y="17331"/>
                  </a:lnTo>
                  <a:lnTo>
                    <a:pt x="2710808" y="20226"/>
                  </a:lnTo>
                  <a:lnTo>
                    <a:pt x="2722646" y="23576"/>
                  </a:lnTo>
                  <a:lnTo>
                    <a:pt x="2734483" y="27443"/>
                  </a:lnTo>
                  <a:lnTo>
                    <a:pt x="2746321" y="31893"/>
                  </a:lnTo>
                  <a:lnTo>
                    <a:pt x="2758159" y="36998"/>
                  </a:lnTo>
                  <a:lnTo>
                    <a:pt x="2769996" y="42829"/>
                  </a:lnTo>
                  <a:lnTo>
                    <a:pt x="2781834" y="49462"/>
                  </a:lnTo>
                  <a:lnTo>
                    <a:pt x="2793671" y="56968"/>
                  </a:lnTo>
                  <a:lnTo>
                    <a:pt x="2805509" y="65414"/>
                  </a:lnTo>
                  <a:lnTo>
                    <a:pt x="2817347" y="74855"/>
                  </a:lnTo>
                  <a:lnTo>
                    <a:pt x="2829184" y="85332"/>
                  </a:lnTo>
                  <a:lnTo>
                    <a:pt x="2841022" y="96868"/>
                  </a:lnTo>
                  <a:lnTo>
                    <a:pt x="2852859" y="109456"/>
                  </a:lnTo>
                  <a:lnTo>
                    <a:pt x="2864697" y="123062"/>
                  </a:lnTo>
                  <a:lnTo>
                    <a:pt x="2876534" y="137616"/>
                  </a:lnTo>
                  <a:lnTo>
                    <a:pt x="2888372" y="153011"/>
                  </a:lnTo>
                  <a:lnTo>
                    <a:pt x="2900210" y="169106"/>
                  </a:lnTo>
                  <a:lnTo>
                    <a:pt x="2912047" y="185726"/>
                  </a:lnTo>
                  <a:lnTo>
                    <a:pt x="2923885" y="202673"/>
                  </a:lnTo>
                  <a:lnTo>
                    <a:pt x="2935722" y="219731"/>
                  </a:lnTo>
                  <a:lnTo>
                    <a:pt x="2947560" y="236677"/>
                  </a:lnTo>
                  <a:lnTo>
                    <a:pt x="2959398" y="253298"/>
                  </a:lnTo>
                  <a:lnTo>
                    <a:pt x="2971235" y="269392"/>
                  </a:lnTo>
                  <a:lnTo>
                    <a:pt x="2983073" y="284787"/>
                  </a:lnTo>
                  <a:lnTo>
                    <a:pt x="2994910" y="299341"/>
                  </a:lnTo>
                  <a:lnTo>
                    <a:pt x="3006748" y="312947"/>
                  </a:lnTo>
                  <a:lnTo>
                    <a:pt x="3018586" y="325536"/>
                  </a:lnTo>
                  <a:lnTo>
                    <a:pt x="3030423" y="337071"/>
                  </a:lnTo>
                  <a:lnTo>
                    <a:pt x="3042261" y="347549"/>
                  </a:lnTo>
                  <a:lnTo>
                    <a:pt x="3054098" y="356990"/>
                  </a:lnTo>
                  <a:lnTo>
                    <a:pt x="3065936" y="365435"/>
                  </a:lnTo>
                  <a:lnTo>
                    <a:pt x="3077774" y="372941"/>
                  </a:lnTo>
                  <a:lnTo>
                    <a:pt x="3089611" y="379574"/>
                  </a:lnTo>
                  <a:lnTo>
                    <a:pt x="3101449" y="385406"/>
                  </a:lnTo>
                  <a:lnTo>
                    <a:pt x="3113286" y="390510"/>
                  </a:lnTo>
                  <a:lnTo>
                    <a:pt x="3125124" y="394961"/>
                  </a:lnTo>
                  <a:lnTo>
                    <a:pt x="3136962" y="398828"/>
                  </a:lnTo>
                  <a:lnTo>
                    <a:pt x="3148799" y="402177"/>
                  </a:lnTo>
                  <a:lnTo>
                    <a:pt x="3160637" y="405072"/>
                  </a:lnTo>
                  <a:lnTo>
                    <a:pt x="3172474" y="407568"/>
                  </a:lnTo>
                  <a:lnTo>
                    <a:pt x="3184312" y="409715"/>
                  </a:lnTo>
                  <a:lnTo>
                    <a:pt x="3196149" y="411560"/>
                  </a:lnTo>
                  <a:lnTo>
                    <a:pt x="3207987" y="413143"/>
                  </a:lnTo>
                  <a:lnTo>
                    <a:pt x="3219825" y="414499"/>
                  </a:lnTo>
                  <a:lnTo>
                    <a:pt x="3231662" y="415660"/>
                  </a:lnTo>
                  <a:lnTo>
                    <a:pt x="3243500" y="416653"/>
                  </a:lnTo>
                  <a:lnTo>
                    <a:pt x="3255337" y="417501"/>
                  </a:lnTo>
                  <a:lnTo>
                    <a:pt x="3267175" y="418225"/>
                  </a:lnTo>
                  <a:lnTo>
                    <a:pt x="3279013" y="418844"/>
                  </a:lnTo>
                  <a:lnTo>
                    <a:pt x="3290850" y="419371"/>
                  </a:lnTo>
                  <a:lnTo>
                    <a:pt x="3302688" y="419821"/>
                  </a:lnTo>
                  <a:lnTo>
                    <a:pt x="3314525" y="420204"/>
                  </a:lnTo>
                  <a:lnTo>
                    <a:pt x="3326363" y="420531"/>
                  </a:lnTo>
                  <a:lnTo>
                    <a:pt x="3338201" y="420810"/>
                  </a:lnTo>
                  <a:lnTo>
                    <a:pt x="3350038" y="421047"/>
                  </a:lnTo>
                  <a:lnTo>
                    <a:pt x="3361876" y="421249"/>
                  </a:lnTo>
                  <a:lnTo>
                    <a:pt x="3373713" y="421421"/>
                  </a:lnTo>
                  <a:lnTo>
                    <a:pt x="3385551" y="421567"/>
                  </a:lnTo>
                  <a:lnTo>
                    <a:pt x="3397389" y="421692"/>
                  </a:lnTo>
                  <a:lnTo>
                    <a:pt x="3409226" y="421798"/>
                  </a:lnTo>
                  <a:lnTo>
                    <a:pt x="3421064" y="421888"/>
                  </a:lnTo>
                  <a:lnTo>
                    <a:pt x="3432901" y="421965"/>
                  </a:lnTo>
                  <a:lnTo>
                    <a:pt x="3444739" y="422031"/>
                  </a:lnTo>
                  <a:lnTo>
                    <a:pt x="3456576" y="422086"/>
                  </a:lnTo>
                  <a:lnTo>
                    <a:pt x="3468414" y="422134"/>
                  </a:lnTo>
                  <a:lnTo>
                    <a:pt x="3480252" y="422174"/>
                  </a:lnTo>
                  <a:lnTo>
                    <a:pt x="3492089" y="422208"/>
                  </a:lnTo>
                  <a:lnTo>
                    <a:pt x="3503927" y="422237"/>
                  </a:lnTo>
                  <a:lnTo>
                    <a:pt x="3515764" y="422262"/>
                  </a:lnTo>
                  <a:lnTo>
                    <a:pt x="3515764" y="422546"/>
                  </a:lnTo>
                  <a:lnTo>
                    <a:pt x="3527602" y="422570"/>
                  </a:lnTo>
                  <a:lnTo>
                    <a:pt x="3539440" y="422600"/>
                  </a:lnTo>
                  <a:lnTo>
                    <a:pt x="3551277" y="422634"/>
                  </a:lnTo>
                  <a:lnTo>
                    <a:pt x="3563115" y="422674"/>
                  </a:lnTo>
                  <a:lnTo>
                    <a:pt x="3574952" y="422722"/>
                  </a:lnTo>
                  <a:lnTo>
                    <a:pt x="3586790" y="422777"/>
                  </a:lnTo>
                  <a:lnTo>
                    <a:pt x="3598628" y="422843"/>
                  </a:lnTo>
                  <a:lnTo>
                    <a:pt x="3610465" y="422920"/>
                  </a:lnTo>
                  <a:lnTo>
                    <a:pt x="3622303" y="423010"/>
                  </a:lnTo>
                  <a:lnTo>
                    <a:pt x="3634140" y="423116"/>
                  </a:lnTo>
                  <a:lnTo>
                    <a:pt x="3645978" y="423241"/>
                  </a:lnTo>
                  <a:lnTo>
                    <a:pt x="3657816" y="423387"/>
                  </a:lnTo>
                  <a:lnTo>
                    <a:pt x="3669653" y="423559"/>
                  </a:lnTo>
                  <a:lnTo>
                    <a:pt x="3681491" y="423761"/>
                  </a:lnTo>
                  <a:lnTo>
                    <a:pt x="3693328" y="423998"/>
                  </a:lnTo>
                  <a:lnTo>
                    <a:pt x="3705166" y="424277"/>
                  </a:lnTo>
                  <a:lnTo>
                    <a:pt x="3717004" y="424603"/>
                  </a:lnTo>
                  <a:lnTo>
                    <a:pt x="3728841" y="424987"/>
                  </a:lnTo>
                  <a:lnTo>
                    <a:pt x="3740679" y="425437"/>
                  </a:lnTo>
                  <a:lnTo>
                    <a:pt x="3752516" y="425964"/>
                  </a:lnTo>
                  <a:lnTo>
                    <a:pt x="3764354" y="426583"/>
                  </a:lnTo>
                  <a:lnTo>
                    <a:pt x="3776191" y="427307"/>
                  </a:lnTo>
                  <a:lnTo>
                    <a:pt x="3788029" y="428155"/>
                  </a:lnTo>
                  <a:lnTo>
                    <a:pt x="3799867" y="429148"/>
                  </a:lnTo>
                  <a:lnTo>
                    <a:pt x="3811704" y="430309"/>
                  </a:lnTo>
                  <a:lnTo>
                    <a:pt x="3823542" y="431665"/>
                  </a:lnTo>
                  <a:lnTo>
                    <a:pt x="3835379" y="433248"/>
                  </a:lnTo>
                  <a:lnTo>
                    <a:pt x="3847217" y="435093"/>
                  </a:lnTo>
                  <a:lnTo>
                    <a:pt x="3859055" y="437240"/>
                  </a:lnTo>
                  <a:lnTo>
                    <a:pt x="3870892" y="439736"/>
                  </a:lnTo>
                  <a:lnTo>
                    <a:pt x="3882730" y="442631"/>
                  </a:lnTo>
                  <a:lnTo>
                    <a:pt x="3894567" y="445980"/>
                  </a:lnTo>
                  <a:lnTo>
                    <a:pt x="3906405" y="449847"/>
                  </a:lnTo>
                  <a:lnTo>
                    <a:pt x="3918243" y="454298"/>
                  </a:lnTo>
                  <a:lnTo>
                    <a:pt x="3930080" y="459402"/>
                  </a:lnTo>
                  <a:lnTo>
                    <a:pt x="3941918" y="465234"/>
                  </a:lnTo>
                  <a:lnTo>
                    <a:pt x="3953755" y="471867"/>
                  </a:lnTo>
                  <a:lnTo>
                    <a:pt x="3965593" y="479373"/>
                  </a:lnTo>
                  <a:lnTo>
                    <a:pt x="3977431" y="487818"/>
                  </a:lnTo>
                  <a:lnTo>
                    <a:pt x="3989268" y="497259"/>
                  </a:lnTo>
                  <a:lnTo>
                    <a:pt x="4001106" y="507737"/>
                  </a:lnTo>
                  <a:lnTo>
                    <a:pt x="4012943" y="519272"/>
                  </a:lnTo>
                  <a:lnTo>
                    <a:pt x="4024781" y="531861"/>
                  </a:lnTo>
                  <a:lnTo>
                    <a:pt x="4036619" y="545467"/>
                  </a:lnTo>
                  <a:lnTo>
                    <a:pt x="4048456" y="560021"/>
                  </a:lnTo>
                  <a:lnTo>
                    <a:pt x="4060294" y="575416"/>
                  </a:lnTo>
                  <a:lnTo>
                    <a:pt x="4072131" y="591510"/>
                  </a:lnTo>
                  <a:lnTo>
                    <a:pt x="4083969" y="608131"/>
                  </a:lnTo>
                  <a:lnTo>
                    <a:pt x="4095806" y="625077"/>
                  </a:lnTo>
                  <a:lnTo>
                    <a:pt x="4107644" y="642135"/>
                  </a:lnTo>
                  <a:lnTo>
                    <a:pt x="4119482" y="659082"/>
                  </a:lnTo>
                  <a:lnTo>
                    <a:pt x="4131319" y="675702"/>
                  </a:lnTo>
                  <a:lnTo>
                    <a:pt x="4143157" y="691797"/>
                  </a:lnTo>
                  <a:lnTo>
                    <a:pt x="4154994" y="707192"/>
                  </a:lnTo>
                  <a:lnTo>
                    <a:pt x="4166832" y="721745"/>
                  </a:lnTo>
                  <a:lnTo>
                    <a:pt x="4178670" y="735352"/>
                  </a:lnTo>
                  <a:lnTo>
                    <a:pt x="4190507" y="747940"/>
                  </a:lnTo>
                  <a:lnTo>
                    <a:pt x="4202345" y="759476"/>
                  </a:lnTo>
                  <a:lnTo>
                    <a:pt x="4214182" y="769953"/>
                  </a:lnTo>
                  <a:lnTo>
                    <a:pt x="4226020" y="779394"/>
                  </a:lnTo>
                  <a:lnTo>
                    <a:pt x="4237858" y="787840"/>
                  </a:lnTo>
                  <a:lnTo>
                    <a:pt x="4249695" y="795346"/>
                  </a:lnTo>
                  <a:lnTo>
                    <a:pt x="4261533" y="801979"/>
                  </a:lnTo>
                  <a:lnTo>
                    <a:pt x="4273370" y="807810"/>
                  </a:lnTo>
                  <a:lnTo>
                    <a:pt x="4285208" y="812915"/>
                  </a:lnTo>
                  <a:lnTo>
                    <a:pt x="4297046" y="817365"/>
                  </a:lnTo>
                  <a:lnTo>
                    <a:pt x="4308883" y="821232"/>
                  </a:lnTo>
                  <a:lnTo>
                    <a:pt x="4320721" y="824582"/>
                  </a:lnTo>
                  <a:lnTo>
                    <a:pt x="4332558" y="827477"/>
                  </a:lnTo>
                  <a:lnTo>
                    <a:pt x="4344396" y="829972"/>
                  </a:lnTo>
                  <a:lnTo>
                    <a:pt x="4356234" y="832120"/>
                  </a:lnTo>
                  <a:lnTo>
                    <a:pt x="4368071" y="833965"/>
                  </a:lnTo>
                  <a:lnTo>
                    <a:pt x="4379909" y="835547"/>
                  </a:lnTo>
                  <a:lnTo>
                    <a:pt x="4391746" y="836904"/>
                  </a:lnTo>
                  <a:lnTo>
                    <a:pt x="4403584" y="838064"/>
                  </a:lnTo>
                  <a:lnTo>
                    <a:pt x="4415421" y="839057"/>
                  </a:lnTo>
                  <a:lnTo>
                    <a:pt x="4427259" y="839905"/>
                  </a:lnTo>
                  <a:lnTo>
                    <a:pt x="4439097" y="840630"/>
                  </a:lnTo>
                  <a:lnTo>
                    <a:pt x="4450934" y="841248"/>
                  </a:lnTo>
                  <a:lnTo>
                    <a:pt x="4462772" y="841776"/>
                  </a:lnTo>
                  <a:lnTo>
                    <a:pt x="4474609" y="842226"/>
                  </a:lnTo>
                  <a:lnTo>
                    <a:pt x="4486447" y="842609"/>
                  </a:lnTo>
                  <a:lnTo>
                    <a:pt x="4498285" y="842936"/>
                  </a:lnTo>
                  <a:lnTo>
                    <a:pt x="4510122" y="843214"/>
                  </a:lnTo>
                  <a:lnTo>
                    <a:pt x="4521960" y="843451"/>
                  </a:lnTo>
                  <a:lnTo>
                    <a:pt x="4533797" y="843653"/>
                  </a:lnTo>
                  <a:lnTo>
                    <a:pt x="4545635" y="843825"/>
                  </a:lnTo>
                  <a:lnTo>
                    <a:pt x="4557473" y="843972"/>
                  </a:lnTo>
                  <a:lnTo>
                    <a:pt x="4569310" y="844096"/>
                  </a:lnTo>
                  <a:lnTo>
                    <a:pt x="4581148" y="844202"/>
                  </a:lnTo>
                  <a:lnTo>
                    <a:pt x="4592985" y="844293"/>
                  </a:lnTo>
                  <a:lnTo>
                    <a:pt x="4604823" y="844370"/>
                  </a:lnTo>
                  <a:lnTo>
                    <a:pt x="4616661" y="844435"/>
                  </a:lnTo>
                  <a:lnTo>
                    <a:pt x="4628498" y="844491"/>
                  </a:lnTo>
                  <a:lnTo>
                    <a:pt x="4640336" y="844538"/>
                  </a:lnTo>
                  <a:lnTo>
                    <a:pt x="4652173" y="844578"/>
                  </a:lnTo>
                  <a:lnTo>
                    <a:pt x="4664011" y="844613"/>
                  </a:lnTo>
                  <a:lnTo>
                    <a:pt x="4675849" y="844642"/>
                  </a:lnTo>
                  <a:lnTo>
                    <a:pt x="4687686" y="844667"/>
                  </a:lnTo>
                </a:path>
              </a:pathLst>
            </a:custGeom>
            <a:ln w="40651" cap="flat">
              <a:solidFill>
                <a:srgbClr val="00C094">
                  <a:alpha val="100000"/>
                </a:srgbClr>
              </a:solidFill>
              <a:prstDash val="solid"/>
              <a:round/>
            </a:ln>
          </p:spPr>
          <p:txBody>
            <a:bodyPr/>
            <a:lstStyle/>
            <a:p/>
          </p:txBody>
        </p:sp>
        <p:sp>
          <p:nvSpPr>
            <p:cNvPr id="55" name="pl55"/>
            <p:cNvSpPr/>
            <p:nvPr/>
          </p:nvSpPr>
          <p:spPr>
            <a:xfrm>
              <a:off x="2482351" y="4701161"/>
              <a:ext cx="4687686" cy="281508"/>
            </a:xfrm>
            <a:custGeom>
              <a:avLst/>
              <a:pathLst>
                <a:path w="4687686" h="281508">
                  <a:moveTo>
                    <a:pt x="0" y="281461"/>
                  </a:moveTo>
                  <a:lnTo>
                    <a:pt x="11837" y="281444"/>
                  </a:lnTo>
                  <a:lnTo>
                    <a:pt x="23675" y="281425"/>
                  </a:lnTo>
                  <a:lnTo>
                    <a:pt x="35512" y="281402"/>
                  </a:lnTo>
                  <a:lnTo>
                    <a:pt x="47350" y="281375"/>
                  </a:lnTo>
                  <a:lnTo>
                    <a:pt x="59187" y="281343"/>
                  </a:lnTo>
                  <a:lnTo>
                    <a:pt x="71025" y="281306"/>
                  </a:lnTo>
                  <a:lnTo>
                    <a:pt x="82863" y="281263"/>
                  </a:lnTo>
                  <a:lnTo>
                    <a:pt x="94700" y="281211"/>
                  </a:lnTo>
                  <a:lnTo>
                    <a:pt x="106538" y="281151"/>
                  </a:lnTo>
                  <a:lnTo>
                    <a:pt x="118375" y="281081"/>
                  </a:lnTo>
                  <a:lnTo>
                    <a:pt x="130213" y="280997"/>
                  </a:lnTo>
                  <a:lnTo>
                    <a:pt x="142051" y="280900"/>
                  </a:lnTo>
                  <a:lnTo>
                    <a:pt x="153888" y="280785"/>
                  </a:lnTo>
                  <a:lnTo>
                    <a:pt x="165726" y="280651"/>
                  </a:lnTo>
                  <a:lnTo>
                    <a:pt x="177563" y="280492"/>
                  </a:lnTo>
                  <a:lnTo>
                    <a:pt x="189401" y="280307"/>
                  </a:lnTo>
                  <a:lnTo>
                    <a:pt x="201239" y="280089"/>
                  </a:lnTo>
                  <a:lnTo>
                    <a:pt x="213076" y="279833"/>
                  </a:lnTo>
                  <a:lnTo>
                    <a:pt x="224914" y="279533"/>
                  </a:lnTo>
                  <a:lnTo>
                    <a:pt x="236751" y="279182"/>
                  </a:lnTo>
                  <a:lnTo>
                    <a:pt x="248589" y="278770"/>
                  </a:lnTo>
                  <a:lnTo>
                    <a:pt x="260427" y="278287"/>
                  </a:lnTo>
                  <a:lnTo>
                    <a:pt x="272264" y="277721"/>
                  </a:lnTo>
                  <a:lnTo>
                    <a:pt x="284102" y="277059"/>
                  </a:lnTo>
                  <a:lnTo>
                    <a:pt x="295939" y="276285"/>
                  </a:lnTo>
                  <a:lnTo>
                    <a:pt x="307777" y="275381"/>
                  </a:lnTo>
                  <a:lnTo>
                    <a:pt x="319614" y="274326"/>
                  </a:lnTo>
                  <a:lnTo>
                    <a:pt x="331452" y="273096"/>
                  </a:lnTo>
                  <a:lnTo>
                    <a:pt x="343290" y="271664"/>
                  </a:lnTo>
                  <a:lnTo>
                    <a:pt x="355127" y="270001"/>
                  </a:lnTo>
                  <a:lnTo>
                    <a:pt x="366965" y="268071"/>
                  </a:lnTo>
                  <a:lnTo>
                    <a:pt x="378802" y="265838"/>
                  </a:lnTo>
                  <a:lnTo>
                    <a:pt x="390640" y="263260"/>
                  </a:lnTo>
                  <a:lnTo>
                    <a:pt x="402478" y="260293"/>
                  </a:lnTo>
                  <a:lnTo>
                    <a:pt x="414315" y="256890"/>
                  </a:lnTo>
                  <a:lnTo>
                    <a:pt x="426153" y="253002"/>
                  </a:lnTo>
                  <a:lnTo>
                    <a:pt x="437990" y="248580"/>
                  </a:lnTo>
                  <a:lnTo>
                    <a:pt x="449828" y="243576"/>
                  </a:lnTo>
                  <a:lnTo>
                    <a:pt x="461666" y="237946"/>
                  </a:lnTo>
                  <a:lnTo>
                    <a:pt x="473503" y="231652"/>
                  </a:lnTo>
                  <a:lnTo>
                    <a:pt x="485341" y="224667"/>
                  </a:lnTo>
                  <a:lnTo>
                    <a:pt x="497178" y="216976"/>
                  </a:lnTo>
                  <a:lnTo>
                    <a:pt x="509016" y="208584"/>
                  </a:lnTo>
                  <a:lnTo>
                    <a:pt x="520854" y="199513"/>
                  </a:lnTo>
                  <a:lnTo>
                    <a:pt x="532691" y="189811"/>
                  </a:lnTo>
                  <a:lnTo>
                    <a:pt x="544529" y="179547"/>
                  </a:lnTo>
                  <a:lnTo>
                    <a:pt x="556366" y="168818"/>
                  </a:lnTo>
                  <a:lnTo>
                    <a:pt x="568204" y="157738"/>
                  </a:lnTo>
                  <a:lnTo>
                    <a:pt x="580042" y="146440"/>
                  </a:lnTo>
                  <a:lnTo>
                    <a:pt x="591879" y="135068"/>
                  </a:lnTo>
                  <a:lnTo>
                    <a:pt x="603717" y="123770"/>
                  </a:lnTo>
                  <a:lnTo>
                    <a:pt x="615554" y="112690"/>
                  </a:lnTo>
                  <a:lnTo>
                    <a:pt x="627392" y="101960"/>
                  </a:lnTo>
                  <a:lnTo>
                    <a:pt x="639229" y="91697"/>
                  </a:lnTo>
                  <a:lnTo>
                    <a:pt x="651067" y="81994"/>
                  </a:lnTo>
                  <a:lnTo>
                    <a:pt x="662905" y="72924"/>
                  </a:lnTo>
                  <a:lnTo>
                    <a:pt x="674742" y="64531"/>
                  </a:lnTo>
                  <a:lnTo>
                    <a:pt x="686580" y="56841"/>
                  </a:lnTo>
                  <a:lnTo>
                    <a:pt x="698417" y="49856"/>
                  </a:lnTo>
                  <a:lnTo>
                    <a:pt x="710255" y="43562"/>
                  </a:lnTo>
                  <a:lnTo>
                    <a:pt x="722093" y="37932"/>
                  </a:lnTo>
                  <a:lnTo>
                    <a:pt x="733930" y="32927"/>
                  </a:lnTo>
                  <a:lnTo>
                    <a:pt x="745768" y="28505"/>
                  </a:lnTo>
                  <a:lnTo>
                    <a:pt x="757605" y="24618"/>
                  </a:lnTo>
                  <a:lnTo>
                    <a:pt x="769443" y="21215"/>
                  </a:lnTo>
                  <a:lnTo>
                    <a:pt x="781281" y="18248"/>
                  </a:lnTo>
                  <a:lnTo>
                    <a:pt x="793118" y="15670"/>
                  </a:lnTo>
                  <a:lnTo>
                    <a:pt x="804956" y="13437"/>
                  </a:lnTo>
                  <a:lnTo>
                    <a:pt x="816793" y="11507"/>
                  </a:lnTo>
                  <a:lnTo>
                    <a:pt x="828631" y="9843"/>
                  </a:lnTo>
                  <a:lnTo>
                    <a:pt x="840469" y="8411"/>
                  </a:lnTo>
                  <a:lnTo>
                    <a:pt x="852306" y="7181"/>
                  </a:lnTo>
                  <a:lnTo>
                    <a:pt x="864144" y="6126"/>
                  </a:lnTo>
                  <a:lnTo>
                    <a:pt x="875981" y="5222"/>
                  </a:lnTo>
                  <a:lnTo>
                    <a:pt x="887819" y="4448"/>
                  </a:lnTo>
                  <a:lnTo>
                    <a:pt x="899657" y="3786"/>
                  </a:lnTo>
                  <a:lnTo>
                    <a:pt x="911494" y="3221"/>
                  </a:lnTo>
                  <a:lnTo>
                    <a:pt x="923332" y="2738"/>
                  </a:lnTo>
                  <a:lnTo>
                    <a:pt x="935169" y="2326"/>
                  </a:lnTo>
                  <a:lnTo>
                    <a:pt x="947007" y="1974"/>
                  </a:lnTo>
                  <a:lnTo>
                    <a:pt x="958844" y="1674"/>
                  </a:lnTo>
                  <a:lnTo>
                    <a:pt x="970682" y="1419"/>
                  </a:lnTo>
                  <a:lnTo>
                    <a:pt x="982520" y="1201"/>
                  </a:lnTo>
                  <a:lnTo>
                    <a:pt x="994357" y="1015"/>
                  </a:lnTo>
                  <a:lnTo>
                    <a:pt x="1006195" y="857"/>
                  </a:lnTo>
                  <a:lnTo>
                    <a:pt x="1018032" y="722"/>
                  </a:lnTo>
                  <a:lnTo>
                    <a:pt x="1029870" y="608"/>
                  </a:lnTo>
                  <a:lnTo>
                    <a:pt x="1041708" y="510"/>
                  </a:lnTo>
                  <a:lnTo>
                    <a:pt x="1053545" y="427"/>
                  </a:lnTo>
                  <a:lnTo>
                    <a:pt x="1065383" y="356"/>
                  </a:lnTo>
                  <a:lnTo>
                    <a:pt x="1077220" y="296"/>
                  </a:lnTo>
                  <a:lnTo>
                    <a:pt x="1089058" y="245"/>
                  </a:lnTo>
                  <a:lnTo>
                    <a:pt x="1100896" y="201"/>
                  </a:lnTo>
                  <a:lnTo>
                    <a:pt x="1112733" y="164"/>
                  </a:lnTo>
                  <a:lnTo>
                    <a:pt x="1124571" y="132"/>
                  </a:lnTo>
                  <a:lnTo>
                    <a:pt x="1136408" y="106"/>
                  </a:lnTo>
                  <a:lnTo>
                    <a:pt x="1148246" y="83"/>
                  </a:lnTo>
                  <a:lnTo>
                    <a:pt x="1160084" y="63"/>
                  </a:lnTo>
                  <a:lnTo>
                    <a:pt x="1171921" y="47"/>
                  </a:lnTo>
                  <a:lnTo>
                    <a:pt x="1171921" y="0"/>
                  </a:lnTo>
                  <a:lnTo>
                    <a:pt x="1183759" y="8"/>
                  </a:lnTo>
                  <a:lnTo>
                    <a:pt x="1195596" y="18"/>
                  </a:lnTo>
                  <a:lnTo>
                    <a:pt x="1207434" y="29"/>
                  </a:lnTo>
                  <a:lnTo>
                    <a:pt x="1219272" y="42"/>
                  </a:lnTo>
                  <a:lnTo>
                    <a:pt x="1231109" y="58"/>
                  </a:lnTo>
                  <a:lnTo>
                    <a:pt x="1242947" y="77"/>
                  </a:lnTo>
                  <a:lnTo>
                    <a:pt x="1254784" y="99"/>
                  </a:lnTo>
                  <a:lnTo>
                    <a:pt x="1266622" y="124"/>
                  </a:lnTo>
                  <a:lnTo>
                    <a:pt x="1278459" y="154"/>
                  </a:lnTo>
                  <a:lnTo>
                    <a:pt x="1290297" y="190"/>
                  </a:lnTo>
                  <a:lnTo>
                    <a:pt x="1302135" y="231"/>
                  </a:lnTo>
                  <a:lnTo>
                    <a:pt x="1313972" y="280"/>
                  </a:lnTo>
                  <a:lnTo>
                    <a:pt x="1325810" y="337"/>
                  </a:lnTo>
                  <a:lnTo>
                    <a:pt x="1337647" y="405"/>
                  </a:lnTo>
                  <a:lnTo>
                    <a:pt x="1349485" y="484"/>
                  </a:lnTo>
                  <a:lnTo>
                    <a:pt x="1361323" y="577"/>
                  </a:lnTo>
                  <a:lnTo>
                    <a:pt x="1373160" y="685"/>
                  </a:lnTo>
                  <a:lnTo>
                    <a:pt x="1384998" y="813"/>
                  </a:lnTo>
                  <a:lnTo>
                    <a:pt x="1396835" y="963"/>
                  </a:lnTo>
                  <a:lnTo>
                    <a:pt x="1408673" y="1139"/>
                  </a:lnTo>
                  <a:lnTo>
                    <a:pt x="1420511" y="1345"/>
                  </a:lnTo>
                  <a:lnTo>
                    <a:pt x="1432348" y="1587"/>
                  </a:lnTo>
                  <a:lnTo>
                    <a:pt x="1444186" y="1869"/>
                  </a:lnTo>
                  <a:lnTo>
                    <a:pt x="1456023" y="2200"/>
                  </a:lnTo>
                  <a:lnTo>
                    <a:pt x="1467861" y="2587"/>
                  </a:lnTo>
                  <a:lnTo>
                    <a:pt x="1479699" y="3039"/>
                  </a:lnTo>
                  <a:lnTo>
                    <a:pt x="1491536" y="3567"/>
                  </a:lnTo>
                  <a:lnTo>
                    <a:pt x="1503374" y="4182"/>
                  </a:lnTo>
                  <a:lnTo>
                    <a:pt x="1515211" y="4898"/>
                  </a:lnTo>
                  <a:lnTo>
                    <a:pt x="1527049" y="5730"/>
                  </a:lnTo>
                  <a:lnTo>
                    <a:pt x="1538887" y="6694"/>
                  </a:lnTo>
                  <a:lnTo>
                    <a:pt x="1550724" y="7811"/>
                  </a:lnTo>
                  <a:lnTo>
                    <a:pt x="1562562" y="9100"/>
                  </a:lnTo>
                  <a:lnTo>
                    <a:pt x="1574399" y="10583"/>
                  </a:lnTo>
                  <a:lnTo>
                    <a:pt x="1586237" y="12285"/>
                  </a:lnTo>
                  <a:lnTo>
                    <a:pt x="1598074" y="14229"/>
                  </a:lnTo>
                  <a:lnTo>
                    <a:pt x="1609912" y="16440"/>
                  </a:lnTo>
                  <a:lnTo>
                    <a:pt x="1621750" y="18942"/>
                  </a:lnTo>
                  <a:lnTo>
                    <a:pt x="1633587" y="21757"/>
                  </a:lnTo>
                  <a:lnTo>
                    <a:pt x="1645425" y="24904"/>
                  </a:lnTo>
                  <a:lnTo>
                    <a:pt x="1657262" y="28397"/>
                  </a:lnTo>
                  <a:lnTo>
                    <a:pt x="1669100" y="32242"/>
                  </a:lnTo>
                  <a:lnTo>
                    <a:pt x="1680938" y="36438"/>
                  </a:lnTo>
                  <a:lnTo>
                    <a:pt x="1692775" y="40973"/>
                  </a:lnTo>
                  <a:lnTo>
                    <a:pt x="1704613" y="45824"/>
                  </a:lnTo>
                  <a:lnTo>
                    <a:pt x="1716450" y="50956"/>
                  </a:lnTo>
                  <a:lnTo>
                    <a:pt x="1728288" y="56321"/>
                  </a:lnTo>
                  <a:lnTo>
                    <a:pt x="1740126" y="61861"/>
                  </a:lnTo>
                  <a:lnTo>
                    <a:pt x="1751963" y="67510"/>
                  </a:lnTo>
                  <a:lnTo>
                    <a:pt x="1763801" y="73196"/>
                  </a:lnTo>
                  <a:lnTo>
                    <a:pt x="1775638" y="78845"/>
                  </a:lnTo>
                  <a:lnTo>
                    <a:pt x="1787476" y="84385"/>
                  </a:lnTo>
                  <a:lnTo>
                    <a:pt x="1799314" y="89750"/>
                  </a:lnTo>
                  <a:lnTo>
                    <a:pt x="1811151" y="94882"/>
                  </a:lnTo>
                  <a:lnTo>
                    <a:pt x="1822989" y="99733"/>
                  </a:lnTo>
                  <a:lnTo>
                    <a:pt x="1834826" y="104268"/>
                  </a:lnTo>
                  <a:lnTo>
                    <a:pt x="1846664" y="108464"/>
                  </a:lnTo>
                  <a:lnTo>
                    <a:pt x="1858502" y="112310"/>
                  </a:lnTo>
                  <a:lnTo>
                    <a:pt x="1870339" y="115802"/>
                  </a:lnTo>
                  <a:lnTo>
                    <a:pt x="1882177" y="118949"/>
                  </a:lnTo>
                  <a:lnTo>
                    <a:pt x="1894014" y="121764"/>
                  </a:lnTo>
                  <a:lnTo>
                    <a:pt x="1905852" y="124266"/>
                  </a:lnTo>
                  <a:lnTo>
                    <a:pt x="1917689" y="126477"/>
                  </a:lnTo>
                  <a:lnTo>
                    <a:pt x="1929527" y="128421"/>
                  </a:lnTo>
                  <a:lnTo>
                    <a:pt x="1941365" y="130123"/>
                  </a:lnTo>
                  <a:lnTo>
                    <a:pt x="1953202" y="131606"/>
                  </a:lnTo>
                  <a:lnTo>
                    <a:pt x="1965040" y="132895"/>
                  </a:lnTo>
                  <a:lnTo>
                    <a:pt x="1976877" y="134012"/>
                  </a:lnTo>
                  <a:lnTo>
                    <a:pt x="1988715" y="134976"/>
                  </a:lnTo>
                  <a:lnTo>
                    <a:pt x="2000553" y="135808"/>
                  </a:lnTo>
                  <a:lnTo>
                    <a:pt x="2012390" y="136524"/>
                  </a:lnTo>
                  <a:lnTo>
                    <a:pt x="2024228" y="137139"/>
                  </a:lnTo>
                  <a:lnTo>
                    <a:pt x="2036065" y="137667"/>
                  </a:lnTo>
                  <a:lnTo>
                    <a:pt x="2047903" y="138119"/>
                  </a:lnTo>
                  <a:lnTo>
                    <a:pt x="2059741" y="138506"/>
                  </a:lnTo>
                  <a:lnTo>
                    <a:pt x="2071578" y="138837"/>
                  </a:lnTo>
                  <a:lnTo>
                    <a:pt x="2083416" y="139119"/>
                  </a:lnTo>
                  <a:lnTo>
                    <a:pt x="2095253" y="139361"/>
                  </a:lnTo>
                  <a:lnTo>
                    <a:pt x="2107091" y="139567"/>
                  </a:lnTo>
                  <a:lnTo>
                    <a:pt x="2118929" y="139743"/>
                  </a:lnTo>
                  <a:lnTo>
                    <a:pt x="2130766" y="139893"/>
                  </a:lnTo>
                  <a:lnTo>
                    <a:pt x="2142604" y="140021"/>
                  </a:lnTo>
                  <a:lnTo>
                    <a:pt x="2154441" y="140130"/>
                  </a:lnTo>
                  <a:lnTo>
                    <a:pt x="2166279" y="140222"/>
                  </a:lnTo>
                  <a:lnTo>
                    <a:pt x="2178117" y="140301"/>
                  </a:lnTo>
                  <a:lnTo>
                    <a:pt x="2189954" y="140369"/>
                  </a:lnTo>
                  <a:lnTo>
                    <a:pt x="2201792" y="140426"/>
                  </a:lnTo>
                  <a:lnTo>
                    <a:pt x="2213629" y="140475"/>
                  </a:lnTo>
                  <a:lnTo>
                    <a:pt x="2225467" y="140516"/>
                  </a:lnTo>
                  <a:lnTo>
                    <a:pt x="2237304" y="140552"/>
                  </a:lnTo>
                  <a:lnTo>
                    <a:pt x="2249142" y="140582"/>
                  </a:lnTo>
                  <a:lnTo>
                    <a:pt x="2260980" y="140608"/>
                  </a:lnTo>
                  <a:lnTo>
                    <a:pt x="2272817" y="140629"/>
                  </a:lnTo>
                  <a:lnTo>
                    <a:pt x="2284655" y="140648"/>
                  </a:lnTo>
                  <a:lnTo>
                    <a:pt x="2296492" y="140664"/>
                  </a:lnTo>
                  <a:lnTo>
                    <a:pt x="2308330" y="140677"/>
                  </a:lnTo>
                  <a:lnTo>
                    <a:pt x="2320168" y="140689"/>
                  </a:lnTo>
                  <a:lnTo>
                    <a:pt x="2332005" y="140698"/>
                  </a:lnTo>
                  <a:lnTo>
                    <a:pt x="2343843" y="140707"/>
                  </a:lnTo>
                  <a:lnTo>
                    <a:pt x="2343843" y="140754"/>
                  </a:lnTo>
                  <a:lnTo>
                    <a:pt x="2355680" y="140754"/>
                  </a:lnTo>
                  <a:lnTo>
                    <a:pt x="2367518" y="140754"/>
                  </a:lnTo>
                  <a:lnTo>
                    <a:pt x="2379356" y="140754"/>
                  </a:lnTo>
                  <a:lnTo>
                    <a:pt x="2391193" y="140754"/>
                  </a:lnTo>
                  <a:lnTo>
                    <a:pt x="2403031" y="140754"/>
                  </a:lnTo>
                  <a:lnTo>
                    <a:pt x="2414868" y="140754"/>
                  </a:lnTo>
                  <a:lnTo>
                    <a:pt x="2426706" y="140754"/>
                  </a:lnTo>
                  <a:lnTo>
                    <a:pt x="2438544" y="140754"/>
                  </a:lnTo>
                  <a:lnTo>
                    <a:pt x="2450381" y="140754"/>
                  </a:lnTo>
                  <a:lnTo>
                    <a:pt x="2462219" y="140754"/>
                  </a:lnTo>
                  <a:lnTo>
                    <a:pt x="2474056" y="140754"/>
                  </a:lnTo>
                  <a:lnTo>
                    <a:pt x="2485894" y="140754"/>
                  </a:lnTo>
                  <a:lnTo>
                    <a:pt x="2497732" y="140754"/>
                  </a:lnTo>
                  <a:lnTo>
                    <a:pt x="2509569" y="140754"/>
                  </a:lnTo>
                  <a:lnTo>
                    <a:pt x="2521407" y="140754"/>
                  </a:lnTo>
                  <a:lnTo>
                    <a:pt x="2533244" y="140754"/>
                  </a:lnTo>
                  <a:lnTo>
                    <a:pt x="2545082" y="140754"/>
                  </a:lnTo>
                  <a:lnTo>
                    <a:pt x="2556919" y="140754"/>
                  </a:lnTo>
                  <a:lnTo>
                    <a:pt x="2568757" y="140754"/>
                  </a:lnTo>
                  <a:lnTo>
                    <a:pt x="2580595" y="140754"/>
                  </a:lnTo>
                  <a:lnTo>
                    <a:pt x="2592432" y="140754"/>
                  </a:lnTo>
                  <a:lnTo>
                    <a:pt x="2604270" y="140754"/>
                  </a:lnTo>
                  <a:lnTo>
                    <a:pt x="2616107" y="140754"/>
                  </a:lnTo>
                  <a:lnTo>
                    <a:pt x="2627945" y="140754"/>
                  </a:lnTo>
                  <a:lnTo>
                    <a:pt x="2639783" y="140754"/>
                  </a:lnTo>
                  <a:lnTo>
                    <a:pt x="2651620" y="140754"/>
                  </a:lnTo>
                  <a:lnTo>
                    <a:pt x="2663458" y="140754"/>
                  </a:lnTo>
                  <a:lnTo>
                    <a:pt x="2675295" y="140754"/>
                  </a:lnTo>
                  <a:lnTo>
                    <a:pt x="2687133" y="140754"/>
                  </a:lnTo>
                  <a:lnTo>
                    <a:pt x="2698971" y="140754"/>
                  </a:lnTo>
                  <a:lnTo>
                    <a:pt x="2710808" y="140754"/>
                  </a:lnTo>
                  <a:lnTo>
                    <a:pt x="2722646" y="140754"/>
                  </a:lnTo>
                  <a:lnTo>
                    <a:pt x="2734483" y="140754"/>
                  </a:lnTo>
                  <a:lnTo>
                    <a:pt x="2746321" y="140754"/>
                  </a:lnTo>
                  <a:lnTo>
                    <a:pt x="2758159" y="140754"/>
                  </a:lnTo>
                  <a:lnTo>
                    <a:pt x="2769996" y="140754"/>
                  </a:lnTo>
                  <a:lnTo>
                    <a:pt x="2781834" y="140754"/>
                  </a:lnTo>
                  <a:lnTo>
                    <a:pt x="2793671" y="140754"/>
                  </a:lnTo>
                  <a:lnTo>
                    <a:pt x="2805509" y="140754"/>
                  </a:lnTo>
                  <a:lnTo>
                    <a:pt x="2817347" y="140754"/>
                  </a:lnTo>
                  <a:lnTo>
                    <a:pt x="2829184" y="140754"/>
                  </a:lnTo>
                  <a:lnTo>
                    <a:pt x="2841022" y="140754"/>
                  </a:lnTo>
                  <a:lnTo>
                    <a:pt x="2852859" y="140754"/>
                  </a:lnTo>
                  <a:lnTo>
                    <a:pt x="2864697" y="140754"/>
                  </a:lnTo>
                  <a:lnTo>
                    <a:pt x="2876534" y="140754"/>
                  </a:lnTo>
                  <a:lnTo>
                    <a:pt x="2888372" y="140754"/>
                  </a:lnTo>
                  <a:lnTo>
                    <a:pt x="2900210" y="140754"/>
                  </a:lnTo>
                  <a:lnTo>
                    <a:pt x="2912047" y="140754"/>
                  </a:lnTo>
                  <a:lnTo>
                    <a:pt x="2923885" y="140754"/>
                  </a:lnTo>
                  <a:lnTo>
                    <a:pt x="2935722" y="140754"/>
                  </a:lnTo>
                  <a:lnTo>
                    <a:pt x="2947560" y="140754"/>
                  </a:lnTo>
                  <a:lnTo>
                    <a:pt x="2959398" y="140754"/>
                  </a:lnTo>
                  <a:lnTo>
                    <a:pt x="2971235" y="140754"/>
                  </a:lnTo>
                  <a:lnTo>
                    <a:pt x="2983073" y="140754"/>
                  </a:lnTo>
                  <a:lnTo>
                    <a:pt x="2994910" y="140754"/>
                  </a:lnTo>
                  <a:lnTo>
                    <a:pt x="3006748" y="140754"/>
                  </a:lnTo>
                  <a:lnTo>
                    <a:pt x="3018586" y="140754"/>
                  </a:lnTo>
                  <a:lnTo>
                    <a:pt x="3030423" y="140754"/>
                  </a:lnTo>
                  <a:lnTo>
                    <a:pt x="3042261" y="140754"/>
                  </a:lnTo>
                  <a:lnTo>
                    <a:pt x="3054098" y="140754"/>
                  </a:lnTo>
                  <a:lnTo>
                    <a:pt x="3065936" y="140754"/>
                  </a:lnTo>
                  <a:lnTo>
                    <a:pt x="3077774" y="140754"/>
                  </a:lnTo>
                  <a:lnTo>
                    <a:pt x="3089611" y="140754"/>
                  </a:lnTo>
                  <a:lnTo>
                    <a:pt x="3101449" y="140754"/>
                  </a:lnTo>
                  <a:lnTo>
                    <a:pt x="3113286" y="140754"/>
                  </a:lnTo>
                  <a:lnTo>
                    <a:pt x="3125124" y="140754"/>
                  </a:lnTo>
                  <a:lnTo>
                    <a:pt x="3136962" y="140754"/>
                  </a:lnTo>
                  <a:lnTo>
                    <a:pt x="3148799" y="140754"/>
                  </a:lnTo>
                  <a:lnTo>
                    <a:pt x="3160637" y="140754"/>
                  </a:lnTo>
                  <a:lnTo>
                    <a:pt x="3172474" y="140754"/>
                  </a:lnTo>
                  <a:lnTo>
                    <a:pt x="3184312" y="140754"/>
                  </a:lnTo>
                  <a:lnTo>
                    <a:pt x="3196149" y="140754"/>
                  </a:lnTo>
                  <a:lnTo>
                    <a:pt x="3207987" y="140754"/>
                  </a:lnTo>
                  <a:lnTo>
                    <a:pt x="3219825" y="140754"/>
                  </a:lnTo>
                  <a:lnTo>
                    <a:pt x="3231662" y="140754"/>
                  </a:lnTo>
                  <a:lnTo>
                    <a:pt x="3243500" y="140754"/>
                  </a:lnTo>
                  <a:lnTo>
                    <a:pt x="3255337" y="140754"/>
                  </a:lnTo>
                  <a:lnTo>
                    <a:pt x="3267175" y="140754"/>
                  </a:lnTo>
                  <a:lnTo>
                    <a:pt x="3279013" y="140754"/>
                  </a:lnTo>
                  <a:lnTo>
                    <a:pt x="3290850" y="140754"/>
                  </a:lnTo>
                  <a:lnTo>
                    <a:pt x="3302688" y="140754"/>
                  </a:lnTo>
                  <a:lnTo>
                    <a:pt x="3314525" y="140754"/>
                  </a:lnTo>
                  <a:lnTo>
                    <a:pt x="3326363" y="140754"/>
                  </a:lnTo>
                  <a:lnTo>
                    <a:pt x="3338201" y="140754"/>
                  </a:lnTo>
                  <a:lnTo>
                    <a:pt x="3350038" y="140754"/>
                  </a:lnTo>
                  <a:lnTo>
                    <a:pt x="3361876" y="140754"/>
                  </a:lnTo>
                  <a:lnTo>
                    <a:pt x="3373713" y="140754"/>
                  </a:lnTo>
                  <a:lnTo>
                    <a:pt x="3385551" y="140754"/>
                  </a:lnTo>
                  <a:lnTo>
                    <a:pt x="3397389" y="140754"/>
                  </a:lnTo>
                  <a:lnTo>
                    <a:pt x="3409226" y="140754"/>
                  </a:lnTo>
                  <a:lnTo>
                    <a:pt x="3421064" y="140754"/>
                  </a:lnTo>
                  <a:lnTo>
                    <a:pt x="3432901" y="140754"/>
                  </a:lnTo>
                  <a:lnTo>
                    <a:pt x="3444739" y="140754"/>
                  </a:lnTo>
                  <a:lnTo>
                    <a:pt x="3456576" y="140754"/>
                  </a:lnTo>
                  <a:lnTo>
                    <a:pt x="3468414" y="140754"/>
                  </a:lnTo>
                  <a:lnTo>
                    <a:pt x="3480252" y="140754"/>
                  </a:lnTo>
                  <a:lnTo>
                    <a:pt x="3492089" y="140754"/>
                  </a:lnTo>
                  <a:lnTo>
                    <a:pt x="3503927" y="140754"/>
                  </a:lnTo>
                  <a:lnTo>
                    <a:pt x="3515764" y="140754"/>
                  </a:lnTo>
                  <a:lnTo>
                    <a:pt x="3515764" y="140801"/>
                  </a:lnTo>
                  <a:lnTo>
                    <a:pt x="3527602" y="140809"/>
                  </a:lnTo>
                  <a:lnTo>
                    <a:pt x="3539440" y="140819"/>
                  </a:lnTo>
                  <a:lnTo>
                    <a:pt x="3551277" y="140830"/>
                  </a:lnTo>
                  <a:lnTo>
                    <a:pt x="3563115" y="140844"/>
                  </a:lnTo>
                  <a:lnTo>
                    <a:pt x="3574952" y="140860"/>
                  </a:lnTo>
                  <a:lnTo>
                    <a:pt x="3586790" y="140878"/>
                  </a:lnTo>
                  <a:lnTo>
                    <a:pt x="3598628" y="140900"/>
                  </a:lnTo>
                  <a:lnTo>
                    <a:pt x="3610465" y="140926"/>
                  </a:lnTo>
                  <a:lnTo>
                    <a:pt x="3622303" y="140956"/>
                  </a:lnTo>
                  <a:lnTo>
                    <a:pt x="3634140" y="140991"/>
                  </a:lnTo>
                  <a:lnTo>
                    <a:pt x="3645978" y="141033"/>
                  </a:lnTo>
                  <a:lnTo>
                    <a:pt x="3657816" y="141081"/>
                  </a:lnTo>
                  <a:lnTo>
                    <a:pt x="3669653" y="141139"/>
                  </a:lnTo>
                  <a:lnTo>
                    <a:pt x="3681491" y="141206"/>
                  </a:lnTo>
                  <a:lnTo>
                    <a:pt x="3693328" y="141285"/>
                  </a:lnTo>
                  <a:lnTo>
                    <a:pt x="3705166" y="141378"/>
                  </a:lnTo>
                  <a:lnTo>
                    <a:pt x="3717004" y="141487"/>
                  </a:lnTo>
                  <a:lnTo>
                    <a:pt x="3728841" y="141615"/>
                  </a:lnTo>
                  <a:lnTo>
                    <a:pt x="3740679" y="141765"/>
                  </a:lnTo>
                  <a:lnTo>
                    <a:pt x="3752516" y="141941"/>
                  </a:lnTo>
                  <a:lnTo>
                    <a:pt x="3764354" y="142147"/>
                  </a:lnTo>
                  <a:lnTo>
                    <a:pt x="3776191" y="142388"/>
                  </a:lnTo>
                  <a:lnTo>
                    <a:pt x="3788029" y="142671"/>
                  </a:lnTo>
                  <a:lnTo>
                    <a:pt x="3799867" y="143002"/>
                  </a:lnTo>
                  <a:lnTo>
                    <a:pt x="3811704" y="143389"/>
                  </a:lnTo>
                  <a:lnTo>
                    <a:pt x="3823542" y="143841"/>
                  </a:lnTo>
                  <a:lnTo>
                    <a:pt x="3835379" y="144368"/>
                  </a:lnTo>
                  <a:lnTo>
                    <a:pt x="3847217" y="144983"/>
                  </a:lnTo>
                  <a:lnTo>
                    <a:pt x="3859055" y="145699"/>
                  </a:lnTo>
                  <a:lnTo>
                    <a:pt x="3870892" y="146531"/>
                  </a:lnTo>
                  <a:lnTo>
                    <a:pt x="3882730" y="147496"/>
                  </a:lnTo>
                  <a:lnTo>
                    <a:pt x="3894567" y="148613"/>
                  </a:lnTo>
                  <a:lnTo>
                    <a:pt x="3906405" y="149902"/>
                  </a:lnTo>
                  <a:lnTo>
                    <a:pt x="3918243" y="151385"/>
                  </a:lnTo>
                  <a:lnTo>
                    <a:pt x="3930080" y="153086"/>
                  </a:lnTo>
                  <a:lnTo>
                    <a:pt x="3941918" y="155030"/>
                  </a:lnTo>
                  <a:lnTo>
                    <a:pt x="3953755" y="157241"/>
                  </a:lnTo>
                  <a:lnTo>
                    <a:pt x="3965593" y="159743"/>
                  </a:lnTo>
                  <a:lnTo>
                    <a:pt x="3977431" y="162558"/>
                  </a:lnTo>
                  <a:lnTo>
                    <a:pt x="3989268" y="165705"/>
                  </a:lnTo>
                  <a:lnTo>
                    <a:pt x="4001106" y="169198"/>
                  </a:lnTo>
                  <a:lnTo>
                    <a:pt x="4012943" y="173043"/>
                  </a:lnTo>
                  <a:lnTo>
                    <a:pt x="4024781" y="177239"/>
                  </a:lnTo>
                  <a:lnTo>
                    <a:pt x="4036619" y="181775"/>
                  </a:lnTo>
                  <a:lnTo>
                    <a:pt x="4048456" y="186626"/>
                  </a:lnTo>
                  <a:lnTo>
                    <a:pt x="4060294" y="191758"/>
                  </a:lnTo>
                  <a:lnTo>
                    <a:pt x="4072131" y="197123"/>
                  </a:lnTo>
                  <a:lnTo>
                    <a:pt x="4083969" y="202663"/>
                  </a:lnTo>
                  <a:lnTo>
                    <a:pt x="4095806" y="208312"/>
                  </a:lnTo>
                  <a:lnTo>
                    <a:pt x="4107644" y="213997"/>
                  </a:lnTo>
                  <a:lnTo>
                    <a:pt x="4119482" y="219646"/>
                  </a:lnTo>
                  <a:lnTo>
                    <a:pt x="4131319" y="225187"/>
                  </a:lnTo>
                  <a:lnTo>
                    <a:pt x="4143157" y="230551"/>
                  </a:lnTo>
                  <a:lnTo>
                    <a:pt x="4154994" y="235683"/>
                  </a:lnTo>
                  <a:lnTo>
                    <a:pt x="4166832" y="240534"/>
                  </a:lnTo>
                  <a:lnTo>
                    <a:pt x="4178670" y="245070"/>
                  </a:lnTo>
                  <a:lnTo>
                    <a:pt x="4190507" y="249266"/>
                  </a:lnTo>
                  <a:lnTo>
                    <a:pt x="4202345" y="253111"/>
                  </a:lnTo>
                  <a:lnTo>
                    <a:pt x="4214182" y="256604"/>
                  </a:lnTo>
                  <a:lnTo>
                    <a:pt x="4226020" y="259751"/>
                  </a:lnTo>
                  <a:lnTo>
                    <a:pt x="4237858" y="262566"/>
                  </a:lnTo>
                  <a:lnTo>
                    <a:pt x="4249695" y="265068"/>
                  </a:lnTo>
                  <a:lnTo>
                    <a:pt x="4261533" y="267279"/>
                  </a:lnTo>
                  <a:lnTo>
                    <a:pt x="4273370" y="269223"/>
                  </a:lnTo>
                  <a:lnTo>
                    <a:pt x="4285208" y="270924"/>
                  </a:lnTo>
                  <a:lnTo>
                    <a:pt x="4297046" y="272408"/>
                  </a:lnTo>
                  <a:lnTo>
                    <a:pt x="4308883" y="273696"/>
                  </a:lnTo>
                  <a:lnTo>
                    <a:pt x="4320721" y="274813"/>
                  </a:lnTo>
                  <a:lnTo>
                    <a:pt x="4332558" y="275778"/>
                  </a:lnTo>
                  <a:lnTo>
                    <a:pt x="4344396" y="276610"/>
                  </a:lnTo>
                  <a:lnTo>
                    <a:pt x="4356234" y="277326"/>
                  </a:lnTo>
                  <a:lnTo>
                    <a:pt x="4368071" y="277941"/>
                  </a:lnTo>
                  <a:lnTo>
                    <a:pt x="4379909" y="278468"/>
                  </a:lnTo>
                  <a:lnTo>
                    <a:pt x="4391746" y="278920"/>
                  </a:lnTo>
                  <a:lnTo>
                    <a:pt x="4403584" y="279307"/>
                  </a:lnTo>
                  <a:lnTo>
                    <a:pt x="4415421" y="279638"/>
                  </a:lnTo>
                  <a:lnTo>
                    <a:pt x="4427259" y="279921"/>
                  </a:lnTo>
                  <a:lnTo>
                    <a:pt x="4439097" y="280162"/>
                  </a:lnTo>
                  <a:lnTo>
                    <a:pt x="4450934" y="280369"/>
                  </a:lnTo>
                  <a:lnTo>
                    <a:pt x="4462772" y="280544"/>
                  </a:lnTo>
                  <a:lnTo>
                    <a:pt x="4474609" y="280694"/>
                  </a:lnTo>
                  <a:lnTo>
                    <a:pt x="4486447" y="280822"/>
                  </a:lnTo>
                  <a:lnTo>
                    <a:pt x="4498285" y="280931"/>
                  </a:lnTo>
                  <a:lnTo>
                    <a:pt x="4510122" y="281024"/>
                  </a:lnTo>
                  <a:lnTo>
                    <a:pt x="4521960" y="281103"/>
                  </a:lnTo>
                  <a:lnTo>
                    <a:pt x="4533797" y="281170"/>
                  </a:lnTo>
                  <a:lnTo>
                    <a:pt x="4545635" y="281228"/>
                  </a:lnTo>
                  <a:lnTo>
                    <a:pt x="4557473" y="281276"/>
                  </a:lnTo>
                  <a:lnTo>
                    <a:pt x="4569310" y="281318"/>
                  </a:lnTo>
                  <a:lnTo>
                    <a:pt x="4581148" y="281353"/>
                  </a:lnTo>
                  <a:lnTo>
                    <a:pt x="4592985" y="281383"/>
                  </a:lnTo>
                  <a:lnTo>
                    <a:pt x="4604823" y="281409"/>
                  </a:lnTo>
                  <a:lnTo>
                    <a:pt x="4616661" y="281431"/>
                  </a:lnTo>
                  <a:lnTo>
                    <a:pt x="4628498" y="281449"/>
                  </a:lnTo>
                  <a:lnTo>
                    <a:pt x="4640336" y="281465"/>
                  </a:lnTo>
                  <a:lnTo>
                    <a:pt x="4652173" y="281479"/>
                  </a:lnTo>
                  <a:lnTo>
                    <a:pt x="4664011" y="281490"/>
                  </a:lnTo>
                  <a:lnTo>
                    <a:pt x="4675849" y="281500"/>
                  </a:lnTo>
                  <a:lnTo>
                    <a:pt x="4687686" y="281508"/>
                  </a:lnTo>
                </a:path>
              </a:pathLst>
            </a:custGeom>
            <a:ln w="40651" cap="flat">
              <a:solidFill>
                <a:srgbClr val="00C1A8">
                  <a:alpha val="100000"/>
                </a:srgbClr>
              </a:solidFill>
              <a:prstDash val="solid"/>
              <a:round/>
            </a:ln>
          </p:spPr>
          <p:txBody>
            <a:bodyPr/>
            <a:lstStyle/>
            <a:p/>
          </p:txBody>
        </p:sp>
        <p:sp>
          <p:nvSpPr>
            <p:cNvPr id="56" name="pl56"/>
            <p:cNvSpPr/>
            <p:nvPr/>
          </p:nvSpPr>
          <p:spPr>
            <a:xfrm>
              <a:off x="2482351" y="1885368"/>
              <a:ext cx="4687686" cy="1266788"/>
            </a:xfrm>
            <a:custGeom>
              <a:avLst/>
              <a:pathLst>
                <a:path w="4687686" h="1266788">
                  <a:moveTo>
                    <a:pt x="0" y="422262"/>
                  </a:moveTo>
                  <a:lnTo>
                    <a:pt x="11837" y="422287"/>
                  </a:lnTo>
                  <a:lnTo>
                    <a:pt x="23675" y="422316"/>
                  </a:lnTo>
                  <a:lnTo>
                    <a:pt x="35512" y="422351"/>
                  </a:lnTo>
                  <a:lnTo>
                    <a:pt x="47350" y="422391"/>
                  </a:lnTo>
                  <a:lnTo>
                    <a:pt x="59187" y="422438"/>
                  </a:lnTo>
                  <a:lnTo>
                    <a:pt x="71025" y="422494"/>
                  </a:lnTo>
                  <a:lnTo>
                    <a:pt x="82863" y="422559"/>
                  </a:lnTo>
                  <a:lnTo>
                    <a:pt x="94700" y="422636"/>
                  </a:lnTo>
                  <a:lnTo>
                    <a:pt x="106538" y="422727"/>
                  </a:lnTo>
                  <a:lnTo>
                    <a:pt x="118375" y="422833"/>
                  </a:lnTo>
                  <a:lnTo>
                    <a:pt x="130213" y="422957"/>
                  </a:lnTo>
                  <a:lnTo>
                    <a:pt x="142051" y="423104"/>
                  </a:lnTo>
                  <a:lnTo>
                    <a:pt x="153888" y="423276"/>
                  </a:lnTo>
                  <a:lnTo>
                    <a:pt x="165726" y="423478"/>
                  </a:lnTo>
                  <a:lnTo>
                    <a:pt x="177563" y="423715"/>
                  </a:lnTo>
                  <a:lnTo>
                    <a:pt x="189401" y="423993"/>
                  </a:lnTo>
                  <a:lnTo>
                    <a:pt x="201239" y="424320"/>
                  </a:lnTo>
                  <a:lnTo>
                    <a:pt x="213076" y="424704"/>
                  </a:lnTo>
                  <a:lnTo>
                    <a:pt x="224914" y="425153"/>
                  </a:lnTo>
                  <a:lnTo>
                    <a:pt x="236751" y="425681"/>
                  </a:lnTo>
                  <a:lnTo>
                    <a:pt x="248589" y="426299"/>
                  </a:lnTo>
                  <a:lnTo>
                    <a:pt x="260427" y="427024"/>
                  </a:lnTo>
                  <a:lnTo>
                    <a:pt x="272264" y="427872"/>
                  </a:lnTo>
                  <a:lnTo>
                    <a:pt x="284102" y="428865"/>
                  </a:lnTo>
                  <a:lnTo>
                    <a:pt x="295939" y="430026"/>
                  </a:lnTo>
                  <a:lnTo>
                    <a:pt x="307777" y="431382"/>
                  </a:lnTo>
                  <a:lnTo>
                    <a:pt x="319614" y="432964"/>
                  </a:lnTo>
                  <a:lnTo>
                    <a:pt x="331452" y="434809"/>
                  </a:lnTo>
                  <a:lnTo>
                    <a:pt x="343290" y="436957"/>
                  </a:lnTo>
                  <a:lnTo>
                    <a:pt x="355127" y="439453"/>
                  </a:lnTo>
                  <a:lnTo>
                    <a:pt x="366965" y="442347"/>
                  </a:lnTo>
                  <a:lnTo>
                    <a:pt x="378802" y="445697"/>
                  </a:lnTo>
                  <a:lnTo>
                    <a:pt x="390640" y="449564"/>
                  </a:lnTo>
                  <a:lnTo>
                    <a:pt x="402478" y="454014"/>
                  </a:lnTo>
                  <a:lnTo>
                    <a:pt x="414315" y="459119"/>
                  </a:lnTo>
                  <a:lnTo>
                    <a:pt x="426153" y="464950"/>
                  </a:lnTo>
                  <a:lnTo>
                    <a:pt x="437990" y="471583"/>
                  </a:lnTo>
                  <a:lnTo>
                    <a:pt x="449828" y="479089"/>
                  </a:lnTo>
                  <a:lnTo>
                    <a:pt x="461666" y="487535"/>
                  </a:lnTo>
                  <a:lnTo>
                    <a:pt x="473503" y="496976"/>
                  </a:lnTo>
                  <a:lnTo>
                    <a:pt x="485341" y="507453"/>
                  </a:lnTo>
                  <a:lnTo>
                    <a:pt x="497178" y="518989"/>
                  </a:lnTo>
                  <a:lnTo>
                    <a:pt x="509016" y="531578"/>
                  </a:lnTo>
                  <a:lnTo>
                    <a:pt x="520854" y="545184"/>
                  </a:lnTo>
                  <a:lnTo>
                    <a:pt x="532691" y="559737"/>
                  </a:lnTo>
                  <a:lnTo>
                    <a:pt x="544529" y="575132"/>
                  </a:lnTo>
                  <a:lnTo>
                    <a:pt x="556366" y="591227"/>
                  </a:lnTo>
                  <a:lnTo>
                    <a:pt x="568204" y="607847"/>
                  </a:lnTo>
                  <a:lnTo>
                    <a:pt x="580042" y="624794"/>
                  </a:lnTo>
                  <a:lnTo>
                    <a:pt x="591879" y="641852"/>
                  </a:lnTo>
                  <a:lnTo>
                    <a:pt x="603717" y="658799"/>
                  </a:lnTo>
                  <a:lnTo>
                    <a:pt x="615554" y="675419"/>
                  </a:lnTo>
                  <a:lnTo>
                    <a:pt x="627392" y="691513"/>
                  </a:lnTo>
                  <a:lnTo>
                    <a:pt x="639229" y="706909"/>
                  </a:lnTo>
                  <a:lnTo>
                    <a:pt x="651067" y="721462"/>
                  </a:lnTo>
                  <a:lnTo>
                    <a:pt x="662905" y="735068"/>
                  </a:lnTo>
                  <a:lnTo>
                    <a:pt x="674742" y="747657"/>
                  </a:lnTo>
                  <a:lnTo>
                    <a:pt x="686580" y="759192"/>
                  </a:lnTo>
                  <a:lnTo>
                    <a:pt x="698417" y="769670"/>
                  </a:lnTo>
                  <a:lnTo>
                    <a:pt x="710255" y="779111"/>
                  </a:lnTo>
                  <a:lnTo>
                    <a:pt x="722093" y="787556"/>
                  </a:lnTo>
                  <a:lnTo>
                    <a:pt x="733930" y="795062"/>
                  </a:lnTo>
                  <a:lnTo>
                    <a:pt x="745768" y="801695"/>
                  </a:lnTo>
                  <a:lnTo>
                    <a:pt x="757605" y="807527"/>
                  </a:lnTo>
                  <a:lnTo>
                    <a:pt x="769443" y="812632"/>
                  </a:lnTo>
                  <a:lnTo>
                    <a:pt x="781281" y="817082"/>
                  </a:lnTo>
                  <a:lnTo>
                    <a:pt x="793118" y="820949"/>
                  </a:lnTo>
                  <a:lnTo>
                    <a:pt x="804956" y="824299"/>
                  </a:lnTo>
                  <a:lnTo>
                    <a:pt x="816793" y="827193"/>
                  </a:lnTo>
                  <a:lnTo>
                    <a:pt x="828631" y="829689"/>
                  </a:lnTo>
                  <a:lnTo>
                    <a:pt x="840469" y="831836"/>
                  </a:lnTo>
                  <a:lnTo>
                    <a:pt x="852306" y="833681"/>
                  </a:lnTo>
                  <a:lnTo>
                    <a:pt x="864144" y="835264"/>
                  </a:lnTo>
                  <a:lnTo>
                    <a:pt x="875981" y="836620"/>
                  </a:lnTo>
                  <a:lnTo>
                    <a:pt x="887819" y="837781"/>
                  </a:lnTo>
                  <a:lnTo>
                    <a:pt x="899657" y="838774"/>
                  </a:lnTo>
                  <a:lnTo>
                    <a:pt x="911494" y="839622"/>
                  </a:lnTo>
                  <a:lnTo>
                    <a:pt x="923332" y="840347"/>
                  </a:lnTo>
                  <a:lnTo>
                    <a:pt x="935169" y="840965"/>
                  </a:lnTo>
                  <a:lnTo>
                    <a:pt x="947007" y="841492"/>
                  </a:lnTo>
                  <a:lnTo>
                    <a:pt x="958844" y="841942"/>
                  </a:lnTo>
                  <a:lnTo>
                    <a:pt x="970682" y="842326"/>
                  </a:lnTo>
                  <a:lnTo>
                    <a:pt x="982520" y="842652"/>
                  </a:lnTo>
                  <a:lnTo>
                    <a:pt x="994357" y="842931"/>
                  </a:lnTo>
                  <a:lnTo>
                    <a:pt x="1006195" y="843168"/>
                  </a:lnTo>
                  <a:lnTo>
                    <a:pt x="1018032" y="843370"/>
                  </a:lnTo>
                  <a:lnTo>
                    <a:pt x="1029870" y="843542"/>
                  </a:lnTo>
                  <a:lnTo>
                    <a:pt x="1041708" y="843688"/>
                  </a:lnTo>
                  <a:lnTo>
                    <a:pt x="1053545" y="843813"/>
                  </a:lnTo>
                  <a:lnTo>
                    <a:pt x="1065383" y="843919"/>
                  </a:lnTo>
                  <a:lnTo>
                    <a:pt x="1077220" y="844009"/>
                  </a:lnTo>
                  <a:lnTo>
                    <a:pt x="1089058" y="844086"/>
                  </a:lnTo>
                  <a:lnTo>
                    <a:pt x="1100896" y="844152"/>
                  </a:lnTo>
                  <a:lnTo>
                    <a:pt x="1112733" y="844207"/>
                  </a:lnTo>
                  <a:lnTo>
                    <a:pt x="1124571" y="844255"/>
                  </a:lnTo>
                  <a:lnTo>
                    <a:pt x="1136408" y="844295"/>
                  </a:lnTo>
                  <a:lnTo>
                    <a:pt x="1148246" y="844329"/>
                  </a:lnTo>
                  <a:lnTo>
                    <a:pt x="1160084" y="844359"/>
                  </a:lnTo>
                  <a:lnTo>
                    <a:pt x="1171921" y="844383"/>
                  </a:lnTo>
                  <a:lnTo>
                    <a:pt x="1171921" y="844667"/>
                  </a:lnTo>
                  <a:lnTo>
                    <a:pt x="1183759" y="844692"/>
                  </a:lnTo>
                  <a:lnTo>
                    <a:pt x="1195596" y="844721"/>
                  </a:lnTo>
                  <a:lnTo>
                    <a:pt x="1207434" y="844755"/>
                  </a:lnTo>
                  <a:lnTo>
                    <a:pt x="1219272" y="844795"/>
                  </a:lnTo>
                  <a:lnTo>
                    <a:pt x="1231109" y="844843"/>
                  </a:lnTo>
                  <a:lnTo>
                    <a:pt x="1242947" y="844898"/>
                  </a:lnTo>
                  <a:lnTo>
                    <a:pt x="1254784" y="844964"/>
                  </a:lnTo>
                  <a:lnTo>
                    <a:pt x="1266622" y="845041"/>
                  </a:lnTo>
                  <a:lnTo>
                    <a:pt x="1278459" y="845131"/>
                  </a:lnTo>
                  <a:lnTo>
                    <a:pt x="1290297" y="845237"/>
                  </a:lnTo>
                  <a:lnTo>
                    <a:pt x="1302135" y="845362"/>
                  </a:lnTo>
                  <a:lnTo>
                    <a:pt x="1313972" y="845508"/>
                  </a:lnTo>
                  <a:lnTo>
                    <a:pt x="1325810" y="845680"/>
                  </a:lnTo>
                  <a:lnTo>
                    <a:pt x="1337647" y="845882"/>
                  </a:lnTo>
                  <a:lnTo>
                    <a:pt x="1349485" y="846119"/>
                  </a:lnTo>
                  <a:lnTo>
                    <a:pt x="1361323" y="846398"/>
                  </a:lnTo>
                  <a:lnTo>
                    <a:pt x="1373160" y="846725"/>
                  </a:lnTo>
                  <a:lnTo>
                    <a:pt x="1384998" y="847108"/>
                  </a:lnTo>
                  <a:lnTo>
                    <a:pt x="1396835" y="847558"/>
                  </a:lnTo>
                  <a:lnTo>
                    <a:pt x="1408673" y="848085"/>
                  </a:lnTo>
                  <a:lnTo>
                    <a:pt x="1420511" y="848704"/>
                  </a:lnTo>
                  <a:lnTo>
                    <a:pt x="1432348" y="849428"/>
                  </a:lnTo>
                  <a:lnTo>
                    <a:pt x="1444186" y="850276"/>
                  </a:lnTo>
                  <a:lnTo>
                    <a:pt x="1456023" y="851269"/>
                  </a:lnTo>
                  <a:lnTo>
                    <a:pt x="1467861" y="852430"/>
                  </a:lnTo>
                  <a:lnTo>
                    <a:pt x="1479699" y="853786"/>
                  </a:lnTo>
                  <a:lnTo>
                    <a:pt x="1491536" y="855369"/>
                  </a:lnTo>
                  <a:lnTo>
                    <a:pt x="1503374" y="857214"/>
                  </a:lnTo>
                  <a:lnTo>
                    <a:pt x="1515211" y="859361"/>
                  </a:lnTo>
                  <a:lnTo>
                    <a:pt x="1527049" y="861857"/>
                  </a:lnTo>
                  <a:lnTo>
                    <a:pt x="1538887" y="864752"/>
                  </a:lnTo>
                  <a:lnTo>
                    <a:pt x="1550724" y="868102"/>
                  </a:lnTo>
                  <a:lnTo>
                    <a:pt x="1562562" y="871968"/>
                  </a:lnTo>
                  <a:lnTo>
                    <a:pt x="1574399" y="876419"/>
                  </a:lnTo>
                  <a:lnTo>
                    <a:pt x="1586237" y="881523"/>
                  </a:lnTo>
                  <a:lnTo>
                    <a:pt x="1598074" y="887355"/>
                  </a:lnTo>
                  <a:lnTo>
                    <a:pt x="1609912" y="893988"/>
                  </a:lnTo>
                  <a:lnTo>
                    <a:pt x="1621750" y="901494"/>
                  </a:lnTo>
                  <a:lnTo>
                    <a:pt x="1633587" y="909939"/>
                  </a:lnTo>
                  <a:lnTo>
                    <a:pt x="1645425" y="919380"/>
                  </a:lnTo>
                  <a:lnTo>
                    <a:pt x="1657262" y="929858"/>
                  </a:lnTo>
                  <a:lnTo>
                    <a:pt x="1669100" y="941393"/>
                  </a:lnTo>
                  <a:lnTo>
                    <a:pt x="1680938" y="953982"/>
                  </a:lnTo>
                  <a:lnTo>
                    <a:pt x="1692775" y="967588"/>
                  </a:lnTo>
                  <a:lnTo>
                    <a:pt x="1704613" y="982142"/>
                  </a:lnTo>
                  <a:lnTo>
                    <a:pt x="1716450" y="997537"/>
                  </a:lnTo>
                  <a:lnTo>
                    <a:pt x="1728288" y="1013631"/>
                  </a:lnTo>
                  <a:lnTo>
                    <a:pt x="1740126" y="1030252"/>
                  </a:lnTo>
                  <a:lnTo>
                    <a:pt x="1751963" y="1047199"/>
                  </a:lnTo>
                  <a:lnTo>
                    <a:pt x="1763801" y="1064256"/>
                  </a:lnTo>
                  <a:lnTo>
                    <a:pt x="1775638" y="1081203"/>
                  </a:lnTo>
                  <a:lnTo>
                    <a:pt x="1787476" y="1097823"/>
                  </a:lnTo>
                  <a:lnTo>
                    <a:pt x="1799314" y="1113918"/>
                  </a:lnTo>
                  <a:lnTo>
                    <a:pt x="1811151" y="1129313"/>
                  </a:lnTo>
                  <a:lnTo>
                    <a:pt x="1822989" y="1143867"/>
                  </a:lnTo>
                  <a:lnTo>
                    <a:pt x="1834826" y="1157473"/>
                  </a:lnTo>
                  <a:lnTo>
                    <a:pt x="1846664" y="1170061"/>
                  </a:lnTo>
                  <a:lnTo>
                    <a:pt x="1858502" y="1181597"/>
                  </a:lnTo>
                  <a:lnTo>
                    <a:pt x="1870339" y="1192075"/>
                  </a:lnTo>
                  <a:lnTo>
                    <a:pt x="1882177" y="1201515"/>
                  </a:lnTo>
                  <a:lnTo>
                    <a:pt x="1894014" y="1209961"/>
                  </a:lnTo>
                  <a:lnTo>
                    <a:pt x="1905852" y="1217467"/>
                  </a:lnTo>
                  <a:lnTo>
                    <a:pt x="1917689" y="1224100"/>
                  </a:lnTo>
                  <a:lnTo>
                    <a:pt x="1929527" y="1229932"/>
                  </a:lnTo>
                  <a:lnTo>
                    <a:pt x="1941365" y="1235036"/>
                  </a:lnTo>
                  <a:lnTo>
                    <a:pt x="1953202" y="1239486"/>
                  </a:lnTo>
                  <a:lnTo>
                    <a:pt x="1965040" y="1243353"/>
                  </a:lnTo>
                  <a:lnTo>
                    <a:pt x="1976877" y="1246703"/>
                  </a:lnTo>
                  <a:lnTo>
                    <a:pt x="1988715" y="1249598"/>
                  </a:lnTo>
                  <a:lnTo>
                    <a:pt x="2000553" y="1252093"/>
                  </a:lnTo>
                  <a:lnTo>
                    <a:pt x="2012390" y="1254241"/>
                  </a:lnTo>
                  <a:lnTo>
                    <a:pt x="2024228" y="1256086"/>
                  </a:lnTo>
                  <a:lnTo>
                    <a:pt x="2036065" y="1257669"/>
                  </a:lnTo>
                  <a:lnTo>
                    <a:pt x="2047903" y="1259025"/>
                  </a:lnTo>
                  <a:lnTo>
                    <a:pt x="2059741" y="1260186"/>
                  </a:lnTo>
                  <a:lnTo>
                    <a:pt x="2071578" y="1261178"/>
                  </a:lnTo>
                  <a:lnTo>
                    <a:pt x="2083416" y="1262027"/>
                  </a:lnTo>
                  <a:lnTo>
                    <a:pt x="2095253" y="1262751"/>
                  </a:lnTo>
                  <a:lnTo>
                    <a:pt x="2107091" y="1263369"/>
                  </a:lnTo>
                  <a:lnTo>
                    <a:pt x="2118929" y="1263897"/>
                  </a:lnTo>
                  <a:lnTo>
                    <a:pt x="2130766" y="1264347"/>
                  </a:lnTo>
                  <a:lnTo>
                    <a:pt x="2142604" y="1264730"/>
                  </a:lnTo>
                  <a:lnTo>
                    <a:pt x="2154441" y="1265057"/>
                  </a:lnTo>
                  <a:lnTo>
                    <a:pt x="2166279" y="1265335"/>
                  </a:lnTo>
                  <a:lnTo>
                    <a:pt x="2178117" y="1265572"/>
                  </a:lnTo>
                  <a:lnTo>
                    <a:pt x="2189954" y="1265774"/>
                  </a:lnTo>
                  <a:lnTo>
                    <a:pt x="2201792" y="1265946"/>
                  </a:lnTo>
                  <a:lnTo>
                    <a:pt x="2213629" y="1266093"/>
                  </a:lnTo>
                  <a:lnTo>
                    <a:pt x="2225467" y="1266218"/>
                  </a:lnTo>
                  <a:lnTo>
                    <a:pt x="2237304" y="1266324"/>
                  </a:lnTo>
                  <a:lnTo>
                    <a:pt x="2249142" y="1266414"/>
                  </a:lnTo>
                  <a:lnTo>
                    <a:pt x="2260980" y="1266491"/>
                  </a:lnTo>
                  <a:lnTo>
                    <a:pt x="2272817" y="1266556"/>
                  </a:lnTo>
                  <a:lnTo>
                    <a:pt x="2284655" y="1266612"/>
                  </a:lnTo>
                  <a:lnTo>
                    <a:pt x="2296492" y="1266659"/>
                  </a:lnTo>
                  <a:lnTo>
                    <a:pt x="2308330" y="1266700"/>
                  </a:lnTo>
                  <a:lnTo>
                    <a:pt x="2320168" y="1266734"/>
                  </a:lnTo>
                  <a:lnTo>
                    <a:pt x="2332005" y="1266763"/>
                  </a:lnTo>
                  <a:lnTo>
                    <a:pt x="2343843" y="1266788"/>
                  </a:lnTo>
                  <a:lnTo>
                    <a:pt x="2343843" y="1266788"/>
                  </a:lnTo>
                  <a:lnTo>
                    <a:pt x="2355680" y="1266763"/>
                  </a:lnTo>
                  <a:lnTo>
                    <a:pt x="2367518" y="1266734"/>
                  </a:lnTo>
                  <a:lnTo>
                    <a:pt x="2379356" y="1266700"/>
                  </a:lnTo>
                  <a:lnTo>
                    <a:pt x="2391193" y="1266659"/>
                  </a:lnTo>
                  <a:lnTo>
                    <a:pt x="2403031" y="1266612"/>
                  </a:lnTo>
                  <a:lnTo>
                    <a:pt x="2414868" y="1266556"/>
                  </a:lnTo>
                  <a:lnTo>
                    <a:pt x="2426706" y="1266491"/>
                  </a:lnTo>
                  <a:lnTo>
                    <a:pt x="2438544" y="1266414"/>
                  </a:lnTo>
                  <a:lnTo>
                    <a:pt x="2450381" y="1266324"/>
                  </a:lnTo>
                  <a:lnTo>
                    <a:pt x="2462219" y="1266218"/>
                  </a:lnTo>
                  <a:lnTo>
                    <a:pt x="2474056" y="1266093"/>
                  </a:lnTo>
                  <a:lnTo>
                    <a:pt x="2485894" y="1265946"/>
                  </a:lnTo>
                  <a:lnTo>
                    <a:pt x="2497732" y="1265774"/>
                  </a:lnTo>
                  <a:lnTo>
                    <a:pt x="2509569" y="1265572"/>
                  </a:lnTo>
                  <a:lnTo>
                    <a:pt x="2521407" y="1265335"/>
                  </a:lnTo>
                  <a:lnTo>
                    <a:pt x="2533244" y="1265057"/>
                  </a:lnTo>
                  <a:lnTo>
                    <a:pt x="2545082" y="1264730"/>
                  </a:lnTo>
                  <a:lnTo>
                    <a:pt x="2556919" y="1264347"/>
                  </a:lnTo>
                  <a:lnTo>
                    <a:pt x="2568757" y="1263897"/>
                  </a:lnTo>
                  <a:lnTo>
                    <a:pt x="2580595" y="1263369"/>
                  </a:lnTo>
                  <a:lnTo>
                    <a:pt x="2592432" y="1262751"/>
                  </a:lnTo>
                  <a:lnTo>
                    <a:pt x="2604270" y="1262027"/>
                  </a:lnTo>
                  <a:lnTo>
                    <a:pt x="2616107" y="1261178"/>
                  </a:lnTo>
                  <a:lnTo>
                    <a:pt x="2627945" y="1260186"/>
                  </a:lnTo>
                  <a:lnTo>
                    <a:pt x="2639783" y="1259025"/>
                  </a:lnTo>
                  <a:lnTo>
                    <a:pt x="2651620" y="1257669"/>
                  </a:lnTo>
                  <a:lnTo>
                    <a:pt x="2663458" y="1256086"/>
                  </a:lnTo>
                  <a:lnTo>
                    <a:pt x="2675295" y="1254241"/>
                  </a:lnTo>
                  <a:lnTo>
                    <a:pt x="2687133" y="1252093"/>
                  </a:lnTo>
                  <a:lnTo>
                    <a:pt x="2698971" y="1249598"/>
                  </a:lnTo>
                  <a:lnTo>
                    <a:pt x="2710808" y="1246703"/>
                  </a:lnTo>
                  <a:lnTo>
                    <a:pt x="2722646" y="1243353"/>
                  </a:lnTo>
                  <a:lnTo>
                    <a:pt x="2734483" y="1239486"/>
                  </a:lnTo>
                  <a:lnTo>
                    <a:pt x="2746321" y="1235036"/>
                  </a:lnTo>
                  <a:lnTo>
                    <a:pt x="2758159" y="1229932"/>
                  </a:lnTo>
                  <a:lnTo>
                    <a:pt x="2769996" y="1224100"/>
                  </a:lnTo>
                  <a:lnTo>
                    <a:pt x="2781834" y="1217467"/>
                  </a:lnTo>
                  <a:lnTo>
                    <a:pt x="2793671" y="1209961"/>
                  </a:lnTo>
                  <a:lnTo>
                    <a:pt x="2805509" y="1201515"/>
                  </a:lnTo>
                  <a:lnTo>
                    <a:pt x="2817347" y="1192075"/>
                  </a:lnTo>
                  <a:lnTo>
                    <a:pt x="2829184" y="1181597"/>
                  </a:lnTo>
                  <a:lnTo>
                    <a:pt x="2841022" y="1170061"/>
                  </a:lnTo>
                  <a:lnTo>
                    <a:pt x="2852859" y="1157473"/>
                  </a:lnTo>
                  <a:lnTo>
                    <a:pt x="2864697" y="1143867"/>
                  </a:lnTo>
                  <a:lnTo>
                    <a:pt x="2876534" y="1129313"/>
                  </a:lnTo>
                  <a:lnTo>
                    <a:pt x="2888372" y="1113918"/>
                  </a:lnTo>
                  <a:lnTo>
                    <a:pt x="2900210" y="1097823"/>
                  </a:lnTo>
                  <a:lnTo>
                    <a:pt x="2912047" y="1081203"/>
                  </a:lnTo>
                  <a:lnTo>
                    <a:pt x="2923885" y="1064256"/>
                  </a:lnTo>
                  <a:lnTo>
                    <a:pt x="2935722" y="1047199"/>
                  </a:lnTo>
                  <a:lnTo>
                    <a:pt x="2947560" y="1030252"/>
                  </a:lnTo>
                  <a:lnTo>
                    <a:pt x="2959398" y="1013631"/>
                  </a:lnTo>
                  <a:lnTo>
                    <a:pt x="2971235" y="997537"/>
                  </a:lnTo>
                  <a:lnTo>
                    <a:pt x="2983073" y="982142"/>
                  </a:lnTo>
                  <a:lnTo>
                    <a:pt x="2994910" y="967588"/>
                  </a:lnTo>
                  <a:lnTo>
                    <a:pt x="3006748" y="953982"/>
                  </a:lnTo>
                  <a:lnTo>
                    <a:pt x="3018586" y="941393"/>
                  </a:lnTo>
                  <a:lnTo>
                    <a:pt x="3030423" y="929858"/>
                  </a:lnTo>
                  <a:lnTo>
                    <a:pt x="3042261" y="919380"/>
                  </a:lnTo>
                  <a:lnTo>
                    <a:pt x="3054098" y="909939"/>
                  </a:lnTo>
                  <a:lnTo>
                    <a:pt x="3065936" y="901494"/>
                  </a:lnTo>
                  <a:lnTo>
                    <a:pt x="3077774" y="893988"/>
                  </a:lnTo>
                  <a:lnTo>
                    <a:pt x="3089611" y="887355"/>
                  </a:lnTo>
                  <a:lnTo>
                    <a:pt x="3101449" y="881523"/>
                  </a:lnTo>
                  <a:lnTo>
                    <a:pt x="3113286" y="876419"/>
                  </a:lnTo>
                  <a:lnTo>
                    <a:pt x="3125124" y="871968"/>
                  </a:lnTo>
                  <a:lnTo>
                    <a:pt x="3136962" y="868102"/>
                  </a:lnTo>
                  <a:lnTo>
                    <a:pt x="3148799" y="864752"/>
                  </a:lnTo>
                  <a:lnTo>
                    <a:pt x="3160637" y="861857"/>
                  </a:lnTo>
                  <a:lnTo>
                    <a:pt x="3172474" y="859361"/>
                  </a:lnTo>
                  <a:lnTo>
                    <a:pt x="3184312" y="857214"/>
                  </a:lnTo>
                  <a:lnTo>
                    <a:pt x="3196149" y="855369"/>
                  </a:lnTo>
                  <a:lnTo>
                    <a:pt x="3207987" y="853786"/>
                  </a:lnTo>
                  <a:lnTo>
                    <a:pt x="3219825" y="852430"/>
                  </a:lnTo>
                  <a:lnTo>
                    <a:pt x="3231662" y="851269"/>
                  </a:lnTo>
                  <a:lnTo>
                    <a:pt x="3243500" y="850276"/>
                  </a:lnTo>
                  <a:lnTo>
                    <a:pt x="3255337" y="849428"/>
                  </a:lnTo>
                  <a:lnTo>
                    <a:pt x="3267175" y="848704"/>
                  </a:lnTo>
                  <a:lnTo>
                    <a:pt x="3279013" y="848085"/>
                  </a:lnTo>
                  <a:lnTo>
                    <a:pt x="3290850" y="847558"/>
                  </a:lnTo>
                  <a:lnTo>
                    <a:pt x="3302688" y="847108"/>
                  </a:lnTo>
                  <a:lnTo>
                    <a:pt x="3314525" y="846725"/>
                  </a:lnTo>
                  <a:lnTo>
                    <a:pt x="3326363" y="846398"/>
                  </a:lnTo>
                  <a:lnTo>
                    <a:pt x="3338201" y="846119"/>
                  </a:lnTo>
                  <a:lnTo>
                    <a:pt x="3350038" y="845882"/>
                  </a:lnTo>
                  <a:lnTo>
                    <a:pt x="3361876" y="845680"/>
                  </a:lnTo>
                  <a:lnTo>
                    <a:pt x="3373713" y="845508"/>
                  </a:lnTo>
                  <a:lnTo>
                    <a:pt x="3385551" y="845362"/>
                  </a:lnTo>
                  <a:lnTo>
                    <a:pt x="3397389" y="845237"/>
                  </a:lnTo>
                  <a:lnTo>
                    <a:pt x="3409226" y="845131"/>
                  </a:lnTo>
                  <a:lnTo>
                    <a:pt x="3421064" y="845041"/>
                  </a:lnTo>
                  <a:lnTo>
                    <a:pt x="3432901" y="844964"/>
                  </a:lnTo>
                  <a:lnTo>
                    <a:pt x="3444739" y="844898"/>
                  </a:lnTo>
                  <a:lnTo>
                    <a:pt x="3456576" y="844843"/>
                  </a:lnTo>
                  <a:lnTo>
                    <a:pt x="3468414" y="844795"/>
                  </a:lnTo>
                  <a:lnTo>
                    <a:pt x="3480252" y="844755"/>
                  </a:lnTo>
                  <a:lnTo>
                    <a:pt x="3492089" y="844721"/>
                  </a:lnTo>
                  <a:lnTo>
                    <a:pt x="3503927" y="844692"/>
                  </a:lnTo>
                  <a:lnTo>
                    <a:pt x="3515764" y="844667"/>
                  </a:lnTo>
                  <a:lnTo>
                    <a:pt x="3515764" y="844242"/>
                  </a:lnTo>
                  <a:lnTo>
                    <a:pt x="3527602" y="844192"/>
                  </a:lnTo>
                  <a:lnTo>
                    <a:pt x="3539440" y="844134"/>
                  </a:lnTo>
                  <a:lnTo>
                    <a:pt x="3551277" y="844065"/>
                  </a:lnTo>
                  <a:lnTo>
                    <a:pt x="3563115" y="843985"/>
                  </a:lnTo>
                  <a:lnTo>
                    <a:pt x="3574952" y="843890"/>
                  </a:lnTo>
                  <a:lnTo>
                    <a:pt x="3586790" y="843778"/>
                  </a:lnTo>
                  <a:lnTo>
                    <a:pt x="3598628" y="843648"/>
                  </a:lnTo>
                  <a:lnTo>
                    <a:pt x="3610465" y="843494"/>
                  </a:lnTo>
                  <a:lnTo>
                    <a:pt x="3622303" y="843313"/>
                  </a:lnTo>
                  <a:lnTo>
                    <a:pt x="3634140" y="843101"/>
                  </a:lnTo>
                  <a:lnTo>
                    <a:pt x="3645978" y="842852"/>
                  </a:lnTo>
                  <a:lnTo>
                    <a:pt x="3657816" y="842559"/>
                  </a:lnTo>
                  <a:lnTo>
                    <a:pt x="3669653" y="842215"/>
                  </a:lnTo>
                  <a:lnTo>
                    <a:pt x="3681491" y="841811"/>
                  </a:lnTo>
                  <a:lnTo>
                    <a:pt x="3693328" y="841337"/>
                  </a:lnTo>
                  <a:lnTo>
                    <a:pt x="3705166" y="840780"/>
                  </a:lnTo>
                  <a:lnTo>
                    <a:pt x="3717004" y="840126"/>
                  </a:lnTo>
                  <a:lnTo>
                    <a:pt x="3728841" y="839359"/>
                  </a:lnTo>
                  <a:lnTo>
                    <a:pt x="3740679" y="838460"/>
                  </a:lnTo>
                  <a:lnTo>
                    <a:pt x="3752516" y="837405"/>
                  </a:lnTo>
                  <a:lnTo>
                    <a:pt x="3764354" y="836168"/>
                  </a:lnTo>
                  <a:lnTo>
                    <a:pt x="3776191" y="834719"/>
                  </a:lnTo>
                  <a:lnTo>
                    <a:pt x="3788029" y="833023"/>
                  </a:lnTo>
                  <a:lnTo>
                    <a:pt x="3799867" y="831037"/>
                  </a:lnTo>
                  <a:lnTo>
                    <a:pt x="3811704" y="828715"/>
                  </a:lnTo>
                  <a:lnTo>
                    <a:pt x="3823542" y="826003"/>
                  </a:lnTo>
                  <a:lnTo>
                    <a:pt x="3835379" y="822838"/>
                  </a:lnTo>
                  <a:lnTo>
                    <a:pt x="3847217" y="819148"/>
                  </a:lnTo>
                  <a:lnTo>
                    <a:pt x="3859055" y="814853"/>
                  </a:lnTo>
                  <a:lnTo>
                    <a:pt x="3870892" y="809861"/>
                  </a:lnTo>
                  <a:lnTo>
                    <a:pt x="3882730" y="804072"/>
                  </a:lnTo>
                  <a:lnTo>
                    <a:pt x="3894567" y="797372"/>
                  </a:lnTo>
                  <a:lnTo>
                    <a:pt x="3906405" y="789639"/>
                  </a:lnTo>
                  <a:lnTo>
                    <a:pt x="3918243" y="780738"/>
                  </a:lnTo>
                  <a:lnTo>
                    <a:pt x="3930080" y="770529"/>
                  </a:lnTo>
                  <a:lnTo>
                    <a:pt x="3941918" y="758866"/>
                  </a:lnTo>
                  <a:lnTo>
                    <a:pt x="3953755" y="745600"/>
                  </a:lnTo>
                  <a:lnTo>
                    <a:pt x="3965593" y="730587"/>
                  </a:lnTo>
                  <a:lnTo>
                    <a:pt x="3977431" y="713697"/>
                  </a:lnTo>
                  <a:lnTo>
                    <a:pt x="3989268" y="694815"/>
                  </a:lnTo>
                  <a:lnTo>
                    <a:pt x="4001106" y="673860"/>
                  </a:lnTo>
                  <a:lnTo>
                    <a:pt x="4012943" y="650789"/>
                  </a:lnTo>
                  <a:lnTo>
                    <a:pt x="4024781" y="625611"/>
                  </a:lnTo>
                  <a:lnTo>
                    <a:pt x="4036619" y="598399"/>
                  </a:lnTo>
                  <a:lnTo>
                    <a:pt x="4048456" y="569292"/>
                  </a:lnTo>
                  <a:lnTo>
                    <a:pt x="4060294" y="538502"/>
                  </a:lnTo>
                  <a:lnTo>
                    <a:pt x="4072131" y="506313"/>
                  </a:lnTo>
                  <a:lnTo>
                    <a:pt x="4083969" y="473072"/>
                  </a:lnTo>
                  <a:lnTo>
                    <a:pt x="4095806" y="439178"/>
                  </a:lnTo>
                  <a:lnTo>
                    <a:pt x="4107644" y="405063"/>
                  </a:lnTo>
                  <a:lnTo>
                    <a:pt x="4119482" y="371169"/>
                  </a:lnTo>
                  <a:lnTo>
                    <a:pt x="4131319" y="337929"/>
                  </a:lnTo>
                  <a:lnTo>
                    <a:pt x="4143157" y="305739"/>
                  </a:lnTo>
                  <a:lnTo>
                    <a:pt x="4154994" y="274949"/>
                  </a:lnTo>
                  <a:lnTo>
                    <a:pt x="4166832" y="245842"/>
                  </a:lnTo>
                  <a:lnTo>
                    <a:pt x="4178670" y="218630"/>
                  </a:lnTo>
                  <a:lnTo>
                    <a:pt x="4190507" y="193453"/>
                  </a:lnTo>
                  <a:lnTo>
                    <a:pt x="4202345" y="170382"/>
                  </a:lnTo>
                  <a:lnTo>
                    <a:pt x="4214182" y="149426"/>
                  </a:lnTo>
                  <a:lnTo>
                    <a:pt x="4226020" y="130545"/>
                  </a:lnTo>
                  <a:lnTo>
                    <a:pt x="4237858" y="113654"/>
                  </a:lnTo>
                  <a:lnTo>
                    <a:pt x="4249695" y="98642"/>
                  </a:lnTo>
                  <a:lnTo>
                    <a:pt x="4261533" y="85376"/>
                  </a:lnTo>
                  <a:lnTo>
                    <a:pt x="4273370" y="73712"/>
                  </a:lnTo>
                  <a:lnTo>
                    <a:pt x="4285208" y="63503"/>
                  </a:lnTo>
                  <a:lnTo>
                    <a:pt x="4297046" y="54603"/>
                  </a:lnTo>
                  <a:lnTo>
                    <a:pt x="4308883" y="46869"/>
                  </a:lnTo>
                  <a:lnTo>
                    <a:pt x="4320721" y="40169"/>
                  </a:lnTo>
                  <a:lnTo>
                    <a:pt x="4332558" y="34380"/>
                  </a:lnTo>
                  <a:lnTo>
                    <a:pt x="4344396" y="29389"/>
                  </a:lnTo>
                  <a:lnTo>
                    <a:pt x="4356234" y="25094"/>
                  </a:lnTo>
                  <a:lnTo>
                    <a:pt x="4368071" y="21404"/>
                  </a:lnTo>
                  <a:lnTo>
                    <a:pt x="4379909" y="18238"/>
                  </a:lnTo>
                  <a:lnTo>
                    <a:pt x="4391746" y="15526"/>
                  </a:lnTo>
                  <a:lnTo>
                    <a:pt x="4403584" y="13204"/>
                  </a:lnTo>
                  <a:lnTo>
                    <a:pt x="4415421" y="11219"/>
                  </a:lnTo>
                  <a:lnTo>
                    <a:pt x="4427259" y="9522"/>
                  </a:lnTo>
                  <a:lnTo>
                    <a:pt x="4439097" y="8073"/>
                  </a:lnTo>
                  <a:lnTo>
                    <a:pt x="4450934" y="6837"/>
                  </a:lnTo>
                  <a:lnTo>
                    <a:pt x="4462772" y="5782"/>
                  </a:lnTo>
                  <a:lnTo>
                    <a:pt x="4474609" y="4882"/>
                  </a:lnTo>
                  <a:lnTo>
                    <a:pt x="4486447" y="4115"/>
                  </a:lnTo>
                  <a:lnTo>
                    <a:pt x="4498285" y="3462"/>
                  </a:lnTo>
                  <a:lnTo>
                    <a:pt x="4510122" y="2905"/>
                  </a:lnTo>
                  <a:lnTo>
                    <a:pt x="4521960" y="2430"/>
                  </a:lnTo>
                  <a:lnTo>
                    <a:pt x="4533797" y="2027"/>
                  </a:lnTo>
                  <a:lnTo>
                    <a:pt x="4545635" y="1683"/>
                  </a:lnTo>
                  <a:lnTo>
                    <a:pt x="4557473" y="1390"/>
                  </a:lnTo>
                  <a:lnTo>
                    <a:pt x="4569310" y="1140"/>
                  </a:lnTo>
                  <a:lnTo>
                    <a:pt x="4581148" y="928"/>
                  </a:lnTo>
                  <a:lnTo>
                    <a:pt x="4592985" y="747"/>
                  </a:lnTo>
                  <a:lnTo>
                    <a:pt x="4604823" y="594"/>
                  </a:lnTo>
                  <a:lnTo>
                    <a:pt x="4616661" y="463"/>
                  </a:lnTo>
                  <a:lnTo>
                    <a:pt x="4628498" y="352"/>
                  </a:lnTo>
                  <a:lnTo>
                    <a:pt x="4640336" y="257"/>
                  </a:lnTo>
                  <a:lnTo>
                    <a:pt x="4652173" y="176"/>
                  </a:lnTo>
                  <a:lnTo>
                    <a:pt x="4664011" y="108"/>
                  </a:lnTo>
                  <a:lnTo>
                    <a:pt x="4675849" y="49"/>
                  </a:lnTo>
                  <a:lnTo>
                    <a:pt x="4687686" y="0"/>
                  </a:lnTo>
                </a:path>
              </a:pathLst>
            </a:custGeom>
            <a:ln w="40651" cap="flat">
              <a:solidFill>
                <a:srgbClr val="00C0BB">
                  <a:alpha val="100000"/>
                </a:srgbClr>
              </a:solidFill>
              <a:prstDash val="solid"/>
              <a:round/>
            </a:ln>
          </p:spPr>
          <p:txBody>
            <a:bodyPr/>
            <a:lstStyle/>
            <a:p/>
          </p:txBody>
        </p:sp>
        <p:sp>
          <p:nvSpPr>
            <p:cNvPr id="57" name="pl57"/>
            <p:cNvSpPr/>
            <p:nvPr/>
          </p:nvSpPr>
          <p:spPr>
            <a:xfrm>
              <a:off x="2482351" y="4560360"/>
              <a:ext cx="4687686" cy="281555"/>
            </a:xfrm>
            <a:custGeom>
              <a:avLst/>
              <a:pathLst>
                <a:path w="4687686" h="281555">
                  <a:moveTo>
                    <a:pt x="0" y="281555"/>
                  </a:moveTo>
                  <a:lnTo>
                    <a:pt x="11837" y="281555"/>
                  </a:lnTo>
                  <a:lnTo>
                    <a:pt x="23675" y="281555"/>
                  </a:lnTo>
                  <a:lnTo>
                    <a:pt x="35512" y="281555"/>
                  </a:lnTo>
                  <a:lnTo>
                    <a:pt x="47350" y="281555"/>
                  </a:lnTo>
                  <a:lnTo>
                    <a:pt x="59187" y="281555"/>
                  </a:lnTo>
                  <a:lnTo>
                    <a:pt x="71025" y="281555"/>
                  </a:lnTo>
                  <a:lnTo>
                    <a:pt x="82863" y="281555"/>
                  </a:lnTo>
                  <a:lnTo>
                    <a:pt x="94700" y="281555"/>
                  </a:lnTo>
                  <a:lnTo>
                    <a:pt x="106538" y="281555"/>
                  </a:lnTo>
                  <a:lnTo>
                    <a:pt x="118375" y="281555"/>
                  </a:lnTo>
                  <a:lnTo>
                    <a:pt x="130213" y="281555"/>
                  </a:lnTo>
                  <a:lnTo>
                    <a:pt x="142051" y="281555"/>
                  </a:lnTo>
                  <a:lnTo>
                    <a:pt x="153888" y="281555"/>
                  </a:lnTo>
                  <a:lnTo>
                    <a:pt x="165726" y="281555"/>
                  </a:lnTo>
                  <a:lnTo>
                    <a:pt x="177563" y="281555"/>
                  </a:lnTo>
                  <a:lnTo>
                    <a:pt x="189401" y="281555"/>
                  </a:lnTo>
                  <a:lnTo>
                    <a:pt x="201239" y="281555"/>
                  </a:lnTo>
                  <a:lnTo>
                    <a:pt x="213076" y="281555"/>
                  </a:lnTo>
                  <a:lnTo>
                    <a:pt x="224914" y="281555"/>
                  </a:lnTo>
                  <a:lnTo>
                    <a:pt x="236751" y="281555"/>
                  </a:lnTo>
                  <a:lnTo>
                    <a:pt x="248589" y="281555"/>
                  </a:lnTo>
                  <a:lnTo>
                    <a:pt x="260427" y="281555"/>
                  </a:lnTo>
                  <a:lnTo>
                    <a:pt x="272264" y="281555"/>
                  </a:lnTo>
                  <a:lnTo>
                    <a:pt x="284102" y="281555"/>
                  </a:lnTo>
                  <a:lnTo>
                    <a:pt x="295939" y="281555"/>
                  </a:lnTo>
                  <a:lnTo>
                    <a:pt x="307777" y="281555"/>
                  </a:lnTo>
                  <a:lnTo>
                    <a:pt x="319614" y="281555"/>
                  </a:lnTo>
                  <a:lnTo>
                    <a:pt x="331452" y="281555"/>
                  </a:lnTo>
                  <a:lnTo>
                    <a:pt x="343290" y="281555"/>
                  </a:lnTo>
                  <a:lnTo>
                    <a:pt x="355127" y="281555"/>
                  </a:lnTo>
                  <a:lnTo>
                    <a:pt x="366965" y="281555"/>
                  </a:lnTo>
                  <a:lnTo>
                    <a:pt x="378802" y="281555"/>
                  </a:lnTo>
                  <a:lnTo>
                    <a:pt x="390640" y="281555"/>
                  </a:lnTo>
                  <a:lnTo>
                    <a:pt x="402478" y="281555"/>
                  </a:lnTo>
                  <a:lnTo>
                    <a:pt x="414315" y="281555"/>
                  </a:lnTo>
                  <a:lnTo>
                    <a:pt x="426153" y="281555"/>
                  </a:lnTo>
                  <a:lnTo>
                    <a:pt x="437990" y="281555"/>
                  </a:lnTo>
                  <a:lnTo>
                    <a:pt x="449828" y="281555"/>
                  </a:lnTo>
                  <a:lnTo>
                    <a:pt x="461666" y="281555"/>
                  </a:lnTo>
                  <a:lnTo>
                    <a:pt x="473503" y="281555"/>
                  </a:lnTo>
                  <a:lnTo>
                    <a:pt x="485341" y="281555"/>
                  </a:lnTo>
                  <a:lnTo>
                    <a:pt x="497178" y="281555"/>
                  </a:lnTo>
                  <a:lnTo>
                    <a:pt x="509016" y="281555"/>
                  </a:lnTo>
                  <a:lnTo>
                    <a:pt x="520854" y="281555"/>
                  </a:lnTo>
                  <a:lnTo>
                    <a:pt x="532691" y="281555"/>
                  </a:lnTo>
                  <a:lnTo>
                    <a:pt x="544529" y="281555"/>
                  </a:lnTo>
                  <a:lnTo>
                    <a:pt x="556366" y="281555"/>
                  </a:lnTo>
                  <a:lnTo>
                    <a:pt x="568204" y="281555"/>
                  </a:lnTo>
                  <a:lnTo>
                    <a:pt x="580042" y="281555"/>
                  </a:lnTo>
                  <a:lnTo>
                    <a:pt x="591879" y="281555"/>
                  </a:lnTo>
                  <a:lnTo>
                    <a:pt x="603717" y="281555"/>
                  </a:lnTo>
                  <a:lnTo>
                    <a:pt x="615554" y="281555"/>
                  </a:lnTo>
                  <a:lnTo>
                    <a:pt x="627392" y="281555"/>
                  </a:lnTo>
                  <a:lnTo>
                    <a:pt x="639229" y="281555"/>
                  </a:lnTo>
                  <a:lnTo>
                    <a:pt x="651067" y="281555"/>
                  </a:lnTo>
                  <a:lnTo>
                    <a:pt x="662905" y="281555"/>
                  </a:lnTo>
                  <a:lnTo>
                    <a:pt x="674742" y="281555"/>
                  </a:lnTo>
                  <a:lnTo>
                    <a:pt x="686580" y="281555"/>
                  </a:lnTo>
                  <a:lnTo>
                    <a:pt x="698417" y="281555"/>
                  </a:lnTo>
                  <a:lnTo>
                    <a:pt x="710255" y="281555"/>
                  </a:lnTo>
                  <a:lnTo>
                    <a:pt x="722093" y="281555"/>
                  </a:lnTo>
                  <a:lnTo>
                    <a:pt x="733930" y="281555"/>
                  </a:lnTo>
                  <a:lnTo>
                    <a:pt x="745768" y="281555"/>
                  </a:lnTo>
                  <a:lnTo>
                    <a:pt x="757605" y="281555"/>
                  </a:lnTo>
                  <a:lnTo>
                    <a:pt x="769443" y="281555"/>
                  </a:lnTo>
                  <a:lnTo>
                    <a:pt x="781281" y="281555"/>
                  </a:lnTo>
                  <a:lnTo>
                    <a:pt x="793118" y="281555"/>
                  </a:lnTo>
                  <a:lnTo>
                    <a:pt x="804956" y="281555"/>
                  </a:lnTo>
                  <a:lnTo>
                    <a:pt x="816793" y="281555"/>
                  </a:lnTo>
                  <a:lnTo>
                    <a:pt x="828631" y="281555"/>
                  </a:lnTo>
                  <a:lnTo>
                    <a:pt x="840469" y="281555"/>
                  </a:lnTo>
                  <a:lnTo>
                    <a:pt x="852306" y="281555"/>
                  </a:lnTo>
                  <a:lnTo>
                    <a:pt x="864144" y="281555"/>
                  </a:lnTo>
                  <a:lnTo>
                    <a:pt x="875981" y="281555"/>
                  </a:lnTo>
                  <a:lnTo>
                    <a:pt x="887819" y="281555"/>
                  </a:lnTo>
                  <a:lnTo>
                    <a:pt x="899657" y="281555"/>
                  </a:lnTo>
                  <a:lnTo>
                    <a:pt x="911494" y="281555"/>
                  </a:lnTo>
                  <a:lnTo>
                    <a:pt x="923332" y="281555"/>
                  </a:lnTo>
                  <a:lnTo>
                    <a:pt x="935169" y="281555"/>
                  </a:lnTo>
                  <a:lnTo>
                    <a:pt x="947007" y="281555"/>
                  </a:lnTo>
                  <a:lnTo>
                    <a:pt x="958844" y="281555"/>
                  </a:lnTo>
                  <a:lnTo>
                    <a:pt x="970682" y="281555"/>
                  </a:lnTo>
                  <a:lnTo>
                    <a:pt x="982520" y="281555"/>
                  </a:lnTo>
                  <a:lnTo>
                    <a:pt x="994357" y="281555"/>
                  </a:lnTo>
                  <a:lnTo>
                    <a:pt x="1006195" y="281555"/>
                  </a:lnTo>
                  <a:lnTo>
                    <a:pt x="1018032" y="281555"/>
                  </a:lnTo>
                  <a:lnTo>
                    <a:pt x="1029870" y="281555"/>
                  </a:lnTo>
                  <a:lnTo>
                    <a:pt x="1041708" y="281555"/>
                  </a:lnTo>
                  <a:lnTo>
                    <a:pt x="1053545" y="281555"/>
                  </a:lnTo>
                  <a:lnTo>
                    <a:pt x="1065383" y="281555"/>
                  </a:lnTo>
                  <a:lnTo>
                    <a:pt x="1077220" y="281555"/>
                  </a:lnTo>
                  <a:lnTo>
                    <a:pt x="1089058" y="281555"/>
                  </a:lnTo>
                  <a:lnTo>
                    <a:pt x="1100896" y="281555"/>
                  </a:lnTo>
                  <a:lnTo>
                    <a:pt x="1112733" y="281555"/>
                  </a:lnTo>
                  <a:lnTo>
                    <a:pt x="1124571" y="281555"/>
                  </a:lnTo>
                  <a:lnTo>
                    <a:pt x="1136408" y="281555"/>
                  </a:lnTo>
                  <a:lnTo>
                    <a:pt x="1148246" y="281555"/>
                  </a:lnTo>
                  <a:lnTo>
                    <a:pt x="1160084" y="281555"/>
                  </a:lnTo>
                  <a:lnTo>
                    <a:pt x="1171921" y="281555"/>
                  </a:lnTo>
                  <a:lnTo>
                    <a:pt x="1171921" y="281461"/>
                  </a:lnTo>
                  <a:lnTo>
                    <a:pt x="1183759" y="281444"/>
                  </a:lnTo>
                  <a:lnTo>
                    <a:pt x="1195596" y="281425"/>
                  </a:lnTo>
                  <a:lnTo>
                    <a:pt x="1207434" y="281402"/>
                  </a:lnTo>
                  <a:lnTo>
                    <a:pt x="1219272" y="281375"/>
                  </a:lnTo>
                  <a:lnTo>
                    <a:pt x="1231109" y="281343"/>
                  </a:lnTo>
                  <a:lnTo>
                    <a:pt x="1242947" y="281306"/>
                  </a:lnTo>
                  <a:lnTo>
                    <a:pt x="1254784" y="281263"/>
                  </a:lnTo>
                  <a:lnTo>
                    <a:pt x="1266622" y="281211"/>
                  </a:lnTo>
                  <a:lnTo>
                    <a:pt x="1278459" y="281151"/>
                  </a:lnTo>
                  <a:lnTo>
                    <a:pt x="1290297" y="281081"/>
                  </a:lnTo>
                  <a:lnTo>
                    <a:pt x="1302135" y="280997"/>
                  </a:lnTo>
                  <a:lnTo>
                    <a:pt x="1313972" y="280900"/>
                  </a:lnTo>
                  <a:lnTo>
                    <a:pt x="1325810" y="280785"/>
                  </a:lnTo>
                  <a:lnTo>
                    <a:pt x="1337647" y="280651"/>
                  </a:lnTo>
                  <a:lnTo>
                    <a:pt x="1349485" y="280492"/>
                  </a:lnTo>
                  <a:lnTo>
                    <a:pt x="1361323" y="280307"/>
                  </a:lnTo>
                  <a:lnTo>
                    <a:pt x="1373160" y="280089"/>
                  </a:lnTo>
                  <a:lnTo>
                    <a:pt x="1384998" y="279833"/>
                  </a:lnTo>
                  <a:lnTo>
                    <a:pt x="1396835" y="279533"/>
                  </a:lnTo>
                  <a:lnTo>
                    <a:pt x="1408673" y="279182"/>
                  </a:lnTo>
                  <a:lnTo>
                    <a:pt x="1420511" y="278770"/>
                  </a:lnTo>
                  <a:lnTo>
                    <a:pt x="1432348" y="278287"/>
                  </a:lnTo>
                  <a:lnTo>
                    <a:pt x="1444186" y="277721"/>
                  </a:lnTo>
                  <a:lnTo>
                    <a:pt x="1456023" y="277059"/>
                  </a:lnTo>
                  <a:lnTo>
                    <a:pt x="1467861" y="276285"/>
                  </a:lnTo>
                  <a:lnTo>
                    <a:pt x="1479699" y="275381"/>
                  </a:lnTo>
                  <a:lnTo>
                    <a:pt x="1491536" y="274326"/>
                  </a:lnTo>
                  <a:lnTo>
                    <a:pt x="1503374" y="273096"/>
                  </a:lnTo>
                  <a:lnTo>
                    <a:pt x="1515211" y="271664"/>
                  </a:lnTo>
                  <a:lnTo>
                    <a:pt x="1527049" y="270001"/>
                  </a:lnTo>
                  <a:lnTo>
                    <a:pt x="1538887" y="268071"/>
                  </a:lnTo>
                  <a:lnTo>
                    <a:pt x="1550724" y="265838"/>
                  </a:lnTo>
                  <a:lnTo>
                    <a:pt x="1562562" y="263260"/>
                  </a:lnTo>
                  <a:lnTo>
                    <a:pt x="1574399" y="260293"/>
                  </a:lnTo>
                  <a:lnTo>
                    <a:pt x="1586237" y="256890"/>
                  </a:lnTo>
                  <a:lnTo>
                    <a:pt x="1598074" y="253002"/>
                  </a:lnTo>
                  <a:lnTo>
                    <a:pt x="1609912" y="248580"/>
                  </a:lnTo>
                  <a:lnTo>
                    <a:pt x="1621750" y="243576"/>
                  </a:lnTo>
                  <a:lnTo>
                    <a:pt x="1633587" y="237946"/>
                  </a:lnTo>
                  <a:lnTo>
                    <a:pt x="1645425" y="231652"/>
                  </a:lnTo>
                  <a:lnTo>
                    <a:pt x="1657262" y="224667"/>
                  </a:lnTo>
                  <a:lnTo>
                    <a:pt x="1669100" y="216976"/>
                  </a:lnTo>
                  <a:lnTo>
                    <a:pt x="1680938" y="208584"/>
                  </a:lnTo>
                  <a:lnTo>
                    <a:pt x="1692775" y="199513"/>
                  </a:lnTo>
                  <a:lnTo>
                    <a:pt x="1704613" y="189811"/>
                  </a:lnTo>
                  <a:lnTo>
                    <a:pt x="1716450" y="179547"/>
                  </a:lnTo>
                  <a:lnTo>
                    <a:pt x="1728288" y="168818"/>
                  </a:lnTo>
                  <a:lnTo>
                    <a:pt x="1740126" y="157738"/>
                  </a:lnTo>
                  <a:lnTo>
                    <a:pt x="1751963" y="146440"/>
                  </a:lnTo>
                  <a:lnTo>
                    <a:pt x="1763801" y="135068"/>
                  </a:lnTo>
                  <a:lnTo>
                    <a:pt x="1775638" y="123770"/>
                  </a:lnTo>
                  <a:lnTo>
                    <a:pt x="1787476" y="112690"/>
                  </a:lnTo>
                  <a:lnTo>
                    <a:pt x="1799314" y="101960"/>
                  </a:lnTo>
                  <a:lnTo>
                    <a:pt x="1811151" y="91697"/>
                  </a:lnTo>
                  <a:lnTo>
                    <a:pt x="1822989" y="81994"/>
                  </a:lnTo>
                  <a:lnTo>
                    <a:pt x="1834826" y="72924"/>
                  </a:lnTo>
                  <a:lnTo>
                    <a:pt x="1846664" y="64531"/>
                  </a:lnTo>
                  <a:lnTo>
                    <a:pt x="1858502" y="56841"/>
                  </a:lnTo>
                  <a:lnTo>
                    <a:pt x="1870339" y="49856"/>
                  </a:lnTo>
                  <a:lnTo>
                    <a:pt x="1882177" y="43562"/>
                  </a:lnTo>
                  <a:lnTo>
                    <a:pt x="1894014" y="37932"/>
                  </a:lnTo>
                  <a:lnTo>
                    <a:pt x="1905852" y="32927"/>
                  </a:lnTo>
                  <a:lnTo>
                    <a:pt x="1917689" y="28505"/>
                  </a:lnTo>
                  <a:lnTo>
                    <a:pt x="1929527" y="24618"/>
                  </a:lnTo>
                  <a:lnTo>
                    <a:pt x="1941365" y="21215"/>
                  </a:lnTo>
                  <a:lnTo>
                    <a:pt x="1953202" y="18248"/>
                  </a:lnTo>
                  <a:lnTo>
                    <a:pt x="1965040" y="15670"/>
                  </a:lnTo>
                  <a:lnTo>
                    <a:pt x="1976877" y="13437"/>
                  </a:lnTo>
                  <a:lnTo>
                    <a:pt x="1988715" y="11507"/>
                  </a:lnTo>
                  <a:lnTo>
                    <a:pt x="2000553" y="9843"/>
                  </a:lnTo>
                  <a:lnTo>
                    <a:pt x="2012390" y="8411"/>
                  </a:lnTo>
                  <a:lnTo>
                    <a:pt x="2024228" y="7181"/>
                  </a:lnTo>
                  <a:lnTo>
                    <a:pt x="2036065" y="6126"/>
                  </a:lnTo>
                  <a:lnTo>
                    <a:pt x="2047903" y="5222"/>
                  </a:lnTo>
                  <a:lnTo>
                    <a:pt x="2059741" y="4448"/>
                  </a:lnTo>
                  <a:lnTo>
                    <a:pt x="2071578" y="3786"/>
                  </a:lnTo>
                  <a:lnTo>
                    <a:pt x="2083416" y="3221"/>
                  </a:lnTo>
                  <a:lnTo>
                    <a:pt x="2095253" y="2738"/>
                  </a:lnTo>
                  <a:lnTo>
                    <a:pt x="2107091" y="2326"/>
                  </a:lnTo>
                  <a:lnTo>
                    <a:pt x="2118929" y="1974"/>
                  </a:lnTo>
                  <a:lnTo>
                    <a:pt x="2130766" y="1674"/>
                  </a:lnTo>
                  <a:lnTo>
                    <a:pt x="2142604" y="1419"/>
                  </a:lnTo>
                  <a:lnTo>
                    <a:pt x="2154441" y="1201"/>
                  </a:lnTo>
                  <a:lnTo>
                    <a:pt x="2166279" y="1015"/>
                  </a:lnTo>
                  <a:lnTo>
                    <a:pt x="2178117" y="857"/>
                  </a:lnTo>
                  <a:lnTo>
                    <a:pt x="2189954" y="722"/>
                  </a:lnTo>
                  <a:lnTo>
                    <a:pt x="2201792" y="608"/>
                  </a:lnTo>
                  <a:lnTo>
                    <a:pt x="2213629" y="510"/>
                  </a:lnTo>
                  <a:lnTo>
                    <a:pt x="2225467" y="427"/>
                  </a:lnTo>
                  <a:lnTo>
                    <a:pt x="2237304" y="356"/>
                  </a:lnTo>
                  <a:lnTo>
                    <a:pt x="2249142" y="296"/>
                  </a:lnTo>
                  <a:lnTo>
                    <a:pt x="2260980" y="245"/>
                  </a:lnTo>
                  <a:lnTo>
                    <a:pt x="2272817" y="201"/>
                  </a:lnTo>
                  <a:lnTo>
                    <a:pt x="2284655" y="164"/>
                  </a:lnTo>
                  <a:lnTo>
                    <a:pt x="2296492" y="132"/>
                  </a:lnTo>
                  <a:lnTo>
                    <a:pt x="2308330" y="106"/>
                  </a:lnTo>
                  <a:lnTo>
                    <a:pt x="2320168" y="83"/>
                  </a:lnTo>
                  <a:lnTo>
                    <a:pt x="2332005" y="63"/>
                  </a:lnTo>
                  <a:lnTo>
                    <a:pt x="2343843" y="47"/>
                  </a:lnTo>
                  <a:lnTo>
                    <a:pt x="2343843" y="0"/>
                  </a:lnTo>
                  <a:lnTo>
                    <a:pt x="2355680" y="8"/>
                  </a:lnTo>
                  <a:lnTo>
                    <a:pt x="2367518" y="18"/>
                  </a:lnTo>
                  <a:lnTo>
                    <a:pt x="2379356" y="29"/>
                  </a:lnTo>
                  <a:lnTo>
                    <a:pt x="2391193" y="42"/>
                  </a:lnTo>
                  <a:lnTo>
                    <a:pt x="2403031" y="58"/>
                  </a:lnTo>
                  <a:lnTo>
                    <a:pt x="2414868" y="77"/>
                  </a:lnTo>
                  <a:lnTo>
                    <a:pt x="2426706" y="99"/>
                  </a:lnTo>
                  <a:lnTo>
                    <a:pt x="2438544" y="124"/>
                  </a:lnTo>
                  <a:lnTo>
                    <a:pt x="2450381" y="154"/>
                  </a:lnTo>
                  <a:lnTo>
                    <a:pt x="2462219" y="190"/>
                  </a:lnTo>
                  <a:lnTo>
                    <a:pt x="2474056" y="231"/>
                  </a:lnTo>
                  <a:lnTo>
                    <a:pt x="2485894" y="280"/>
                  </a:lnTo>
                  <a:lnTo>
                    <a:pt x="2497732" y="337"/>
                  </a:lnTo>
                  <a:lnTo>
                    <a:pt x="2509569" y="405"/>
                  </a:lnTo>
                  <a:lnTo>
                    <a:pt x="2521407" y="484"/>
                  </a:lnTo>
                  <a:lnTo>
                    <a:pt x="2533244" y="577"/>
                  </a:lnTo>
                  <a:lnTo>
                    <a:pt x="2545082" y="685"/>
                  </a:lnTo>
                  <a:lnTo>
                    <a:pt x="2556919" y="813"/>
                  </a:lnTo>
                  <a:lnTo>
                    <a:pt x="2568757" y="963"/>
                  </a:lnTo>
                  <a:lnTo>
                    <a:pt x="2580595" y="1139"/>
                  </a:lnTo>
                  <a:lnTo>
                    <a:pt x="2592432" y="1345"/>
                  </a:lnTo>
                  <a:lnTo>
                    <a:pt x="2604270" y="1587"/>
                  </a:lnTo>
                  <a:lnTo>
                    <a:pt x="2616107" y="1869"/>
                  </a:lnTo>
                  <a:lnTo>
                    <a:pt x="2627945" y="2200"/>
                  </a:lnTo>
                  <a:lnTo>
                    <a:pt x="2639783" y="2587"/>
                  </a:lnTo>
                  <a:lnTo>
                    <a:pt x="2651620" y="3039"/>
                  </a:lnTo>
                  <a:lnTo>
                    <a:pt x="2663458" y="3567"/>
                  </a:lnTo>
                  <a:lnTo>
                    <a:pt x="2675295" y="4182"/>
                  </a:lnTo>
                  <a:lnTo>
                    <a:pt x="2687133" y="4898"/>
                  </a:lnTo>
                  <a:lnTo>
                    <a:pt x="2698971" y="5730"/>
                  </a:lnTo>
                  <a:lnTo>
                    <a:pt x="2710808" y="6694"/>
                  </a:lnTo>
                  <a:lnTo>
                    <a:pt x="2722646" y="7811"/>
                  </a:lnTo>
                  <a:lnTo>
                    <a:pt x="2734483" y="9100"/>
                  </a:lnTo>
                  <a:lnTo>
                    <a:pt x="2746321" y="10583"/>
                  </a:lnTo>
                  <a:lnTo>
                    <a:pt x="2758159" y="12285"/>
                  </a:lnTo>
                  <a:lnTo>
                    <a:pt x="2769996" y="14229"/>
                  </a:lnTo>
                  <a:lnTo>
                    <a:pt x="2781834" y="16440"/>
                  </a:lnTo>
                  <a:lnTo>
                    <a:pt x="2793671" y="18942"/>
                  </a:lnTo>
                  <a:lnTo>
                    <a:pt x="2805509" y="21757"/>
                  </a:lnTo>
                  <a:lnTo>
                    <a:pt x="2817347" y="24904"/>
                  </a:lnTo>
                  <a:lnTo>
                    <a:pt x="2829184" y="28397"/>
                  </a:lnTo>
                  <a:lnTo>
                    <a:pt x="2841022" y="32242"/>
                  </a:lnTo>
                  <a:lnTo>
                    <a:pt x="2852859" y="36438"/>
                  </a:lnTo>
                  <a:lnTo>
                    <a:pt x="2864697" y="40973"/>
                  </a:lnTo>
                  <a:lnTo>
                    <a:pt x="2876534" y="45824"/>
                  </a:lnTo>
                  <a:lnTo>
                    <a:pt x="2888372" y="50956"/>
                  </a:lnTo>
                  <a:lnTo>
                    <a:pt x="2900210" y="56321"/>
                  </a:lnTo>
                  <a:lnTo>
                    <a:pt x="2912047" y="61861"/>
                  </a:lnTo>
                  <a:lnTo>
                    <a:pt x="2923885" y="67510"/>
                  </a:lnTo>
                  <a:lnTo>
                    <a:pt x="2935722" y="73196"/>
                  </a:lnTo>
                  <a:lnTo>
                    <a:pt x="2947560" y="78845"/>
                  </a:lnTo>
                  <a:lnTo>
                    <a:pt x="2959398" y="84385"/>
                  </a:lnTo>
                  <a:lnTo>
                    <a:pt x="2971235" y="89750"/>
                  </a:lnTo>
                  <a:lnTo>
                    <a:pt x="2983073" y="94882"/>
                  </a:lnTo>
                  <a:lnTo>
                    <a:pt x="2994910" y="99733"/>
                  </a:lnTo>
                  <a:lnTo>
                    <a:pt x="3006748" y="104268"/>
                  </a:lnTo>
                  <a:lnTo>
                    <a:pt x="3018586" y="108464"/>
                  </a:lnTo>
                  <a:lnTo>
                    <a:pt x="3030423" y="112310"/>
                  </a:lnTo>
                  <a:lnTo>
                    <a:pt x="3042261" y="115802"/>
                  </a:lnTo>
                  <a:lnTo>
                    <a:pt x="3054098" y="118949"/>
                  </a:lnTo>
                  <a:lnTo>
                    <a:pt x="3065936" y="121764"/>
                  </a:lnTo>
                  <a:lnTo>
                    <a:pt x="3077774" y="124266"/>
                  </a:lnTo>
                  <a:lnTo>
                    <a:pt x="3089611" y="126477"/>
                  </a:lnTo>
                  <a:lnTo>
                    <a:pt x="3101449" y="128421"/>
                  </a:lnTo>
                  <a:lnTo>
                    <a:pt x="3113286" y="130123"/>
                  </a:lnTo>
                  <a:lnTo>
                    <a:pt x="3125124" y="131606"/>
                  </a:lnTo>
                  <a:lnTo>
                    <a:pt x="3136962" y="132895"/>
                  </a:lnTo>
                  <a:lnTo>
                    <a:pt x="3148799" y="134012"/>
                  </a:lnTo>
                  <a:lnTo>
                    <a:pt x="3160637" y="134976"/>
                  </a:lnTo>
                  <a:lnTo>
                    <a:pt x="3172474" y="135808"/>
                  </a:lnTo>
                  <a:lnTo>
                    <a:pt x="3184312" y="136524"/>
                  </a:lnTo>
                  <a:lnTo>
                    <a:pt x="3196149" y="137139"/>
                  </a:lnTo>
                  <a:lnTo>
                    <a:pt x="3207987" y="137667"/>
                  </a:lnTo>
                  <a:lnTo>
                    <a:pt x="3219825" y="138119"/>
                  </a:lnTo>
                  <a:lnTo>
                    <a:pt x="3231662" y="138506"/>
                  </a:lnTo>
                  <a:lnTo>
                    <a:pt x="3243500" y="138837"/>
                  </a:lnTo>
                  <a:lnTo>
                    <a:pt x="3255337" y="139119"/>
                  </a:lnTo>
                  <a:lnTo>
                    <a:pt x="3267175" y="139361"/>
                  </a:lnTo>
                  <a:lnTo>
                    <a:pt x="3279013" y="139567"/>
                  </a:lnTo>
                  <a:lnTo>
                    <a:pt x="3290850" y="139743"/>
                  </a:lnTo>
                  <a:lnTo>
                    <a:pt x="3302688" y="139893"/>
                  </a:lnTo>
                  <a:lnTo>
                    <a:pt x="3314525" y="140021"/>
                  </a:lnTo>
                  <a:lnTo>
                    <a:pt x="3326363" y="140130"/>
                  </a:lnTo>
                  <a:lnTo>
                    <a:pt x="3338201" y="140222"/>
                  </a:lnTo>
                  <a:lnTo>
                    <a:pt x="3350038" y="140301"/>
                  </a:lnTo>
                  <a:lnTo>
                    <a:pt x="3361876" y="140369"/>
                  </a:lnTo>
                  <a:lnTo>
                    <a:pt x="3373713" y="140426"/>
                  </a:lnTo>
                  <a:lnTo>
                    <a:pt x="3385551" y="140475"/>
                  </a:lnTo>
                  <a:lnTo>
                    <a:pt x="3397389" y="140516"/>
                  </a:lnTo>
                  <a:lnTo>
                    <a:pt x="3409226" y="140552"/>
                  </a:lnTo>
                  <a:lnTo>
                    <a:pt x="3421064" y="140582"/>
                  </a:lnTo>
                  <a:lnTo>
                    <a:pt x="3432901" y="140608"/>
                  </a:lnTo>
                  <a:lnTo>
                    <a:pt x="3444739" y="140629"/>
                  </a:lnTo>
                  <a:lnTo>
                    <a:pt x="3456576" y="140648"/>
                  </a:lnTo>
                  <a:lnTo>
                    <a:pt x="3468414" y="140664"/>
                  </a:lnTo>
                  <a:lnTo>
                    <a:pt x="3480252" y="140677"/>
                  </a:lnTo>
                  <a:lnTo>
                    <a:pt x="3492089" y="140689"/>
                  </a:lnTo>
                  <a:lnTo>
                    <a:pt x="3503927" y="140698"/>
                  </a:lnTo>
                  <a:lnTo>
                    <a:pt x="3515764" y="140707"/>
                  </a:lnTo>
                  <a:lnTo>
                    <a:pt x="3515764" y="140754"/>
                  </a:lnTo>
                  <a:lnTo>
                    <a:pt x="3527602" y="140754"/>
                  </a:lnTo>
                  <a:lnTo>
                    <a:pt x="3539440" y="140754"/>
                  </a:lnTo>
                  <a:lnTo>
                    <a:pt x="3551277" y="140754"/>
                  </a:lnTo>
                  <a:lnTo>
                    <a:pt x="3563115" y="140754"/>
                  </a:lnTo>
                  <a:lnTo>
                    <a:pt x="3574952" y="140754"/>
                  </a:lnTo>
                  <a:lnTo>
                    <a:pt x="3586790" y="140754"/>
                  </a:lnTo>
                  <a:lnTo>
                    <a:pt x="3598628" y="140754"/>
                  </a:lnTo>
                  <a:lnTo>
                    <a:pt x="3610465" y="140754"/>
                  </a:lnTo>
                  <a:lnTo>
                    <a:pt x="3622303" y="140754"/>
                  </a:lnTo>
                  <a:lnTo>
                    <a:pt x="3634140" y="140754"/>
                  </a:lnTo>
                  <a:lnTo>
                    <a:pt x="3645978" y="140754"/>
                  </a:lnTo>
                  <a:lnTo>
                    <a:pt x="3657816" y="140754"/>
                  </a:lnTo>
                  <a:lnTo>
                    <a:pt x="3669653" y="140754"/>
                  </a:lnTo>
                  <a:lnTo>
                    <a:pt x="3681491" y="140754"/>
                  </a:lnTo>
                  <a:lnTo>
                    <a:pt x="3693328" y="140754"/>
                  </a:lnTo>
                  <a:lnTo>
                    <a:pt x="3705166" y="140754"/>
                  </a:lnTo>
                  <a:lnTo>
                    <a:pt x="3717004" y="140754"/>
                  </a:lnTo>
                  <a:lnTo>
                    <a:pt x="3728841" y="140754"/>
                  </a:lnTo>
                  <a:lnTo>
                    <a:pt x="3740679" y="140754"/>
                  </a:lnTo>
                  <a:lnTo>
                    <a:pt x="3752516" y="140754"/>
                  </a:lnTo>
                  <a:lnTo>
                    <a:pt x="3764354" y="140754"/>
                  </a:lnTo>
                  <a:lnTo>
                    <a:pt x="3776191" y="140754"/>
                  </a:lnTo>
                  <a:lnTo>
                    <a:pt x="3788029" y="140754"/>
                  </a:lnTo>
                  <a:lnTo>
                    <a:pt x="3799867" y="140754"/>
                  </a:lnTo>
                  <a:lnTo>
                    <a:pt x="3811704" y="140754"/>
                  </a:lnTo>
                  <a:lnTo>
                    <a:pt x="3823542" y="140754"/>
                  </a:lnTo>
                  <a:lnTo>
                    <a:pt x="3835379" y="140754"/>
                  </a:lnTo>
                  <a:lnTo>
                    <a:pt x="3847217" y="140754"/>
                  </a:lnTo>
                  <a:lnTo>
                    <a:pt x="3859055" y="140754"/>
                  </a:lnTo>
                  <a:lnTo>
                    <a:pt x="3870892" y="140754"/>
                  </a:lnTo>
                  <a:lnTo>
                    <a:pt x="3882730" y="140754"/>
                  </a:lnTo>
                  <a:lnTo>
                    <a:pt x="3894567" y="140754"/>
                  </a:lnTo>
                  <a:lnTo>
                    <a:pt x="3906405" y="140754"/>
                  </a:lnTo>
                  <a:lnTo>
                    <a:pt x="3918243" y="140754"/>
                  </a:lnTo>
                  <a:lnTo>
                    <a:pt x="3930080" y="140754"/>
                  </a:lnTo>
                  <a:lnTo>
                    <a:pt x="3941918" y="140754"/>
                  </a:lnTo>
                  <a:lnTo>
                    <a:pt x="3953755" y="140754"/>
                  </a:lnTo>
                  <a:lnTo>
                    <a:pt x="3965593" y="140754"/>
                  </a:lnTo>
                  <a:lnTo>
                    <a:pt x="3977431" y="140754"/>
                  </a:lnTo>
                  <a:lnTo>
                    <a:pt x="3989268" y="140754"/>
                  </a:lnTo>
                  <a:lnTo>
                    <a:pt x="4001106" y="140754"/>
                  </a:lnTo>
                  <a:lnTo>
                    <a:pt x="4012943" y="140754"/>
                  </a:lnTo>
                  <a:lnTo>
                    <a:pt x="4024781" y="140754"/>
                  </a:lnTo>
                  <a:lnTo>
                    <a:pt x="4036619" y="140754"/>
                  </a:lnTo>
                  <a:lnTo>
                    <a:pt x="4048456" y="140754"/>
                  </a:lnTo>
                  <a:lnTo>
                    <a:pt x="4060294" y="140754"/>
                  </a:lnTo>
                  <a:lnTo>
                    <a:pt x="4072131" y="140754"/>
                  </a:lnTo>
                  <a:lnTo>
                    <a:pt x="4083969" y="140754"/>
                  </a:lnTo>
                  <a:lnTo>
                    <a:pt x="4095806" y="140754"/>
                  </a:lnTo>
                  <a:lnTo>
                    <a:pt x="4107644" y="140754"/>
                  </a:lnTo>
                  <a:lnTo>
                    <a:pt x="4119482" y="140754"/>
                  </a:lnTo>
                  <a:lnTo>
                    <a:pt x="4131319" y="140754"/>
                  </a:lnTo>
                  <a:lnTo>
                    <a:pt x="4143157" y="140754"/>
                  </a:lnTo>
                  <a:lnTo>
                    <a:pt x="4154994" y="140754"/>
                  </a:lnTo>
                  <a:lnTo>
                    <a:pt x="4166832" y="140754"/>
                  </a:lnTo>
                  <a:lnTo>
                    <a:pt x="4178670" y="140754"/>
                  </a:lnTo>
                  <a:lnTo>
                    <a:pt x="4190507" y="140754"/>
                  </a:lnTo>
                  <a:lnTo>
                    <a:pt x="4202345" y="140754"/>
                  </a:lnTo>
                  <a:lnTo>
                    <a:pt x="4214182" y="140754"/>
                  </a:lnTo>
                  <a:lnTo>
                    <a:pt x="4226020" y="140754"/>
                  </a:lnTo>
                  <a:lnTo>
                    <a:pt x="4237858" y="140754"/>
                  </a:lnTo>
                  <a:lnTo>
                    <a:pt x="4249695" y="140754"/>
                  </a:lnTo>
                  <a:lnTo>
                    <a:pt x="4261533" y="140754"/>
                  </a:lnTo>
                  <a:lnTo>
                    <a:pt x="4273370" y="140754"/>
                  </a:lnTo>
                  <a:lnTo>
                    <a:pt x="4285208" y="140754"/>
                  </a:lnTo>
                  <a:lnTo>
                    <a:pt x="4297046" y="140754"/>
                  </a:lnTo>
                  <a:lnTo>
                    <a:pt x="4308883" y="140754"/>
                  </a:lnTo>
                  <a:lnTo>
                    <a:pt x="4320721" y="140754"/>
                  </a:lnTo>
                  <a:lnTo>
                    <a:pt x="4332558" y="140754"/>
                  </a:lnTo>
                  <a:lnTo>
                    <a:pt x="4344396" y="140754"/>
                  </a:lnTo>
                  <a:lnTo>
                    <a:pt x="4356234" y="140754"/>
                  </a:lnTo>
                  <a:lnTo>
                    <a:pt x="4368071" y="140754"/>
                  </a:lnTo>
                  <a:lnTo>
                    <a:pt x="4379909" y="140754"/>
                  </a:lnTo>
                  <a:lnTo>
                    <a:pt x="4391746" y="140754"/>
                  </a:lnTo>
                  <a:lnTo>
                    <a:pt x="4403584" y="140754"/>
                  </a:lnTo>
                  <a:lnTo>
                    <a:pt x="4415421" y="140754"/>
                  </a:lnTo>
                  <a:lnTo>
                    <a:pt x="4427259" y="140754"/>
                  </a:lnTo>
                  <a:lnTo>
                    <a:pt x="4439097" y="140754"/>
                  </a:lnTo>
                  <a:lnTo>
                    <a:pt x="4450934" y="140754"/>
                  </a:lnTo>
                  <a:lnTo>
                    <a:pt x="4462772" y="140754"/>
                  </a:lnTo>
                  <a:lnTo>
                    <a:pt x="4474609" y="140754"/>
                  </a:lnTo>
                  <a:lnTo>
                    <a:pt x="4486447" y="140754"/>
                  </a:lnTo>
                  <a:lnTo>
                    <a:pt x="4498285" y="140754"/>
                  </a:lnTo>
                  <a:lnTo>
                    <a:pt x="4510122" y="140754"/>
                  </a:lnTo>
                  <a:lnTo>
                    <a:pt x="4521960" y="140754"/>
                  </a:lnTo>
                  <a:lnTo>
                    <a:pt x="4533797" y="140754"/>
                  </a:lnTo>
                  <a:lnTo>
                    <a:pt x="4545635" y="140754"/>
                  </a:lnTo>
                  <a:lnTo>
                    <a:pt x="4557473" y="140754"/>
                  </a:lnTo>
                  <a:lnTo>
                    <a:pt x="4569310" y="140754"/>
                  </a:lnTo>
                  <a:lnTo>
                    <a:pt x="4581148" y="140754"/>
                  </a:lnTo>
                  <a:lnTo>
                    <a:pt x="4592985" y="140754"/>
                  </a:lnTo>
                  <a:lnTo>
                    <a:pt x="4604823" y="140754"/>
                  </a:lnTo>
                  <a:lnTo>
                    <a:pt x="4616661" y="140754"/>
                  </a:lnTo>
                  <a:lnTo>
                    <a:pt x="4628498" y="140754"/>
                  </a:lnTo>
                  <a:lnTo>
                    <a:pt x="4640336" y="140754"/>
                  </a:lnTo>
                  <a:lnTo>
                    <a:pt x="4652173" y="140754"/>
                  </a:lnTo>
                  <a:lnTo>
                    <a:pt x="4664011" y="140754"/>
                  </a:lnTo>
                  <a:lnTo>
                    <a:pt x="4675849" y="140754"/>
                  </a:lnTo>
                  <a:lnTo>
                    <a:pt x="4687686" y="140754"/>
                  </a:lnTo>
                </a:path>
              </a:pathLst>
            </a:custGeom>
            <a:ln w="40651" cap="flat">
              <a:solidFill>
                <a:srgbClr val="00BECD">
                  <a:alpha val="100000"/>
                </a:srgbClr>
              </a:solidFill>
              <a:prstDash val="solid"/>
              <a:round/>
            </a:ln>
          </p:spPr>
          <p:txBody>
            <a:bodyPr/>
            <a:lstStyle/>
            <a:p/>
          </p:txBody>
        </p:sp>
        <p:sp>
          <p:nvSpPr>
            <p:cNvPr id="58" name="pl58"/>
            <p:cNvSpPr/>
            <p:nvPr/>
          </p:nvSpPr>
          <p:spPr>
            <a:xfrm>
              <a:off x="2482351" y="1322067"/>
              <a:ext cx="4687686" cy="703582"/>
            </a:xfrm>
            <a:custGeom>
              <a:avLst/>
              <a:pathLst>
                <a:path w="4687686" h="703582">
                  <a:moveTo>
                    <a:pt x="0" y="703582"/>
                  </a:moveTo>
                  <a:lnTo>
                    <a:pt x="11837" y="703541"/>
                  </a:lnTo>
                  <a:lnTo>
                    <a:pt x="23675" y="703492"/>
                  </a:lnTo>
                  <a:lnTo>
                    <a:pt x="35512" y="703435"/>
                  </a:lnTo>
                  <a:lnTo>
                    <a:pt x="47350" y="703368"/>
                  </a:lnTo>
                  <a:lnTo>
                    <a:pt x="59187" y="703289"/>
                  </a:lnTo>
                  <a:lnTo>
                    <a:pt x="71025" y="703196"/>
                  </a:lnTo>
                  <a:lnTo>
                    <a:pt x="82863" y="703087"/>
                  </a:lnTo>
                  <a:lnTo>
                    <a:pt x="94700" y="702959"/>
                  </a:lnTo>
                  <a:lnTo>
                    <a:pt x="106538" y="702808"/>
                  </a:lnTo>
                  <a:lnTo>
                    <a:pt x="118375" y="702631"/>
                  </a:lnTo>
                  <a:lnTo>
                    <a:pt x="130213" y="702424"/>
                  </a:lnTo>
                  <a:lnTo>
                    <a:pt x="142051" y="702179"/>
                  </a:lnTo>
                  <a:lnTo>
                    <a:pt x="153888" y="701893"/>
                  </a:lnTo>
                  <a:lnTo>
                    <a:pt x="165726" y="701556"/>
                  </a:lnTo>
                  <a:lnTo>
                    <a:pt x="177563" y="701161"/>
                  </a:lnTo>
                  <a:lnTo>
                    <a:pt x="189401" y="700697"/>
                  </a:lnTo>
                  <a:lnTo>
                    <a:pt x="201239" y="700152"/>
                  </a:lnTo>
                  <a:lnTo>
                    <a:pt x="213076" y="699513"/>
                  </a:lnTo>
                  <a:lnTo>
                    <a:pt x="224914" y="698764"/>
                  </a:lnTo>
                  <a:lnTo>
                    <a:pt x="236751" y="697884"/>
                  </a:lnTo>
                  <a:lnTo>
                    <a:pt x="248589" y="696854"/>
                  </a:lnTo>
                  <a:lnTo>
                    <a:pt x="260427" y="695646"/>
                  </a:lnTo>
                  <a:lnTo>
                    <a:pt x="272264" y="694233"/>
                  </a:lnTo>
                  <a:lnTo>
                    <a:pt x="284102" y="692578"/>
                  </a:lnTo>
                  <a:lnTo>
                    <a:pt x="295939" y="690643"/>
                  </a:lnTo>
                  <a:lnTo>
                    <a:pt x="307777" y="688383"/>
                  </a:lnTo>
                  <a:lnTo>
                    <a:pt x="319614" y="685745"/>
                  </a:lnTo>
                  <a:lnTo>
                    <a:pt x="331452" y="682670"/>
                  </a:lnTo>
                  <a:lnTo>
                    <a:pt x="343290" y="679091"/>
                  </a:lnTo>
                  <a:lnTo>
                    <a:pt x="355127" y="674932"/>
                  </a:lnTo>
                  <a:lnTo>
                    <a:pt x="366965" y="670107"/>
                  </a:lnTo>
                  <a:lnTo>
                    <a:pt x="378802" y="664524"/>
                  </a:lnTo>
                  <a:lnTo>
                    <a:pt x="390640" y="658079"/>
                  </a:lnTo>
                  <a:lnTo>
                    <a:pt x="402478" y="650662"/>
                  </a:lnTo>
                  <a:lnTo>
                    <a:pt x="414315" y="642155"/>
                  </a:lnTo>
                  <a:lnTo>
                    <a:pt x="426153" y="632435"/>
                  </a:lnTo>
                  <a:lnTo>
                    <a:pt x="437990" y="621380"/>
                  </a:lnTo>
                  <a:lnTo>
                    <a:pt x="449828" y="608870"/>
                  </a:lnTo>
                  <a:lnTo>
                    <a:pt x="461666" y="594794"/>
                  </a:lnTo>
                  <a:lnTo>
                    <a:pt x="473503" y="579060"/>
                  </a:lnTo>
                  <a:lnTo>
                    <a:pt x="485341" y="561597"/>
                  </a:lnTo>
                  <a:lnTo>
                    <a:pt x="497178" y="542371"/>
                  </a:lnTo>
                  <a:lnTo>
                    <a:pt x="509016" y="521390"/>
                  </a:lnTo>
                  <a:lnTo>
                    <a:pt x="520854" y="498713"/>
                  </a:lnTo>
                  <a:lnTo>
                    <a:pt x="532691" y="474457"/>
                  </a:lnTo>
                  <a:lnTo>
                    <a:pt x="544529" y="448799"/>
                  </a:lnTo>
                  <a:lnTo>
                    <a:pt x="556366" y="421974"/>
                  </a:lnTo>
                  <a:lnTo>
                    <a:pt x="568204" y="394274"/>
                  </a:lnTo>
                  <a:lnTo>
                    <a:pt x="580042" y="366029"/>
                  </a:lnTo>
                  <a:lnTo>
                    <a:pt x="591879" y="337600"/>
                  </a:lnTo>
                  <a:lnTo>
                    <a:pt x="603717" y="309355"/>
                  </a:lnTo>
                  <a:lnTo>
                    <a:pt x="615554" y="281654"/>
                  </a:lnTo>
                  <a:lnTo>
                    <a:pt x="627392" y="254830"/>
                  </a:lnTo>
                  <a:lnTo>
                    <a:pt x="639229" y="229172"/>
                  </a:lnTo>
                  <a:lnTo>
                    <a:pt x="651067" y="204916"/>
                  </a:lnTo>
                  <a:lnTo>
                    <a:pt x="662905" y="182239"/>
                  </a:lnTo>
                  <a:lnTo>
                    <a:pt x="674742" y="161258"/>
                  </a:lnTo>
                  <a:lnTo>
                    <a:pt x="686580" y="142032"/>
                  </a:lnTo>
                  <a:lnTo>
                    <a:pt x="698417" y="124569"/>
                  </a:lnTo>
                  <a:lnTo>
                    <a:pt x="710255" y="108834"/>
                  </a:lnTo>
                  <a:lnTo>
                    <a:pt x="722093" y="94759"/>
                  </a:lnTo>
                  <a:lnTo>
                    <a:pt x="733930" y="82249"/>
                  </a:lnTo>
                  <a:lnTo>
                    <a:pt x="745768" y="71194"/>
                  </a:lnTo>
                  <a:lnTo>
                    <a:pt x="757605" y="61474"/>
                  </a:lnTo>
                  <a:lnTo>
                    <a:pt x="769443" y="52967"/>
                  </a:lnTo>
                  <a:lnTo>
                    <a:pt x="781281" y="45549"/>
                  </a:lnTo>
                  <a:lnTo>
                    <a:pt x="793118" y="39105"/>
                  </a:lnTo>
                  <a:lnTo>
                    <a:pt x="804956" y="33522"/>
                  </a:lnTo>
                  <a:lnTo>
                    <a:pt x="816793" y="28697"/>
                  </a:lnTo>
                  <a:lnTo>
                    <a:pt x="828631" y="24538"/>
                  </a:lnTo>
                  <a:lnTo>
                    <a:pt x="840469" y="20959"/>
                  </a:lnTo>
                  <a:lnTo>
                    <a:pt x="852306" y="17884"/>
                  </a:lnTo>
                  <a:lnTo>
                    <a:pt x="864144" y="15246"/>
                  </a:lnTo>
                  <a:lnTo>
                    <a:pt x="875981" y="12985"/>
                  </a:lnTo>
                  <a:lnTo>
                    <a:pt x="887819" y="11051"/>
                  </a:lnTo>
                  <a:lnTo>
                    <a:pt x="899657" y="9396"/>
                  </a:lnTo>
                  <a:lnTo>
                    <a:pt x="911494" y="7982"/>
                  </a:lnTo>
                  <a:lnTo>
                    <a:pt x="923332" y="6775"/>
                  </a:lnTo>
                  <a:lnTo>
                    <a:pt x="935169" y="5744"/>
                  </a:lnTo>
                  <a:lnTo>
                    <a:pt x="947007" y="4865"/>
                  </a:lnTo>
                  <a:lnTo>
                    <a:pt x="958844" y="4115"/>
                  </a:lnTo>
                  <a:lnTo>
                    <a:pt x="970682" y="3476"/>
                  </a:lnTo>
                  <a:lnTo>
                    <a:pt x="982520" y="2932"/>
                  </a:lnTo>
                  <a:lnTo>
                    <a:pt x="994357" y="2468"/>
                  </a:lnTo>
                  <a:lnTo>
                    <a:pt x="1006195" y="2073"/>
                  </a:lnTo>
                  <a:lnTo>
                    <a:pt x="1018032" y="1736"/>
                  </a:lnTo>
                  <a:lnTo>
                    <a:pt x="1029870" y="1449"/>
                  </a:lnTo>
                  <a:lnTo>
                    <a:pt x="1041708" y="1205"/>
                  </a:lnTo>
                  <a:lnTo>
                    <a:pt x="1053545" y="997"/>
                  </a:lnTo>
                  <a:lnTo>
                    <a:pt x="1065383" y="821"/>
                  </a:lnTo>
                  <a:lnTo>
                    <a:pt x="1077220" y="670"/>
                  </a:lnTo>
                  <a:lnTo>
                    <a:pt x="1089058" y="542"/>
                  </a:lnTo>
                  <a:lnTo>
                    <a:pt x="1100896" y="433"/>
                  </a:lnTo>
                  <a:lnTo>
                    <a:pt x="1112733" y="340"/>
                  </a:lnTo>
                  <a:lnTo>
                    <a:pt x="1124571" y="261"/>
                  </a:lnTo>
                  <a:lnTo>
                    <a:pt x="1136408" y="194"/>
                  </a:lnTo>
                  <a:lnTo>
                    <a:pt x="1148246" y="137"/>
                  </a:lnTo>
                  <a:lnTo>
                    <a:pt x="1160084" y="88"/>
                  </a:lnTo>
                  <a:lnTo>
                    <a:pt x="1171921" y="47"/>
                  </a:lnTo>
                  <a:lnTo>
                    <a:pt x="1171921" y="0"/>
                  </a:lnTo>
                  <a:lnTo>
                    <a:pt x="1183759" y="33"/>
                  </a:lnTo>
                  <a:lnTo>
                    <a:pt x="1195596" y="72"/>
                  </a:lnTo>
                  <a:lnTo>
                    <a:pt x="1207434" y="117"/>
                  </a:lnTo>
                  <a:lnTo>
                    <a:pt x="1219272" y="171"/>
                  </a:lnTo>
                  <a:lnTo>
                    <a:pt x="1231109" y="234"/>
                  </a:lnTo>
                  <a:lnTo>
                    <a:pt x="1242947" y="308"/>
                  </a:lnTo>
                  <a:lnTo>
                    <a:pt x="1254784" y="396"/>
                  </a:lnTo>
                  <a:lnTo>
                    <a:pt x="1266622" y="498"/>
                  </a:lnTo>
                  <a:lnTo>
                    <a:pt x="1278459" y="619"/>
                  </a:lnTo>
                  <a:lnTo>
                    <a:pt x="1290297" y="760"/>
                  </a:lnTo>
                  <a:lnTo>
                    <a:pt x="1302135" y="926"/>
                  </a:lnTo>
                  <a:lnTo>
                    <a:pt x="1313972" y="1122"/>
                  </a:lnTo>
                  <a:lnTo>
                    <a:pt x="1325810" y="1351"/>
                  </a:lnTo>
                  <a:lnTo>
                    <a:pt x="1337647" y="1620"/>
                  </a:lnTo>
                  <a:lnTo>
                    <a:pt x="1349485" y="1936"/>
                  </a:lnTo>
                  <a:lnTo>
                    <a:pt x="1361323" y="2308"/>
                  </a:lnTo>
                  <a:lnTo>
                    <a:pt x="1373160" y="2743"/>
                  </a:lnTo>
                  <a:lnTo>
                    <a:pt x="1384998" y="3255"/>
                  </a:lnTo>
                  <a:lnTo>
                    <a:pt x="1396835" y="3854"/>
                  </a:lnTo>
                  <a:lnTo>
                    <a:pt x="1408673" y="4558"/>
                  </a:lnTo>
                  <a:lnTo>
                    <a:pt x="1420511" y="5382"/>
                  </a:lnTo>
                  <a:lnTo>
                    <a:pt x="1432348" y="6348"/>
                  </a:lnTo>
                  <a:lnTo>
                    <a:pt x="1444186" y="7479"/>
                  </a:lnTo>
                  <a:lnTo>
                    <a:pt x="1456023" y="8803"/>
                  </a:lnTo>
                  <a:lnTo>
                    <a:pt x="1467861" y="10350"/>
                  </a:lnTo>
                  <a:lnTo>
                    <a:pt x="1479699" y="12159"/>
                  </a:lnTo>
                  <a:lnTo>
                    <a:pt x="1491536" y="14269"/>
                  </a:lnTo>
                  <a:lnTo>
                    <a:pt x="1503374" y="16729"/>
                  </a:lnTo>
                  <a:lnTo>
                    <a:pt x="1515211" y="19592"/>
                  </a:lnTo>
                  <a:lnTo>
                    <a:pt x="1527049" y="22920"/>
                  </a:lnTo>
                  <a:lnTo>
                    <a:pt x="1538887" y="26779"/>
                  </a:lnTo>
                  <a:lnTo>
                    <a:pt x="1550724" y="31246"/>
                  </a:lnTo>
                  <a:lnTo>
                    <a:pt x="1562562" y="36402"/>
                  </a:lnTo>
                  <a:lnTo>
                    <a:pt x="1574399" y="42335"/>
                  </a:lnTo>
                  <a:lnTo>
                    <a:pt x="1586237" y="49141"/>
                  </a:lnTo>
                  <a:lnTo>
                    <a:pt x="1598074" y="56917"/>
                  </a:lnTo>
                  <a:lnTo>
                    <a:pt x="1609912" y="65761"/>
                  </a:lnTo>
                  <a:lnTo>
                    <a:pt x="1621750" y="75769"/>
                  </a:lnTo>
                  <a:lnTo>
                    <a:pt x="1633587" y="87030"/>
                  </a:lnTo>
                  <a:lnTo>
                    <a:pt x="1645425" y="99617"/>
                  </a:lnTo>
                  <a:lnTo>
                    <a:pt x="1657262" y="113588"/>
                  </a:lnTo>
                  <a:lnTo>
                    <a:pt x="1669100" y="128968"/>
                  </a:lnTo>
                  <a:lnTo>
                    <a:pt x="1680938" y="145753"/>
                  </a:lnTo>
                  <a:lnTo>
                    <a:pt x="1692775" y="163895"/>
                  </a:lnTo>
                  <a:lnTo>
                    <a:pt x="1704613" y="183299"/>
                  </a:lnTo>
                  <a:lnTo>
                    <a:pt x="1716450" y="203826"/>
                  </a:lnTo>
                  <a:lnTo>
                    <a:pt x="1728288" y="225286"/>
                  </a:lnTo>
                  <a:lnTo>
                    <a:pt x="1740126" y="247446"/>
                  </a:lnTo>
                  <a:lnTo>
                    <a:pt x="1751963" y="270042"/>
                  </a:lnTo>
                  <a:lnTo>
                    <a:pt x="1763801" y="292785"/>
                  </a:lnTo>
                  <a:lnTo>
                    <a:pt x="1775638" y="315381"/>
                  </a:lnTo>
                  <a:lnTo>
                    <a:pt x="1787476" y="337542"/>
                  </a:lnTo>
                  <a:lnTo>
                    <a:pt x="1799314" y="359001"/>
                  </a:lnTo>
                  <a:lnTo>
                    <a:pt x="1811151" y="379528"/>
                  </a:lnTo>
                  <a:lnTo>
                    <a:pt x="1822989" y="398933"/>
                  </a:lnTo>
                  <a:lnTo>
                    <a:pt x="1834826" y="417074"/>
                  </a:lnTo>
                  <a:lnTo>
                    <a:pt x="1846664" y="433859"/>
                  </a:lnTo>
                  <a:lnTo>
                    <a:pt x="1858502" y="449240"/>
                  </a:lnTo>
                  <a:lnTo>
                    <a:pt x="1870339" y="463210"/>
                  </a:lnTo>
                  <a:lnTo>
                    <a:pt x="1882177" y="475798"/>
                  </a:lnTo>
                  <a:lnTo>
                    <a:pt x="1894014" y="487058"/>
                  </a:lnTo>
                  <a:lnTo>
                    <a:pt x="1905852" y="497066"/>
                  </a:lnTo>
                  <a:lnTo>
                    <a:pt x="1917689" y="505910"/>
                  </a:lnTo>
                  <a:lnTo>
                    <a:pt x="1929527" y="513686"/>
                  </a:lnTo>
                  <a:lnTo>
                    <a:pt x="1941365" y="520492"/>
                  </a:lnTo>
                  <a:lnTo>
                    <a:pt x="1953202" y="526426"/>
                  </a:lnTo>
                  <a:lnTo>
                    <a:pt x="1965040" y="531581"/>
                  </a:lnTo>
                  <a:lnTo>
                    <a:pt x="1976877" y="536048"/>
                  </a:lnTo>
                  <a:lnTo>
                    <a:pt x="1988715" y="539907"/>
                  </a:lnTo>
                  <a:lnTo>
                    <a:pt x="2000553" y="543235"/>
                  </a:lnTo>
                  <a:lnTo>
                    <a:pt x="2012390" y="546098"/>
                  </a:lnTo>
                  <a:lnTo>
                    <a:pt x="2024228" y="548558"/>
                  </a:lnTo>
                  <a:lnTo>
                    <a:pt x="2036065" y="550669"/>
                  </a:lnTo>
                  <a:lnTo>
                    <a:pt x="2047903" y="552477"/>
                  </a:lnTo>
                  <a:lnTo>
                    <a:pt x="2059741" y="554025"/>
                  </a:lnTo>
                  <a:lnTo>
                    <a:pt x="2071578" y="555348"/>
                  </a:lnTo>
                  <a:lnTo>
                    <a:pt x="2083416" y="556479"/>
                  </a:lnTo>
                  <a:lnTo>
                    <a:pt x="2095253" y="557445"/>
                  </a:lnTo>
                  <a:lnTo>
                    <a:pt x="2107091" y="558270"/>
                  </a:lnTo>
                  <a:lnTo>
                    <a:pt x="2118929" y="558973"/>
                  </a:lnTo>
                  <a:lnTo>
                    <a:pt x="2130766" y="559573"/>
                  </a:lnTo>
                  <a:lnTo>
                    <a:pt x="2142604" y="560084"/>
                  </a:lnTo>
                  <a:lnTo>
                    <a:pt x="2154441" y="560520"/>
                  </a:lnTo>
                  <a:lnTo>
                    <a:pt x="2166279" y="560891"/>
                  </a:lnTo>
                  <a:lnTo>
                    <a:pt x="2178117" y="561207"/>
                  </a:lnTo>
                  <a:lnTo>
                    <a:pt x="2189954" y="561476"/>
                  </a:lnTo>
                  <a:lnTo>
                    <a:pt x="2201792" y="561706"/>
                  </a:lnTo>
                  <a:lnTo>
                    <a:pt x="2213629" y="561901"/>
                  </a:lnTo>
                  <a:lnTo>
                    <a:pt x="2225467" y="562067"/>
                  </a:lnTo>
                  <a:lnTo>
                    <a:pt x="2237304" y="562209"/>
                  </a:lnTo>
                  <a:lnTo>
                    <a:pt x="2249142" y="562329"/>
                  </a:lnTo>
                  <a:lnTo>
                    <a:pt x="2260980" y="562432"/>
                  </a:lnTo>
                  <a:lnTo>
                    <a:pt x="2272817" y="562519"/>
                  </a:lnTo>
                  <a:lnTo>
                    <a:pt x="2284655" y="562593"/>
                  </a:lnTo>
                  <a:lnTo>
                    <a:pt x="2296492" y="562656"/>
                  </a:lnTo>
                  <a:lnTo>
                    <a:pt x="2308330" y="562710"/>
                  </a:lnTo>
                  <a:lnTo>
                    <a:pt x="2320168" y="562756"/>
                  </a:lnTo>
                  <a:lnTo>
                    <a:pt x="2332005" y="562795"/>
                  </a:lnTo>
                  <a:lnTo>
                    <a:pt x="2343843" y="562828"/>
                  </a:lnTo>
                  <a:lnTo>
                    <a:pt x="2343843" y="563017"/>
                  </a:lnTo>
                  <a:lnTo>
                    <a:pt x="2355680" y="563017"/>
                  </a:lnTo>
                  <a:lnTo>
                    <a:pt x="2367518" y="563017"/>
                  </a:lnTo>
                  <a:lnTo>
                    <a:pt x="2379356" y="563017"/>
                  </a:lnTo>
                  <a:lnTo>
                    <a:pt x="2391193" y="563017"/>
                  </a:lnTo>
                  <a:lnTo>
                    <a:pt x="2403031" y="563017"/>
                  </a:lnTo>
                  <a:lnTo>
                    <a:pt x="2414868" y="563017"/>
                  </a:lnTo>
                  <a:lnTo>
                    <a:pt x="2426706" y="563017"/>
                  </a:lnTo>
                  <a:lnTo>
                    <a:pt x="2438544" y="563017"/>
                  </a:lnTo>
                  <a:lnTo>
                    <a:pt x="2450381" y="563017"/>
                  </a:lnTo>
                  <a:lnTo>
                    <a:pt x="2462219" y="563017"/>
                  </a:lnTo>
                  <a:lnTo>
                    <a:pt x="2474056" y="563017"/>
                  </a:lnTo>
                  <a:lnTo>
                    <a:pt x="2485894" y="563017"/>
                  </a:lnTo>
                  <a:lnTo>
                    <a:pt x="2497732" y="563017"/>
                  </a:lnTo>
                  <a:lnTo>
                    <a:pt x="2509569" y="563017"/>
                  </a:lnTo>
                  <a:lnTo>
                    <a:pt x="2521407" y="563017"/>
                  </a:lnTo>
                  <a:lnTo>
                    <a:pt x="2533244" y="563017"/>
                  </a:lnTo>
                  <a:lnTo>
                    <a:pt x="2545082" y="563017"/>
                  </a:lnTo>
                  <a:lnTo>
                    <a:pt x="2556919" y="563017"/>
                  </a:lnTo>
                  <a:lnTo>
                    <a:pt x="2568757" y="563017"/>
                  </a:lnTo>
                  <a:lnTo>
                    <a:pt x="2580595" y="563017"/>
                  </a:lnTo>
                  <a:lnTo>
                    <a:pt x="2592432" y="563017"/>
                  </a:lnTo>
                  <a:lnTo>
                    <a:pt x="2604270" y="563017"/>
                  </a:lnTo>
                  <a:lnTo>
                    <a:pt x="2616107" y="563017"/>
                  </a:lnTo>
                  <a:lnTo>
                    <a:pt x="2627945" y="563017"/>
                  </a:lnTo>
                  <a:lnTo>
                    <a:pt x="2639783" y="563017"/>
                  </a:lnTo>
                  <a:lnTo>
                    <a:pt x="2651620" y="563017"/>
                  </a:lnTo>
                  <a:lnTo>
                    <a:pt x="2663458" y="563017"/>
                  </a:lnTo>
                  <a:lnTo>
                    <a:pt x="2675295" y="563017"/>
                  </a:lnTo>
                  <a:lnTo>
                    <a:pt x="2687133" y="563017"/>
                  </a:lnTo>
                  <a:lnTo>
                    <a:pt x="2698971" y="563017"/>
                  </a:lnTo>
                  <a:lnTo>
                    <a:pt x="2710808" y="563017"/>
                  </a:lnTo>
                  <a:lnTo>
                    <a:pt x="2722646" y="563017"/>
                  </a:lnTo>
                  <a:lnTo>
                    <a:pt x="2734483" y="563017"/>
                  </a:lnTo>
                  <a:lnTo>
                    <a:pt x="2746321" y="563017"/>
                  </a:lnTo>
                  <a:lnTo>
                    <a:pt x="2758159" y="563017"/>
                  </a:lnTo>
                  <a:lnTo>
                    <a:pt x="2769996" y="563017"/>
                  </a:lnTo>
                  <a:lnTo>
                    <a:pt x="2781834" y="563017"/>
                  </a:lnTo>
                  <a:lnTo>
                    <a:pt x="2793671" y="563017"/>
                  </a:lnTo>
                  <a:lnTo>
                    <a:pt x="2805509" y="563017"/>
                  </a:lnTo>
                  <a:lnTo>
                    <a:pt x="2817347" y="563017"/>
                  </a:lnTo>
                  <a:lnTo>
                    <a:pt x="2829184" y="563017"/>
                  </a:lnTo>
                  <a:lnTo>
                    <a:pt x="2841022" y="563017"/>
                  </a:lnTo>
                  <a:lnTo>
                    <a:pt x="2852859" y="563017"/>
                  </a:lnTo>
                  <a:lnTo>
                    <a:pt x="2864697" y="563017"/>
                  </a:lnTo>
                  <a:lnTo>
                    <a:pt x="2876534" y="563017"/>
                  </a:lnTo>
                  <a:lnTo>
                    <a:pt x="2888372" y="563017"/>
                  </a:lnTo>
                  <a:lnTo>
                    <a:pt x="2900210" y="563017"/>
                  </a:lnTo>
                  <a:lnTo>
                    <a:pt x="2912047" y="563017"/>
                  </a:lnTo>
                  <a:lnTo>
                    <a:pt x="2923885" y="563017"/>
                  </a:lnTo>
                  <a:lnTo>
                    <a:pt x="2935722" y="563017"/>
                  </a:lnTo>
                  <a:lnTo>
                    <a:pt x="2947560" y="563017"/>
                  </a:lnTo>
                  <a:lnTo>
                    <a:pt x="2959398" y="563017"/>
                  </a:lnTo>
                  <a:lnTo>
                    <a:pt x="2971235" y="563017"/>
                  </a:lnTo>
                  <a:lnTo>
                    <a:pt x="2983073" y="563017"/>
                  </a:lnTo>
                  <a:lnTo>
                    <a:pt x="2994910" y="563017"/>
                  </a:lnTo>
                  <a:lnTo>
                    <a:pt x="3006748" y="563017"/>
                  </a:lnTo>
                  <a:lnTo>
                    <a:pt x="3018586" y="563017"/>
                  </a:lnTo>
                  <a:lnTo>
                    <a:pt x="3030423" y="563017"/>
                  </a:lnTo>
                  <a:lnTo>
                    <a:pt x="3042261" y="563017"/>
                  </a:lnTo>
                  <a:lnTo>
                    <a:pt x="3054098" y="563017"/>
                  </a:lnTo>
                  <a:lnTo>
                    <a:pt x="3065936" y="563017"/>
                  </a:lnTo>
                  <a:lnTo>
                    <a:pt x="3077774" y="563017"/>
                  </a:lnTo>
                  <a:lnTo>
                    <a:pt x="3089611" y="563017"/>
                  </a:lnTo>
                  <a:lnTo>
                    <a:pt x="3101449" y="563017"/>
                  </a:lnTo>
                  <a:lnTo>
                    <a:pt x="3113286" y="563017"/>
                  </a:lnTo>
                  <a:lnTo>
                    <a:pt x="3125124" y="563017"/>
                  </a:lnTo>
                  <a:lnTo>
                    <a:pt x="3136962" y="563017"/>
                  </a:lnTo>
                  <a:lnTo>
                    <a:pt x="3148799" y="563017"/>
                  </a:lnTo>
                  <a:lnTo>
                    <a:pt x="3160637" y="563017"/>
                  </a:lnTo>
                  <a:lnTo>
                    <a:pt x="3172474" y="563017"/>
                  </a:lnTo>
                  <a:lnTo>
                    <a:pt x="3184312" y="563017"/>
                  </a:lnTo>
                  <a:lnTo>
                    <a:pt x="3196149" y="563017"/>
                  </a:lnTo>
                  <a:lnTo>
                    <a:pt x="3207987" y="563017"/>
                  </a:lnTo>
                  <a:lnTo>
                    <a:pt x="3219825" y="563017"/>
                  </a:lnTo>
                  <a:lnTo>
                    <a:pt x="3231662" y="563017"/>
                  </a:lnTo>
                  <a:lnTo>
                    <a:pt x="3243500" y="563017"/>
                  </a:lnTo>
                  <a:lnTo>
                    <a:pt x="3255337" y="563017"/>
                  </a:lnTo>
                  <a:lnTo>
                    <a:pt x="3267175" y="563017"/>
                  </a:lnTo>
                  <a:lnTo>
                    <a:pt x="3279013" y="563017"/>
                  </a:lnTo>
                  <a:lnTo>
                    <a:pt x="3290850" y="563017"/>
                  </a:lnTo>
                  <a:lnTo>
                    <a:pt x="3302688" y="563017"/>
                  </a:lnTo>
                  <a:lnTo>
                    <a:pt x="3314525" y="563017"/>
                  </a:lnTo>
                  <a:lnTo>
                    <a:pt x="3326363" y="563017"/>
                  </a:lnTo>
                  <a:lnTo>
                    <a:pt x="3338201" y="563017"/>
                  </a:lnTo>
                  <a:lnTo>
                    <a:pt x="3350038" y="563017"/>
                  </a:lnTo>
                  <a:lnTo>
                    <a:pt x="3361876" y="563017"/>
                  </a:lnTo>
                  <a:lnTo>
                    <a:pt x="3373713" y="563017"/>
                  </a:lnTo>
                  <a:lnTo>
                    <a:pt x="3385551" y="563017"/>
                  </a:lnTo>
                  <a:lnTo>
                    <a:pt x="3397389" y="563017"/>
                  </a:lnTo>
                  <a:lnTo>
                    <a:pt x="3409226" y="563017"/>
                  </a:lnTo>
                  <a:lnTo>
                    <a:pt x="3421064" y="563017"/>
                  </a:lnTo>
                  <a:lnTo>
                    <a:pt x="3432901" y="563017"/>
                  </a:lnTo>
                  <a:lnTo>
                    <a:pt x="3444739" y="563017"/>
                  </a:lnTo>
                  <a:lnTo>
                    <a:pt x="3456576" y="563017"/>
                  </a:lnTo>
                  <a:lnTo>
                    <a:pt x="3468414" y="563017"/>
                  </a:lnTo>
                  <a:lnTo>
                    <a:pt x="3480252" y="563017"/>
                  </a:lnTo>
                  <a:lnTo>
                    <a:pt x="3492089" y="563017"/>
                  </a:lnTo>
                  <a:lnTo>
                    <a:pt x="3503927" y="563017"/>
                  </a:lnTo>
                  <a:lnTo>
                    <a:pt x="3515764" y="563017"/>
                  </a:lnTo>
                  <a:lnTo>
                    <a:pt x="3515764" y="562922"/>
                  </a:lnTo>
                  <a:lnTo>
                    <a:pt x="3527602" y="562906"/>
                  </a:lnTo>
                  <a:lnTo>
                    <a:pt x="3539440" y="562886"/>
                  </a:lnTo>
                  <a:lnTo>
                    <a:pt x="3551277" y="562863"/>
                  </a:lnTo>
                  <a:lnTo>
                    <a:pt x="3563115" y="562836"/>
                  </a:lnTo>
                  <a:lnTo>
                    <a:pt x="3574952" y="562805"/>
                  </a:lnTo>
                  <a:lnTo>
                    <a:pt x="3586790" y="562768"/>
                  </a:lnTo>
                  <a:lnTo>
                    <a:pt x="3598628" y="562724"/>
                  </a:lnTo>
                  <a:lnTo>
                    <a:pt x="3610465" y="562673"/>
                  </a:lnTo>
                  <a:lnTo>
                    <a:pt x="3622303" y="562613"/>
                  </a:lnTo>
                  <a:lnTo>
                    <a:pt x="3634140" y="562542"/>
                  </a:lnTo>
                  <a:lnTo>
                    <a:pt x="3645978" y="562459"/>
                  </a:lnTo>
                  <a:lnTo>
                    <a:pt x="3657816" y="562361"/>
                  </a:lnTo>
                  <a:lnTo>
                    <a:pt x="3669653" y="562246"/>
                  </a:lnTo>
                  <a:lnTo>
                    <a:pt x="3681491" y="562112"/>
                  </a:lnTo>
                  <a:lnTo>
                    <a:pt x="3693328" y="561954"/>
                  </a:lnTo>
                  <a:lnTo>
                    <a:pt x="3705166" y="561768"/>
                  </a:lnTo>
                  <a:lnTo>
                    <a:pt x="3717004" y="561550"/>
                  </a:lnTo>
                  <a:lnTo>
                    <a:pt x="3728841" y="561295"/>
                  </a:lnTo>
                  <a:lnTo>
                    <a:pt x="3740679" y="560995"/>
                  </a:lnTo>
                  <a:lnTo>
                    <a:pt x="3752516" y="560643"/>
                  </a:lnTo>
                  <a:lnTo>
                    <a:pt x="3764354" y="560231"/>
                  </a:lnTo>
                  <a:lnTo>
                    <a:pt x="3776191" y="559748"/>
                  </a:lnTo>
                  <a:lnTo>
                    <a:pt x="3788029" y="559182"/>
                  </a:lnTo>
                  <a:lnTo>
                    <a:pt x="3799867" y="558521"/>
                  </a:lnTo>
                  <a:lnTo>
                    <a:pt x="3811704" y="557747"/>
                  </a:lnTo>
                  <a:lnTo>
                    <a:pt x="3823542" y="556843"/>
                  </a:lnTo>
                  <a:lnTo>
                    <a:pt x="3835379" y="555787"/>
                  </a:lnTo>
                  <a:lnTo>
                    <a:pt x="3847217" y="554557"/>
                  </a:lnTo>
                  <a:lnTo>
                    <a:pt x="3859055" y="553126"/>
                  </a:lnTo>
                  <a:lnTo>
                    <a:pt x="3870892" y="551462"/>
                  </a:lnTo>
                  <a:lnTo>
                    <a:pt x="3882730" y="549532"/>
                  </a:lnTo>
                  <a:lnTo>
                    <a:pt x="3894567" y="547299"/>
                  </a:lnTo>
                  <a:lnTo>
                    <a:pt x="3906405" y="544721"/>
                  </a:lnTo>
                  <a:lnTo>
                    <a:pt x="3918243" y="541754"/>
                  </a:lnTo>
                  <a:lnTo>
                    <a:pt x="3930080" y="538351"/>
                  </a:lnTo>
                  <a:lnTo>
                    <a:pt x="3941918" y="534463"/>
                  </a:lnTo>
                  <a:lnTo>
                    <a:pt x="3953755" y="530041"/>
                  </a:lnTo>
                  <a:lnTo>
                    <a:pt x="3965593" y="525037"/>
                  </a:lnTo>
                  <a:lnTo>
                    <a:pt x="3977431" y="519407"/>
                  </a:lnTo>
                  <a:lnTo>
                    <a:pt x="3989268" y="513113"/>
                  </a:lnTo>
                  <a:lnTo>
                    <a:pt x="4001106" y="506128"/>
                  </a:lnTo>
                  <a:lnTo>
                    <a:pt x="4012943" y="498438"/>
                  </a:lnTo>
                  <a:lnTo>
                    <a:pt x="4024781" y="490045"/>
                  </a:lnTo>
                  <a:lnTo>
                    <a:pt x="4036619" y="480975"/>
                  </a:lnTo>
                  <a:lnTo>
                    <a:pt x="4048456" y="471272"/>
                  </a:lnTo>
                  <a:lnTo>
                    <a:pt x="4060294" y="461009"/>
                  </a:lnTo>
                  <a:lnTo>
                    <a:pt x="4072131" y="450279"/>
                  </a:lnTo>
                  <a:lnTo>
                    <a:pt x="4083969" y="439199"/>
                  </a:lnTo>
                  <a:lnTo>
                    <a:pt x="4095806" y="427901"/>
                  </a:lnTo>
                  <a:lnTo>
                    <a:pt x="4107644" y="416529"/>
                  </a:lnTo>
                  <a:lnTo>
                    <a:pt x="4119482" y="405231"/>
                  </a:lnTo>
                  <a:lnTo>
                    <a:pt x="4131319" y="394151"/>
                  </a:lnTo>
                  <a:lnTo>
                    <a:pt x="4143157" y="383421"/>
                  </a:lnTo>
                  <a:lnTo>
                    <a:pt x="4154994" y="373158"/>
                  </a:lnTo>
                  <a:lnTo>
                    <a:pt x="4166832" y="363456"/>
                  </a:lnTo>
                  <a:lnTo>
                    <a:pt x="4178670" y="354385"/>
                  </a:lnTo>
                  <a:lnTo>
                    <a:pt x="4190507" y="345992"/>
                  </a:lnTo>
                  <a:lnTo>
                    <a:pt x="4202345" y="338302"/>
                  </a:lnTo>
                  <a:lnTo>
                    <a:pt x="4214182" y="331317"/>
                  </a:lnTo>
                  <a:lnTo>
                    <a:pt x="4226020" y="325023"/>
                  </a:lnTo>
                  <a:lnTo>
                    <a:pt x="4237858" y="319393"/>
                  </a:lnTo>
                  <a:lnTo>
                    <a:pt x="4249695" y="314389"/>
                  </a:lnTo>
                  <a:lnTo>
                    <a:pt x="4261533" y="309967"/>
                  </a:lnTo>
                  <a:lnTo>
                    <a:pt x="4273370" y="306079"/>
                  </a:lnTo>
                  <a:lnTo>
                    <a:pt x="4285208" y="302676"/>
                  </a:lnTo>
                  <a:lnTo>
                    <a:pt x="4297046" y="299709"/>
                  </a:lnTo>
                  <a:lnTo>
                    <a:pt x="4308883" y="297131"/>
                  </a:lnTo>
                  <a:lnTo>
                    <a:pt x="4320721" y="294898"/>
                  </a:lnTo>
                  <a:lnTo>
                    <a:pt x="4332558" y="292968"/>
                  </a:lnTo>
                  <a:lnTo>
                    <a:pt x="4344396" y="291304"/>
                  </a:lnTo>
                  <a:lnTo>
                    <a:pt x="4356234" y="289873"/>
                  </a:lnTo>
                  <a:lnTo>
                    <a:pt x="4368071" y="288643"/>
                  </a:lnTo>
                  <a:lnTo>
                    <a:pt x="4379909" y="287588"/>
                  </a:lnTo>
                  <a:lnTo>
                    <a:pt x="4391746" y="286684"/>
                  </a:lnTo>
                  <a:lnTo>
                    <a:pt x="4403584" y="285910"/>
                  </a:lnTo>
                  <a:lnTo>
                    <a:pt x="4415421" y="285248"/>
                  </a:lnTo>
                  <a:lnTo>
                    <a:pt x="4427259" y="284682"/>
                  </a:lnTo>
                  <a:lnTo>
                    <a:pt x="4439097" y="284199"/>
                  </a:lnTo>
                  <a:lnTo>
                    <a:pt x="4450934" y="283787"/>
                  </a:lnTo>
                  <a:lnTo>
                    <a:pt x="4462772" y="283435"/>
                  </a:lnTo>
                  <a:lnTo>
                    <a:pt x="4474609" y="283136"/>
                  </a:lnTo>
                  <a:lnTo>
                    <a:pt x="4486447" y="282880"/>
                  </a:lnTo>
                  <a:lnTo>
                    <a:pt x="4498285" y="282662"/>
                  </a:lnTo>
                  <a:lnTo>
                    <a:pt x="4510122" y="282476"/>
                  </a:lnTo>
                  <a:lnTo>
                    <a:pt x="4521960" y="282318"/>
                  </a:lnTo>
                  <a:lnTo>
                    <a:pt x="4533797" y="282184"/>
                  </a:lnTo>
                  <a:lnTo>
                    <a:pt x="4545635" y="282069"/>
                  </a:lnTo>
                  <a:lnTo>
                    <a:pt x="4557473" y="281971"/>
                  </a:lnTo>
                  <a:lnTo>
                    <a:pt x="4569310" y="281888"/>
                  </a:lnTo>
                  <a:lnTo>
                    <a:pt x="4581148" y="281818"/>
                  </a:lnTo>
                  <a:lnTo>
                    <a:pt x="4592985" y="281757"/>
                  </a:lnTo>
                  <a:lnTo>
                    <a:pt x="4604823" y="281706"/>
                  </a:lnTo>
                  <a:lnTo>
                    <a:pt x="4616661" y="281663"/>
                  </a:lnTo>
                  <a:lnTo>
                    <a:pt x="4628498" y="281625"/>
                  </a:lnTo>
                  <a:lnTo>
                    <a:pt x="4640336" y="281594"/>
                  </a:lnTo>
                  <a:lnTo>
                    <a:pt x="4652173" y="281567"/>
                  </a:lnTo>
                  <a:lnTo>
                    <a:pt x="4664011" y="281544"/>
                  </a:lnTo>
                  <a:lnTo>
                    <a:pt x="4675849" y="281525"/>
                  </a:lnTo>
                  <a:lnTo>
                    <a:pt x="4687686" y="281508"/>
                  </a:lnTo>
                </a:path>
              </a:pathLst>
            </a:custGeom>
            <a:ln w="40651" cap="flat">
              <a:solidFill>
                <a:srgbClr val="00BBDD">
                  <a:alpha val="100000"/>
                </a:srgbClr>
              </a:solidFill>
              <a:prstDash val="solid"/>
              <a:round/>
            </a:ln>
          </p:spPr>
          <p:txBody>
            <a:bodyPr/>
            <a:lstStyle/>
            <a:p/>
          </p:txBody>
        </p:sp>
        <p:sp>
          <p:nvSpPr>
            <p:cNvPr id="59" name="pl59"/>
            <p:cNvSpPr/>
            <p:nvPr/>
          </p:nvSpPr>
          <p:spPr>
            <a:xfrm>
              <a:off x="2482351" y="2448337"/>
              <a:ext cx="4687686" cy="281508"/>
            </a:xfrm>
            <a:custGeom>
              <a:avLst/>
              <a:pathLst>
                <a:path w="4687686" h="281508">
                  <a:moveTo>
                    <a:pt x="0" y="281508"/>
                  </a:moveTo>
                  <a:lnTo>
                    <a:pt x="11837" y="281500"/>
                  </a:lnTo>
                  <a:lnTo>
                    <a:pt x="23675" y="281490"/>
                  </a:lnTo>
                  <a:lnTo>
                    <a:pt x="35512" y="281479"/>
                  </a:lnTo>
                  <a:lnTo>
                    <a:pt x="47350" y="281465"/>
                  </a:lnTo>
                  <a:lnTo>
                    <a:pt x="59187" y="281449"/>
                  </a:lnTo>
                  <a:lnTo>
                    <a:pt x="71025" y="281431"/>
                  </a:lnTo>
                  <a:lnTo>
                    <a:pt x="82863" y="281409"/>
                  </a:lnTo>
                  <a:lnTo>
                    <a:pt x="94700" y="281383"/>
                  </a:lnTo>
                  <a:lnTo>
                    <a:pt x="106538" y="281353"/>
                  </a:lnTo>
                  <a:lnTo>
                    <a:pt x="118375" y="281318"/>
                  </a:lnTo>
                  <a:lnTo>
                    <a:pt x="130213" y="281276"/>
                  </a:lnTo>
                  <a:lnTo>
                    <a:pt x="142051" y="281228"/>
                  </a:lnTo>
                  <a:lnTo>
                    <a:pt x="153888" y="281170"/>
                  </a:lnTo>
                  <a:lnTo>
                    <a:pt x="165726" y="281103"/>
                  </a:lnTo>
                  <a:lnTo>
                    <a:pt x="177563" y="281024"/>
                  </a:lnTo>
                  <a:lnTo>
                    <a:pt x="189401" y="280931"/>
                  </a:lnTo>
                  <a:lnTo>
                    <a:pt x="201239" y="280822"/>
                  </a:lnTo>
                  <a:lnTo>
                    <a:pt x="213076" y="280694"/>
                  </a:lnTo>
                  <a:lnTo>
                    <a:pt x="224914" y="280544"/>
                  </a:lnTo>
                  <a:lnTo>
                    <a:pt x="236751" y="280369"/>
                  </a:lnTo>
                  <a:lnTo>
                    <a:pt x="248589" y="280162"/>
                  </a:lnTo>
                  <a:lnTo>
                    <a:pt x="260427" y="279921"/>
                  </a:lnTo>
                  <a:lnTo>
                    <a:pt x="272264" y="279638"/>
                  </a:lnTo>
                  <a:lnTo>
                    <a:pt x="284102" y="279307"/>
                  </a:lnTo>
                  <a:lnTo>
                    <a:pt x="295939" y="278920"/>
                  </a:lnTo>
                  <a:lnTo>
                    <a:pt x="307777" y="278468"/>
                  </a:lnTo>
                  <a:lnTo>
                    <a:pt x="319614" y="277941"/>
                  </a:lnTo>
                  <a:lnTo>
                    <a:pt x="331452" y="277326"/>
                  </a:lnTo>
                  <a:lnTo>
                    <a:pt x="343290" y="276610"/>
                  </a:lnTo>
                  <a:lnTo>
                    <a:pt x="355127" y="275778"/>
                  </a:lnTo>
                  <a:lnTo>
                    <a:pt x="366965" y="274813"/>
                  </a:lnTo>
                  <a:lnTo>
                    <a:pt x="378802" y="273696"/>
                  </a:lnTo>
                  <a:lnTo>
                    <a:pt x="390640" y="272408"/>
                  </a:lnTo>
                  <a:lnTo>
                    <a:pt x="402478" y="270924"/>
                  </a:lnTo>
                  <a:lnTo>
                    <a:pt x="414315" y="269223"/>
                  </a:lnTo>
                  <a:lnTo>
                    <a:pt x="426153" y="267279"/>
                  </a:lnTo>
                  <a:lnTo>
                    <a:pt x="437990" y="265068"/>
                  </a:lnTo>
                  <a:lnTo>
                    <a:pt x="449828" y="262566"/>
                  </a:lnTo>
                  <a:lnTo>
                    <a:pt x="461666" y="259751"/>
                  </a:lnTo>
                  <a:lnTo>
                    <a:pt x="473503" y="256604"/>
                  </a:lnTo>
                  <a:lnTo>
                    <a:pt x="485341" y="253111"/>
                  </a:lnTo>
                  <a:lnTo>
                    <a:pt x="497178" y="249266"/>
                  </a:lnTo>
                  <a:lnTo>
                    <a:pt x="509016" y="245070"/>
                  </a:lnTo>
                  <a:lnTo>
                    <a:pt x="520854" y="240534"/>
                  </a:lnTo>
                  <a:lnTo>
                    <a:pt x="532691" y="235683"/>
                  </a:lnTo>
                  <a:lnTo>
                    <a:pt x="544529" y="230551"/>
                  </a:lnTo>
                  <a:lnTo>
                    <a:pt x="556366" y="225187"/>
                  </a:lnTo>
                  <a:lnTo>
                    <a:pt x="568204" y="219646"/>
                  </a:lnTo>
                  <a:lnTo>
                    <a:pt x="580042" y="213997"/>
                  </a:lnTo>
                  <a:lnTo>
                    <a:pt x="591879" y="208312"/>
                  </a:lnTo>
                  <a:lnTo>
                    <a:pt x="603717" y="202663"/>
                  </a:lnTo>
                  <a:lnTo>
                    <a:pt x="615554" y="197123"/>
                  </a:lnTo>
                  <a:lnTo>
                    <a:pt x="627392" y="191758"/>
                  </a:lnTo>
                  <a:lnTo>
                    <a:pt x="639229" y="186626"/>
                  </a:lnTo>
                  <a:lnTo>
                    <a:pt x="651067" y="181775"/>
                  </a:lnTo>
                  <a:lnTo>
                    <a:pt x="662905" y="177239"/>
                  </a:lnTo>
                  <a:lnTo>
                    <a:pt x="674742" y="173043"/>
                  </a:lnTo>
                  <a:lnTo>
                    <a:pt x="686580" y="169198"/>
                  </a:lnTo>
                  <a:lnTo>
                    <a:pt x="698417" y="165705"/>
                  </a:lnTo>
                  <a:lnTo>
                    <a:pt x="710255" y="162558"/>
                  </a:lnTo>
                  <a:lnTo>
                    <a:pt x="722093" y="159743"/>
                  </a:lnTo>
                  <a:lnTo>
                    <a:pt x="733930" y="157241"/>
                  </a:lnTo>
                  <a:lnTo>
                    <a:pt x="745768" y="155030"/>
                  </a:lnTo>
                  <a:lnTo>
                    <a:pt x="757605" y="153086"/>
                  </a:lnTo>
                  <a:lnTo>
                    <a:pt x="769443" y="151385"/>
                  </a:lnTo>
                  <a:lnTo>
                    <a:pt x="781281" y="149902"/>
                  </a:lnTo>
                  <a:lnTo>
                    <a:pt x="793118" y="148613"/>
                  </a:lnTo>
                  <a:lnTo>
                    <a:pt x="804956" y="147496"/>
                  </a:lnTo>
                  <a:lnTo>
                    <a:pt x="816793" y="146531"/>
                  </a:lnTo>
                  <a:lnTo>
                    <a:pt x="828631" y="145699"/>
                  </a:lnTo>
                  <a:lnTo>
                    <a:pt x="840469" y="144983"/>
                  </a:lnTo>
                  <a:lnTo>
                    <a:pt x="852306" y="144368"/>
                  </a:lnTo>
                  <a:lnTo>
                    <a:pt x="864144" y="143841"/>
                  </a:lnTo>
                  <a:lnTo>
                    <a:pt x="875981" y="143389"/>
                  </a:lnTo>
                  <a:lnTo>
                    <a:pt x="887819" y="143002"/>
                  </a:lnTo>
                  <a:lnTo>
                    <a:pt x="899657" y="142671"/>
                  </a:lnTo>
                  <a:lnTo>
                    <a:pt x="911494" y="142388"/>
                  </a:lnTo>
                  <a:lnTo>
                    <a:pt x="923332" y="142147"/>
                  </a:lnTo>
                  <a:lnTo>
                    <a:pt x="935169" y="141941"/>
                  </a:lnTo>
                  <a:lnTo>
                    <a:pt x="947007" y="141765"/>
                  </a:lnTo>
                  <a:lnTo>
                    <a:pt x="958844" y="141615"/>
                  </a:lnTo>
                  <a:lnTo>
                    <a:pt x="970682" y="141487"/>
                  </a:lnTo>
                  <a:lnTo>
                    <a:pt x="982520" y="141378"/>
                  </a:lnTo>
                  <a:lnTo>
                    <a:pt x="994357" y="141285"/>
                  </a:lnTo>
                  <a:lnTo>
                    <a:pt x="1006195" y="141206"/>
                  </a:lnTo>
                  <a:lnTo>
                    <a:pt x="1018032" y="141139"/>
                  </a:lnTo>
                  <a:lnTo>
                    <a:pt x="1029870" y="141081"/>
                  </a:lnTo>
                  <a:lnTo>
                    <a:pt x="1041708" y="141033"/>
                  </a:lnTo>
                  <a:lnTo>
                    <a:pt x="1053545" y="140991"/>
                  </a:lnTo>
                  <a:lnTo>
                    <a:pt x="1065383" y="140956"/>
                  </a:lnTo>
                  <a:lnTo>
                    <a:pt x="1077220" y="140926"/>
                  </a:lnTo>
                  <a:lnTo>
                    <a:pt x="1089058" y="140900"/>
                  </a:lnTo>
                  <a:lnTo>
                    <a:pt x="1100896" y="140878"/>
                  </a:lnTo>
                  <a:lnTo>
                    <a:pt x="1112733" y="140860"/>
                  </a:lnTo>
                  <a:lnTo>
                    <a:pt x="1124571" y="140844"/>
                  </a:lnTo>
                  <a:lnTo>
                    <a:pt x="1136408" y="140830"/>
                  </a:lnTo>
                  <a:lnTo>
                    <a:pt x="1148246" y="140819"/>
                  </a:lnTo>
                  <a:lnTo>
                    <a:pt x="1160084" y="140809"/>
                  </a:lnTo>
                  <a:lnTo>
                    <a:pt x="1171921" y="140801"/>
                  </a:lnTo>
                  <a:lnTo>
                    <a:pt x="1171921" y="140754"/>
                  </a:lnTo>
                  <a:lnTo>
                    <a:pt x="1183759" y="140754"/>
                  </a:lnTo>
                  <a:lnTo>
                    <a:pt x="1195596" y="140754"/>
                  </a:lnTo>
                  <a:lnTo>
                    <a:pt x="1207434" y="140754"/>
                  </a:lnTo>
                  <a:lnTo>
                    <a:pt x="1219272" y="140754"/>
                  </a:lnTo>
                  <a:lnTo>
                    <a:pt x="1231109" y="140754"/>
                  </a:lnTo>
                  <a:lnTo>
                    <a:pt x="1242947" y="140754"/>
                  </a:lnTo>
                  <a:lnTo>
                    <a:pt x="1254784" y="140754"/>
                  </a:lnTo>
                  <a:lnTo>
                    <a:pt x="1266622" y="140754"/>
                  </a:lnTo>
                  <a:lnTo>
                    <a:pt x="1278459" y="140754"/>
                  </a:lnTo>
                  <a:lnTo>
                    <a:pt x="1290297" y="140754"/>
                  </a:lnTo>
                  <a:lnTo>
                    <a:pt x="1302135" y="140754"/>
                  </a:lnTo>
                  <a:lnTo>
                    <a:pt x="1313972" y="140754"/>
                  </a:lnTo>
                  <a:lnTo>
                    <a:pt x="1325810" y="140754"/>
                  </a:lnTo>
                  <a:lnTo>
                    <a:pt x="1337647" y="140754"/>
                  </a:lnTo>
                  <a:lnTo>
                    <a:pt x="1349485" y="140754"/>
                  </a:lnTo>
                  <a:lnTo>
                    <a:pt x="1361323" y="140754"/>
                  </a:lnTo>
                  <a:lnTo>
                    <a:pt x="1373160" y="140754"/>
                  </a:lnTo>
                  <a:lnTo>
                    <a:pt x="1384998" y="140754"/>
                  </a:lnTo>
                  <a:lnTo>
                    <a:pt x="1396835" y="140754"/>
                  </a:lnTo>
                  <a:lnTo>
                    <a:pt x="1408673" y="140754"/>
                  </a:lnTo>
                  <a:lnTo>
                    <a:pt x="1420511" y="140754"/>
                  </a:lnTo>
                  <a:lnTo>
                    <a:pt x="1432348" y="140754"/>
                  </a:lnTo>
                  <a:lnTo>
                    <a:pt x="1444186" y="140754"/>
                  </a:lnTo>
                  <a:lnTo>
                    <a:pt x="1456023" y="140754"/>
                  </a:lnTo>
                  <a:lnTo>
                    <a:pt x="1467861" y="140754"/>
                  </a:lnTo>
                  <a:lnTo>
                    <a:pt x="1479699" y="140754"/>
                  </a:lnTo>
                  <a:lnTo>
                    <a:pt x="1491536" y="140754"/>
                  </a:lnTo>
                  <a:lnTo>
                    <a:pt x="1503374" y="140754"/>
                  </a:lnTo>
                  <a:lnTo>
                    <a:pt x="1515211" y="140754"/>
                  </a:lnTo>
                  <a:lnTo>
                    <a:pt x="1527049" y="140754"/>
                  </a:lnTo>
                  <a:lnTo>
                    <a:pt x="1538887" y="140754"/>
                  </a:lnTo>
                  <a:lnTo>
                    <a:pt x="1550724" y="140754"/>
                  </a:lnTo>
                  <a:lnTo>
                    <a:pt x="1562562" y="140754"/>
                  </a:lnTo>
                  <a:lnTo>
                    <a:pt x="1574399" y="140754"/>
                  </a:lnTo>
                  <a:lnTo>
                    <a:pt x="1586237" y="140754"/>
                  </a:lnTo>
                  <a:lnTo>
                    <a:pt x="1598074" y="140754"/>
                  </a:lnTo>
                  <a:lnTo>
                    <a:pt x="1609912" y="140754"/>
                  </a:lnTo>
                  <a:lnTo>
                    <a:pt x="1621750" y="140754"/>
                  </a:lnTo>
                  <a:lnTo>
                    <a:pt x="1633587" y="140754"/>
                  </a:lnTo>
                  <a:lnTo>
                    <a:pt x="1645425" y="140754"/>
                  </a:lnTo>
                  <a:lnTo>
                    <a:pt x="1657262" y="140754"/>
                  </a:lnTo>
                  <a:lnTo>
                    <a:pt x="1669100" y="140754"/>
                  </a:lnTo>
                  <a:lnTo>
                    <a:pt x="1680938" y="140754"/>
                  </a:lnTo>
                  <a:lnTo>
                    <a:pt x="1692775" y="140754"/>
                  </a:lnTo>
                  <a:lnTo>
                    <a:pt x="1704613" y="140754"/>
                  </a:lnTo>
                  <a:lnTo>
                    <a:pt x="1716450" y="140754"/>
                  </a:lnTo>
                  <a:lnTo>
                    <a:pt x="1728288" y="140754"/>
                  </a:lnTo>
                  <a:lnTo>
                    <a:pt x="1740126" y="140754"/>
                  </a:lnTo>
                  <a:lnTo>
                    <a:pt x="1751963" y="140754"/>
                  </a:lnTo>
                  <a:lnTo>
                    <a:pt x="1763801" y="140754"/>
                  </a:lnTo>
                  <a:lnTo>
                    <a:pt x="1775638" y="140754"/>
                  </a:lnTo>
                  <a:lnTo>
                    <a:pt x="1787476" y="140754"/>
                  </a:lnTo>
                  <a:lnTo>
                    <a:pt x="1799314" y="140754"/>
                  </a:lnTo>
                  <a:lnTo>
                    <a:pt x="1811151" y="140754"/>
                  </a:lnTo>
                  <a:lnTo>
                    <a:pt x="1822989" y="140754"/>
                  </a:lnTo>
                  <a:lnTo>
                    <a:pt x="1834826" y="140754"/>
                  </a:lnTo>
                  <a:lnTo>
                    <a:pt x="1846664" y="140754"/>
                  </a:lnTo>
                  <a:lnTo>
                    <a:pt x="1858502" y="140754"/>
                  </a:lnTo>
                  <a:lnTo>
                    <a:pt x="1870339" y="140754"/>
                  </a:lnTo>
                  <a:lnTo>
                    <a:pt x="1882177" y="140754"/>
                  </a:lnTo>
                  <a:lnTo>
                    <a:pt x="1894014" y="140754"/>
                  </a:lnTo>
                  <a:lnTo>
                    <a:pt x="1905852" y="140754"/>
                  </a:lnTo>
                  <a:lnTo>
                    <a:pt x="1917689" y="140754"/>
                  </a:lnTo>
                  <a:lnTo>
                    <a:pt x="1929527" y="140754"/>
                  </a:lnTo>
                  <a:lnTo>
                    <a:pt x="1941365" y="140754"/>
                  </a:lnTo>
                  <a:lnTo>
                    <a:pt x="1953202" y="140754"/>
                  </a:lnTo>
                  <a:lnTo>
                    <a:pt x="1965040" y="140754"/>
                  </a:lnTo>
                  <a:lnTo>
                    <a:pt x="1976877" y="140754"/>
                  </a:lnTo>
                  <a:lnTo>
                    <a:pt x="1988715" y="140754"/>
                  </a:lnTo>
                  <a:lnTo>
                    <a:pt x="2000553" y="140754"/>
                  </a:lnTo>
                  <a:lnTo>
                    <a:pt x="2012390" y="140754"/>
                  </a:lnTo>
                  <a:lnTo>
                    <a:pt x="2024228" y="140754"/>
                  </a:lnTo>
                  <a:lnTo>
                    <a:pt x="2036065" y="140754"/>
                  </a:lnTo>
                  <a:lnTo>
                    <a:pt x="2047903" y="140754"/>
                  </a:lnTo>
                  <a:lnTo>
                    <a:pt x="2059741" y="140754"/>
                  </a:lnTo>
                  <a:lnTo>
                    <a:pt x="2071578" y="140754"/>
                  </a:lnTo>
                  <a:lnTo>
                    <a:pt x="2083416" y="140754"/>
                  </a:lnTo>
                  <a:lnTo>
                    <a:pt x="2095253" y="140754"/>
                  </a:lnTo>
                  <a:lnTo>
                    <a:pt x="2107091" y="140754"/>
                  </a:lnTo>
                  <a:lnTo>
                    <a:pt x="2118929" y="140754"/>
                  </a:lnTo>
                  <a:lnTo>
                    <a:pt x="2130766" y="140754"/>
                  </a:lnTo>
                  <a:lnTo>
                    <a:pt x="2142604" y="140754"/>
                  </a:lnTo>
                  <a:lnTo>
                    <a:pt x="2154441" y="140754"/>
                  </a:lnTo>
                  <a:lnTo>
                    <a:pt x="2166279" y="140754"/>
                  </a:lnTo>
                  <a:lnTo>
                    <a:pt x="2178117" y="140754"/>
                  </a:lnTo>
                  <a:lnTo>
                    <a:pt x="2189954" y="140754"/>
                  </a:lnTo>
                  <a:lnTo>
                    <a:pt x="2201792" y="140754"/>
                  </a:lnTo>
                  <a:lnTo>
                    <a:pt x="2213629" y="140754"/>
                  </a:lnTo>
                  <a:lnTo>
                    <a:pt x="2225467" y="140754"/>
                  </a:lnTo>
                  <a:lnTo>
                    <a:pt x="2237304" y="140754"/>
                  </a:lnTo>
                  <a:lnTo>
                    <a:pt x="2249142" y="140754"/>
                  </a:lnTo>
                  <a:lnTo>
                    <a:pt x="2260980" y="140754"/>
                  </a:lnTo>
                  <a:lnTo>
                    <a:pt x="2272817" y="140754"/>
                  </a:lnTo>
                  <a:lnTo>
                    <a:pt x="2284655" y="140754"/>
                  </a:lnTo>
                  <a:lnTo>
                    <a:pt x="2296492" y="140754"/>
                  </a:lnTo>
                  <a:lnTo>
                    <a:pt x="2308330" y="140754"/>
                  </a:lnTo>
                  <a:lnTo>
                    <a:pt x="2320168" y="140754"/>
                  </a:lnTo>
                  <a:lnTo>
                    <a:pt x="2332005" y="140754"/>
                  </a:lnTo>
                  <a:lnTo>
                    <a:pt x="2343843" y="140754"/>
                  </a:lnTo>
                  <a:lnTo>
                    <a:pt x="2343843" y="140707"/>
                  </a:lnTo>
                  <a:lnTo>
                    <a:pt x="2355680" y="140698"/>
                  </a:lnTo>
                  <a:lnTo>
                    <a:pt x="2367518" y="140689"/>
                  </a:lnTo>
                  <a:lnTo>
                    <a:pt x="2379356" y="140677"/>
                  </a:lnTo>
                  <a:lnTo>
                    <a:pt x="2391193" y="140664"/>
                  </a:lnTo>
                  <a:lnTo>
                    <a:pt x="2403031" y="140648"/>
                  </a:lnTo>
                  <a:lnTo>
                    <a:pt x="2414868" y="140629"/>
                  </a:lnTo>
                  <a:lnTo>
                    <a:pt x="2426706" y="140608"/>
                  </a:lnTo>
                  <a:lnTo>
                    <a:pt x="2438544" y="140582"/>
                  </a:lnTo>
                  <a:lnTo>
                    <a:pt x="2450381" y="140552"/>
                  </a:lnTo>
                  <a:lnTo>
                    <a:pt x="2462219" y="140516"/>
                  </a:lnTo>
                  <a:lnTo>
                    <a:pt x="2474056" y="140475"/>
                  </a:lnTo>
                  <a:lnTo>
                    <a:pt x="2485894" y="140426"/>
                  </a:lnTo>
                  <a:lnTo>
                    <a:pt x="2497732" y="140369"/>
                  </a:lnTo>
                  <a:lnTo>
                    <a:pt x="2509569" y="140301"/>
                  </a:lnTo>
                  <a:lnTo>
                    <a:pt x="2521407" y="140222"/>
                  </a:lnTo>
                  <a:lnTo>
                    <a:pt x="2533244" y="140130"/>
                  </a:lnTo>
                  <a:lnTo>
                    <a:pt x="2545082" y="140021"/>
                  </a:lnTo>
                  <a:lnTo>
                    <a:pt x="2556919" y="139893"/>
                  </a:lnTo>
                  <a:lnTo>
                    <a:pt x="2568757" y="139743"/>
                  </a:lnTo>
                  <a:lnTo>
                    <a:pt x="2580595" y="139567"/>
                  </a:lnTo>
                  <a:lnTo>
                    <a:pt x="2592432" y="139361"/>
                  </a:lnTo>
                  <a:lnTo>
                    <a:pt x="2604270" y="139119"/>
                  </a:lnTo>
                  <a:lnTo>
                    <a:pt x="2616107" y="138837"/>
                  </a:lnTo>
                  <a:lnTo>
                    <a:pt x="2627945" y="138506"/>
                  </a:lnTo>
                  <a:lnTo>
                    <a:pt x="2639783" y="138119"/>
                  </a:lnTo>
                  <a:lnTo>
                    <a:pt x="2651620" y="137667"/>
                  </a:lnTo>
                  <a:lnTo>
                    <a:pt x="2663458" y="137139"/>
                  </a:lnTo>
                  <a:lnTo>
                    <a:pt x="2675295" y="136524"/>
                  </a:lnTo>
                  <a:lnTo>
                    <a:pt x="2687133" y="135808"/>
                  </a:lnTo>
                  <a:lnTo>
                    <a:pt x="2698971" y="134976"/>
                  </a:lnTo>
                  <a:lnTo>
                    <a:pt x="2710808" y="134012"/>
                  </a:lnTo>
                  <a:lnTo>
                    <a:pt x="2722646" y="132895"/>
                  </a:lnTo>
                  <a:lnTo>
                    <a:pt x="2734483" y="131606"/>
                  </a:lnTo>
                  <a:lnTo>
                    <a:pt x="2746321" y="130123"/>
                  </a:lnTo>
                  <a:lnTo>
                    <a:pt x="2758159" y="128421"/>
                  </a:lnTo>
                  <a:lnTo>
                    <a:pt x="2769996" y="126477"/>
                  </a:lnTo>
                  <a:lnTo>
                    <a:pt x="2781834" y="124266"/>
                  </a:lnTo>
                  <a:lnTo>
                    <a:pt x="2793671" y="121764"/>
                  </a:lnTo>
                  <a:lnTo>
                    <a:pt x="2805509" y="118949"/>
                  </a:lnTo>
                  <a:lnTo>
                    <a:pt x="2817347" y="115802"/>
                  </a:lnTo>
                  <a:lnTo>
                    <a:pt x="2829184" y="112310"/>
                  </a:lnTo>
                  <a:lnTo>
                    <a:pt x="2841022" y="108464"/>
                  </a:lnTo>
                  <a:lnTo>
                    <a:pt x="2852859" y="104268"/>
                  </a:lnTo>
                  <a:lnTo>
                    <a:pt x="2864697" y="99733"/>
                  </a:lnTo>
                  <a:lnTo>
                    <a:pt x="2876534" y="94882"/>
                  </a:lnTo>
                  <a:lnTo>
                    <a:pt x="2888372" y="89750"/>
                  </a:lnTo>
                  <a:lnTo>
                    <a:pt x="2900210" y="84385"/>
                  </a:lnTo>
                  <a:lnTo>
                    <a:pt x="2912047" y="78845"/>
                  </a:lnTo>
                  <a:lnTo>
                    <a:pt x="2923885" y="73196"/>
                  </a:lnTo>
                  <a:lnTo>
                    <a:pt x="2935722" y="67510"/>
                  </a:lnTo>
                  <a:lnTo>
                    <a:pt x="2947560" y="61861"/>
                  </a:lnTo>
                  <a:lnTo>
                    <a:pt x="2959398" y="56321"/>
                  </a:lnTo>
                  <a:lnTo>
                    <a:pt x="2971235" y="50956"/>
                  </a:lnTo>
                  <a:lnTo>
                    <a:pt x="2983073" y="45824"/>
                  </a:lnTo>
                  <a:lnTo>
                    <a:pt x="2994910" y="40973"/>
                  </a:lnTo>
                  <a:lnTo>
                    <a:pt x="3006748" y="36438"/>
                  </a:lnTo>
                  <a:lnTo>
                    <a:pt x="3018586" y="32242"/>
                  </a:lnTo>
                  <a:lnTo>
                    <a:pt x="3030423" y="28397"/>
                  </a:lnTo>
                  <a:lnTo>
                    <a:pt x="3042261" y="24904"/>
                  </a:lnTo>
                  <a:lnTo>
                    <a:pt x="3054098" y="21757"/>
                  </a:lnTo>
                  <a:lnTo>
                    <a:pt x="3065936" y="18942"/>
                  </a:lnTo>
                  <a:lnTo>
                    <a:pt x="3077774" y="16440"/>
                  </a:lnTo>
                  <a:lnTo>
                    <a:pt x="3089611" y="14229"/>
                  </a:lnTo>
                  <a:lnTo>
                    <a:pt x="3101449" y="12285"/>
                  </a:lnTo>
                  <a:lnTo>
                    <a:pt x="3113286" y="10583"/>
                  </a:lnTo>
                  <a:lnTo>
                    <a:pt x="3125124" y="9100"/>
                  </a:lnTo>
                  <a:lnTo>
                    <a:pt x="3136962" y="7811"/>
                  </a:lnTo>
                  <a:lnTo>
                    <a:pt x="3148799" y="6694"/>
                  </a:lnTo>
                  <a:lnTo>
                    <a:pt x="3160637" y="5730"/>
                  </a:lnTo>
                  <a:lnTo>
                    <a:pt x="3172474" y="4898"/>
                  </a:lnTo>
                  <a:lnTo>
                    <a:pt x="3184312" y="4182"/>
                  </a:lnTo>
                  <a:lnTo>
                    <a:pt x="3196149" y="3567"/>
                  </a:lnTo>
                  <a:lnTo>
                    <a:pt x="3207987" y="3039"/>
                  </a:lnTo>
                  <a:lnTo>
                    <a:pt x="3219825" y="2587"/>
                  </a:lnTo>
                  <a:lnTo>
                    <a:pt x="3231662" y="2200"/>
                  </a:lnTo>
                  <a:lnTo>
                    <a:pt x="3243500" y="1869"/>
                  </a:lnTo>
                  <a:lnTo>
                    <a:pt x="3255337" y="1587"/>
                  </a:lnTo>
                  <a:lnTo>
                    <a:pt x="3267175" y="1345"/>
                  </a:lnTo>
                  <a:lnTo>
                    <a:pt x="3279013" y="1139"/>
                  </a:lnTo>
                  <a:lnTo>
                    <a:pt x="3290850" y="963"/>
                  </a:lnTo>
                  <a:lnTo>
                    <a:pt x="3302688" y="813"/>
                  </a:lnTo>
                  <a:lnTo>
                    <a:pt x="3314525" y="685"/>
                  </a:lnTo>
                  <a:lnTo>
                    <a:pt x="3326363" y="577"/>
                  </a:lnTo>
                  <a:lnTo>
                    <a:pt x="3338201" y="484"/>
                  </a:lnTo>
                  <a:lnTo>
                    <a:pt x="3350038" y="405"/>
                  </a:lnTo>
                  <a:lnTo>
                    <a:pt x="3361876" y="337"/>
                  </a:lnTo>
                  <a:lnTo>
                    <a:pt x="3373713" y="280"/>
                  </a:lnTo>
                  <a:lnTo>
                    <a:pt x="3385551" y="231"/>
                  </a:lnTo>
                  <a:lnTo>
                    <a:pt x="3397389" y="190"/>
                  </a:lnTo>
                  <a:lnTo>
                    <a:pt x="3409226" y="154"/>
                  </a:lnTo>
                  <a:lnTo>
                    <a:pt x="3421064" y="124"/>
                  </a:lnTo>
                  <a:lnTo>
                    <a:pt x="3432901" y="99"/>
                  </a:lnTo>
                  <a:lnTo>
                    <a:pt x="3444739" y="77"/>
                  </a:lnTo>
                  <a:lnTo>
                    <a:pt x="3456576" y="58"/>
                  </a:lnTo>
                  <a:lnTo>
                    <a:pt x="3468414" y="42"/>
                  </a:lnTo>
                  <a:lnTo>
                    <a:pt x="3480252" y="29"/>
                  </a:lnTo>
                  <a:lnTo>
                    <a:pt x="3492089" y="18"/>
                  </a:lnTo>
                  <a:lnTo>
                    <a:pt x="3503927" y="8"/>
                  </a:lnTo>
                  <a:lnTo>
                    <a:pt x="3515764" y="0"/>
                  </a:lnTo>
                  <a:lnTo>
                    <a:pt x="3515764" y="0"/>
                  </a:lnTo>
                  <a:lnTo>
                    <a:pt x="3527602" y="8"/>
                  </a:lnTo>
                  <a:lnTo>
                    <a:pt x="3539440" y="18"/>
                  </a:lnTo>
                  <a:lnTo>
                    <a:pt x="3551277" y="29"/>
                  </a:lnTo>
                  <a:lnTo>
                    <a:pt x="3563115" y="42"/>
                  </a:lnTo>
                  <a:lnTo>
                    <a:pt x="3574952" y="58"/>
                  </a:lnTo>
                  <a:lnTo>
                    <a:pt x="3586790" y="77"/>
                  </a:lnTo>
                  <a:lnTo>
                    <a:pt x="3598628" y="99"/>
                  </a:lnTo>
                  <a:lnTo>
                    <a:pt x="3610465" y="124"/>
                  </a:lnTo>
                  <a:lnTo>
                    <a:pt x="3622303" y="154"/>
                  </a:lnTo>
                  <a:lnTo>
                    <a:pt x="3634140" y="190"/>
                  </a:lnTo>
                  <a:lnTo>
                    <a:pt x="3645978" y="231"/>
                  </a:lnTo>
                  <a:lnTo>
                    <a:pt x="3657816" y="280"/>
                  </a:lnTo>
                  <a:lnTo>
                    <a:pt x="3669653" y="337"/>
                  </a:lnTo>
                  <a:lnTo>
                    <a:pt x="3681491" y="405"/>
                  </a:lnTo>
                  <a:lnTo>
                    <a:pt x="3693328" y="484"/>
                  </a:lnTo>
                  <a:lnTo>
                    <a:pt x="3705166" y="577"/>
                  </a:lnTo>
                  <a:lnTo>
                    <a:pt x="3717004" y="685"/>
                  </a:lnTo>
                  <a:lnTo>
                    <a:pt x="3728841" y="813"/>
                  </a:lnTo>
                  <a:lnTo>
                    <a:pt x="3740679" y="963"/>
                  </a:lnTo>
                  <a:lnTo>
                    <a:pt x="3752516" y="1139"/>
                  </a:lnTo>
                  <a:lnTo>
                    <a:pt x="3764354" y="1345"/>
                  </a:lnTo>
                  <a:lnTo>
                    <a:pt x="3776191" y="1587"/>
                  </a:lnTo>
                  <a:lnTo>
                    <a:pt x="3788029" y="1869"/>
                  </a:lnTo>
                  <a:lnTo>
                    <a:pt x="3799867" y="2200"/>
                  </a:lnTo>
                  <a:lnTo>
                    <a:pt x="3811704" y="2587"/>
                  </a:lnTo>
                  <a:lnTo>
                    <a:pt x="3823542" y="3039"/>
                  </a:lnTo>
                  <a:lnTo>
                    <a:pt x="3835379" y="3567"/>
                  </a:lnTo>
                  <a:lnTo>
                    <a:pt x="3847217" y="4182"/>
                  </a:lnTo>
                  <a:lnTo>
                    <a:pt x="3859055" y="4898"/>
                  </a:lnTo>
                  <a:lnTo>
                    <a:pt x="3870892" y="5730"/>
                  </a:lnTo>
                  <a:lnTo>
                    <a:pt x="3882730" y="6694"/>
                  </a:lnTo>
                  <a:lnTo>
                    <a:pt x="3894567" y="7811"/>
                  </a:lnTo>
                  <a:lnTo>
                    <a:pt x="3906405" y="9100"/>
                  </a:lnTo>
                  <a:lnTo>
                    <a:pt x="3918243" y="10583"/>
                  </a:lnTo>
                  <a:lnTo>
                    <a:pt x="3930080" y="12285"/>
                  </a:lnTo>
                  <a:lnTo>
                    <a:pt x="3941918" y="14229"/>
                  </a:lnTo>
                  <a:lnTo>
                    <a:pt x="3953755" y="16440"/>
                  </a:lnTo>
                  <a:lnTo>
                    <a:pt x="3965593" y="18942"/>
                  </a:lnTo>
                  <a:lnTo>
                    <a:pt x="3977431" y="21757"/>
                  </a:lnTo>
                  <a:lnTo>
                    <a:pt x="3989268" y="24904"/>
                  </a:lnTo>
                  <a:lnTo>
                    <a:pt x="4001106" y="28397"/>
                  </a:lnTo>
                  <a:lnTo>
                    <a:pt x="4012943" y="32242"/>
                  </a:lnTo>
                  <a:lnTo>
                    <a:pt x="4024781" y="36438"/>
                  </a:lnTo>
                  <a:lnTo>
                    <a:pt x="4036619" y="40973"/>
                  </a:lnTo>
                  <a:lnTo>
                    <a:pt x="4048456" y="45824"/>
                  </a:lnTo>
                  <a:lnTo>
                    <a:pt x="4060294" y="50956"/>
                  </a:lnTo>
                  <a:lnTo>
                    <a:pt x="4072131" y="56321"/>
                  </a:lnTo>
                  <a:lnTo>
                    <a:pt x="4083969" y="61861"/>
                  </a:lnTo>
                  <a:lnTo>
                    <a:pt x="4095806" y="67510"/>
                  </a:lnTo>
                  <a:lnTo>
                    <a:pt x="4107644" y="73196"/>
                  </a:lnTo>
                  <a:lnTo>
                    <a:pt x="4119482" y="78845"/>
                  </a:lnTo>
                  <a:lnTo>
                    <a:pt x="4131319" y="84385"/>
                  </a:lnTo>
                  <a:lnTo>
                    <a:pt x="4143157" y="89750"/>
                  </a:lnTo>
                  <a:lnTo>
                    <a:pt x="4154994" y="94882"/>
                  </a:lnTo>
                  <a:lnTo>
                    <a:pt x="4166832" y="99733"/>
                  </a:lnTo>
                  <a:lnTo>
                    <a:pt x="4178670" y="104268"/>
                  </a:lnTo>
                  <a:lnTo>
                    <a:pt x="4190507" y="108464"/>
                  </a:lnTo>
                  <a:lnTo>
                    <a:pt x="4202345" y="112310"/>
                  </a:lnTo>
                  <a:lnTo>
                    <a:pt x="4214182" y="115802"/>
                  </a:lnTo>
                  <a:lnTo>
                    <a:pt x="4226020" y="118949"/>
                  </a:lnTo>
                  <a:lnTo>
                    <a:pt x="4237858" y="121764"/>
                  </a:lnTo>
                  <a:lnTo>
                    <a:pt x="4249695" y="124266"/>
                  </a:lnTo>
                  <a:lnTo>
                    <a:pt x="4261533" y="126477"/>
                  </a:lnTo>
                  <a:lnTo>
                    <a:pt x="4273370" y="128421"/>
                  </a:lnTo>
                  <a:lnTo>
                    <a:pt x="4285208" y="130123"/>
                  </a:lnTo>
                  <a:lnTo>
                    <a:pt x="4297046" y="131606"/>
                  </a:lnTo>
                  <a:lnTo>
                    <a:pt x="4308883" y="132895"/>
                  </a:lnTo>
                  <a:lnTo>
                    <a:pt x="4320721" y="134012"/>
                  </a:lnTo>
                  <a:lnTo>
                    <a:pt x="4332558" y="134976"/>
                  </a:lnTo>
                  <a:lnTo>
                    <a:pt x="4344396" y="135808"/>
                  </a:lnTo>
                  <a:lnTo>
                    <a:pt x="4356234" y="136524"/>
                  </a:lnTo>
                  <a:lnTo>
                    <a:pt x="4368071" y="137139"/>
                  </a:lnTo>
                  <a:lnTo>
                    <a:pt x="4379909" y="137667"/>
                  </a:lnTo>
                  <a:lnTo>
                    <a:pt x="4391746" y="138119"/>
                  </a:lnTo>
                  <a:lnTo>
                    <a:pt x="4403584" y="138506"/>
                  </a:lnTo>
                  <a:lnTo>
                    <a:pt x="4415421" y="138837"/>
                  </a:lnTo>
                  <a:lnTo>
                    <a:pt x="4427259" y="139119"/>
                  </a:lnTo>
                  <a:lnTo>
                    <a:pt x="4439097" y="139361"/>
                  </a:lnTo>
                  <a:lnTo>
                    <a:pt x="4450934" y="139567"/>
                  </a:lnTo>
                  <a:lnTo>
                    <a:pt x="4462772" y="139743"/>
                  </a:lnTo>
                  <a:lnTo>
                    <a:pt x="4474609" y="139893"/>
                  </a:lnTo>
                  <a:lnTo>
                    <a:pt x="4486447" y="140021"/>
                  </a:lnTo>
                  <a:lnTo>
                    <a:pt x="4498285" y="140130"/>
                  </a:lnTo>
                  <a:lnTo>
                    <a:pt x="4510122" y="140222"/>
                  </a:lnTo>
                  <a:lnTo>
                    <a:pt x="4521960" y="140301"/>
                  </a:lnTo>
                  <a:lnTo>
                    <a:pt x="4533797" y="140369"/>
                  </a:lnTo>
                  <a:lnTo>
                    <a:pt x="4545635" y="140426"/>
                  </a:lnTo>
                  <a:lnTo>
                    <a:pt x="4557473" y="140475"/>
                  </a:lnTo>
                  <a:lnTo>
                    <a:pt x="4569310" y="140516"/>
                  </a:lnTo>
                  <a:lnTo>
                    <a:pt x="4581148" y="140552"/>
                  </a:lnTo>
                  <a:lnTo>
                    <a:pt x="4592985" y="140582"/>
                  </a:lnTo>
                  <a:lnTo>
                    <a:pt x="4604823" y="140608"/>
                  </a:lnTo>
                  <a:lnTo>
                    <a:pt x="4616661" y="140629"/>
                  </a:lnTo>
                  <a:lnTo>
                    <a:pt x="4628498" y="140648"/>
                  </a:lnTo>
                  <a:lnTo>
                    <a:pt x="4640336" y="140664"/>
                  </a:lnTo>
                  <a:lnTo>
                    <a:pt x="4652173" y="140677"/>
                  </a:lnTo>
                  <a:lnTo>
                    <a:pt x="4664011" y="140689"/>
                  </a:lnTo>
                  <a:lnTo>
                    <a:pt x="4675849" y="140698"/>
                  </a:lnTo>
                  <a:lnTo>
                    <a:pt x="4687686" y="140707"/>
                  </a:lnTo>
                </a:path>
              </a:pathLst>
            </a:custGeom>
            <a:ln w="40651" cap="flat">
              <a:solidFill>
                <a:srgbClr val="00B6EB">
                  <a:alpha val="100000"/>
                </a:srgbClr>
              </a:solidFill>
              <a:prstDash val="solid"/>
              <a:round/>
            </a:ln>
          </p:spPr>
          <p:txBody>
            <a:bodyPr/>
            <a:lstStyle/>
            <a:p/>
          </p:txBody>
        </p:sp>
        <p:sp>
          <p:nvSpPr>
            <p:cNvPr id="60" name="pl60"/>
            <p:cNvSpPr/>
            <p:nvPr/>
          </p:nvSpPr>
          <p:spPr>
            <a:xfrm>
              <a:off x="2482351" y="3152628"/>
              <a:ext cx="4687686" cy="1266835"/>
            </a:xfrm>
            <a:custGeom>
              <a:avLst/>
              <a:pathLst>
                <a:path w="4687686" h="1266835">
                  <a:moveTo>
                    <a:pt x="0" y="0"/>
                  </a:moveTo>
                  <a:lnTo>
                    <a:pt x="11837" y="57"/>
                  </a:lnTo>
                  <a:lnTo>
                    <a:pt x="23675" y="126"/>
                  </a:lnTo>
                  <a:lnTo>
                    <a:pt x="35512" y="206"/>
                  </a:lnTo>
                  <a:lnTo>
                    <a:pt x="47350" y="300"/>
                  </a:lnTo>
                  <a:lnTo>
                    <a:pt x="59187" y="410"/>
                  </a:lnTo>
                  <a:lnTo>
                    <a:pt x="71025" y="540"/>
                  </a:lnTo>
                  <a:lnTo>
                    <a:pt x="82863" y="693"/>
                  </a:lnTo>
                  <a:lnTo>
                    <a:pt x="94700" y="872"/>
                  </a:lnTo>
                  <a:lnTo>
                    <a:pt x="106538" y="1083"/>
                  </a:lnTo>
                  <a:lnTo>
                    <a:pt x="118375" y="1330"/>
                  </a:lnTo>
                  <a:lnTo>
                    <a:pt x="130213" y="1621"/>
                  </a:lnTo>
                  <a:lnTo>
                    <a:pt x="142051" y="1963"/>
                  </a:lnTo>
                  <a:lnTo>
                    <a:pt x="153888" y="2364"/>
                  </a:lnTo>
                  <a:lnTo>
                    <a:pt x="165726" y="2836"/>
                  </a:lnTo>
                  <a:lnTo>
                    <a:pt x="177563" y="3389"/>
                  </a:lnTo>
                  <a:lnTo>
                    <a:pt x="189401" y="4039"/>
                  </a:lnTo>
                  <a:lnTo>
                    <a:pt x="201239" y="4801"/>
                  </a:lnTo>
                  <a:lnTo>
                    <a:pt x="213076" y="5696"/>
                  </a:lnTo>
                  <a:lnTo>
                    <a:pt x="224914" y="6745"/>
                  </a:lnTo>
                  <a:lnTo>
                    <a:pt x="236751" y="7976"/>
                  </a:lnTo>
                  <a:lnTo>
                    <a:pt x="248589" y="9419"/>
                  </a:lnTo>
                  <a:lnTo>
                    <a:pt x="260427" y="11109"/>
                  </a:lnTo>
                  <a:lnTo>
                    <a:pt x="272264" y="13089"/>
                  </a:lnTo>
                  <a:lnTo>
                    <a:pt x="284102" y="15405"/>
                  </a:lnTo>
                  <a:lnTo>
                    <a:pt x="295939" y="18114"/>
                  </a:lnTo>
                  <a:lnTo>
                    <a:pt x="307777" y="21278"/>
                  </a:lnTo>
                  <a:lnTo>
                    <a:pt x="319614" y="24971"/>
                  </a:lnTo>
                  <a:lnTo>
                    <a:pt x="331452" y="29276"/>
                  </a:lnTo>
                  <a:lnTo>
                    <a:pt x="343290" y="34287"/>
                  </a:lnTo>
                  <a:lnTo>
                    <a:pt x="355127" y="40110"/>
                  </a:lnTo>
                  <a:lnTo>
                    <a:pt x="366965" y="46864"/>
                  </a:lnTo>
                  <a:lnTo>
                    <a:pt x="378802" y="54681"/>
                  </a:lnTo>
                  <a:lnTo>
                    <a:pt x="390640" y="63703"/>
                  </a:lnTo>
                  <a:lnTo>
                    <a:pt x="402478" y="74087"/>
                  </a:lnTo>
                  <a:lnTo>
                    <a:pt x="414315" y="85998"/>
                  </a:lnTo>
                  <a:lnTo>
                    <a:pt x="426153" y="99605"/>
                  </a:lnTo>
                  <a:lnTo>
                    <a:pt x="437990" y="115082"/>
                  </a:lnTo>
                  <a:lnTo>
                    <a:pt x="449828" y="132596"/>
                  </a:lnTo>
                  <a:lnTo>
                    <a:pt x="461666" y="152302"/>
                  </a:lnTo>
                  <a:lnTo>
                    <a:pt x="473503" y="174331"/>
                  </a:lnTo>
                  <a:lnTo>
                    <a:pt x="485341" y="198779"/>
                  </a:lnTo>
                  <a:lnTo>
                    <a:pt x="497178" y="225695"/>
                  </a:lnTo>
                  <a:lnTo>
                    <a:pt x="509016" y="255068"/>
                  </a:lnTo>
                  <a:lnTo>
                    <a:pt x="520854" y="286816"/>
                  </a:lnTo>
                  <a:lnTo>
                    <a:pt x="532691" y="320774"/>
                  </a:lnTo>
                  <a:lnTo>
                    <a:pt x="544529" y="356696"/>
                  </a:lnTo>
                  <a:lnTo>
                    <a:pt x="556366" y="394250"/>
                  </a:lnTo>
                  <a:lnTo>
                    <a:pt x="568204" y="433031"/>
                  </a:lnTo>
                  <a:lnTo>
                    <a:pt x="580042" y="472574"/>
                  </a:lnTo>
                  <a:lnTo>
                    <a:pt x="591879" y="512375"/>
                  </a:lnTo>
                  <a:lnTo>
                    <a:pt x="603717" y="551917"/>
                  </a:lnTo>
                  <a:lnTo>
                    <a:pt x="615554" y="590698"/>
                  </a:lnTo>
                  <a:lnTo>
                    <a:pt x="627392" y="628252"/>
                  </a:lnTo>
                  <a:lnTo>
                    <a:pt x="639229" y="664174"/>
                  </a:lnTo>
                  <a:lnTo>
                    <a:pt x="651067" y="698132"/>
                  </a:lnTo>
                  <a:lnTo>
                    <a:pt x="662905" y="729880"/>
                  </a:lnTo>
                  <a:lnTo>
                    <a:pt x="674742" y="759253"/>
                  </a:lnTo>
                  <a:lnTo>
                    <a:pt x="686580" y="786170"/>
                  </a:lnTo>
                  <a:lnTo>
                    <a:pt x="698417" y="810618"/>
                  </a:lnTo>
                  <a:lnTo>
                    <a:pt x="710255" y="832646"/>
                  </a:lnTo>
                  <a:lnTo>
                    <a:pt x="722093" y="852352"/>
                  </a:lnTo>
                  <a:lnTo>
                    <a:pt x="733930" y="869866"/>
                  </a:lnTo>
                  <a:lnTo>
                    <a:pt x="745768" y="885343"/>
                  </a:lnTo>
                  <a:lnTo>
                    <a:pt x="757605" y="898951"/>
                  </a:lnTo>
                  <a:lnTo>
                    <a:pt x="769443" y="910861"/>
                  </a:lnTo>
                  <a:lnTo>
                    <a:pt x="781281" y="921245"/>
                  </a:lnTo>
                  <a:lnTo>
                    <a:pt x="793118" y="930268"/>
                  </a:lnTo>
                  <a:lnTo>
                    <a:pt x="804956" y="938084"/>
                  </a:lnTo>
                  <a:lnTo>
                    <a:pt x="816793" y="944838"/>
                  </a:lnTo>
                  <a:lnTo>
                    <a:pt x="828631" y="950661"/>
                  </a:lnTo>
                  <a:lnTo>
                    <a:pt x="840469" y="955672"/>
                  </a:lnTo>
                  <a:lnTo>
                    <a:pt x="852306" y="959977"/>
                  </a:lnTo>
                  <a:lnTo>
                    <a:pt x="864144" y="963670"/>
                  </a:lnTo>
                  <a:lnTo>
                    <a:pt x="875981" y="966835"/>
                  </a:lnTo>
                  <a:lnTo>
                    <a:pt x="887819" y="969543"/>
                  </a:lnTo>
                  <a:lnTo>
                    <a:pt x="899657" y="971860"/>
                  </a:lnTo>
                  <a:lnTo>
                    <a:pt x="911494" y="973839"/>
                  </a:lnTo>
                  <a:lnTo>
                    <a:pt x="923332" y="975529"/>
                  </a:lnTo>
                  <a:lnTo>
                    <a:pt x="935169" y="976972"/>
                  </a:lnTo>
                  <a:lnTo>
                    <a:pt x="947007" y="978203"/>
                  </a:lnTo>
                  <a:lnTo>
                    <a:pt x="958844" y="979253"/>
                  </a:lnTo>
                  <a:lnTo>
                    <a:pt x="970682" y="980147"/>
                  </a:lnTo>
                  <a:lnTo>
                    <a:pt x="982520" y="980910"/>
                  </a:lnTo>
                  <a:lnTo>
                    <a:pt x="994357" y="981559"/>
                  </a:lnTo>
                  <a:lnTo>
                    <a:pt x="1006195" y="982113"/>
                  </a:lnTo>
                  <a:lnTo>
                    <a:pt x="1018032" y="982584"/>
                  </a:lnTo>
                  <a:lnTo>
                    <a:pt x="1029870" y="982985"/>
                  </a:lnTo>
                  <a:lnTo>
                    <a:pt x="1041708" y="983327"/>
                  </a:lnTo>
                  <a:lnTo>
                    <a:pt x="1053545" y="983618"/>
                  </a:lnTo>
                  <a:lnTo>
                    <a:pt x="1065383" y="983865"/>
                  </a:lnTo>
                  <a:lnTo>
                    <a:pt x="1077220" y="984076"/>
                  </a:lnTo>
                  <a:lnTo>
                    <a:pt x="1089058" y="984256"/>
                  </a:lnTo>
                  <a:lnTo>
                    <a:pt x="1100896" y="984408"/>
                  </a:lnTo>
                  <a:lnTo>
                    <a:pt x="1112733" y="984538"/>
                  </a:lnTo>
                  <a:lnTo>
                    <a:pt x="1124571" y="984649"/>
                  </a:lnTo>
                  <a:lnTo>
                    <a:pt x="1136408" y="984743"/>
                  </a:lnTo>
                  <a:lnTo>
                    <a:pt x="1148246" y="984823"/>
                  </a:lnTo>
                  <a:lnTo>
                    <a:pt x="1160084" y="984891"/>
                  </a:lnTo>
                  <a:lnTo>
                    <a:pt x="1171921" y="984949"/>
                  </a:lnTo>
                  <a:lnTo>
                    <a:pt x="1171921" y="985327"/>
                  </a:lnTo>
                  <a:lnTo>
                    <a:pt x="1183759" y="985335"/>
                  </a:lnTo>
                  <a:lnTo>
                    <a:pt x="1195596" y="985345"/>
                  </a:lnTo>
                  <a:lnTo>
                    <a:pt x="1207434" y="985356"/>
                  </a:lnTo>
                  <a:lnTo>
                    <a:pt x="1219272" y="985370"/>
                  </a:lnTo>
                  <a:lnTo>
                    <a:pt x="1231109" y="985385"/>
                  </a:lnTo>
                  <a:lnTo>
                    <a:pt x="1242947" y="985404"/>
                  </a:lnTo>
                  <a:lnTo>
                    <a:pt x="1254784" y="985426"/>
                  </a:lnTo>
                  <a:lnTo>
                    <a:pt x="1266622" y="985451"/>
                  </a:lnTo>
                  <a:lnTo>
                    <a:pt x="1278459" y="985481"/>
                  </a:lnTo>
                  <a:lnTo>
                    <a:pt x="1290297" y="985517"/>
                  </a:lnTo>
                  <a:lnTo>
                    <a:pt x="1302135" y="985558"/>
                  </a:lnTo>
                  <a:lnTo>
                    <a:pt x="1313972" y="985607"/>
                  </a:lnTo>
                  <a:lnTo>
                    <a:pt x="1325810" y="985664"/>
                  </a:lnTo>
                  <a:lnTo>
                    <a:pt x="1337647" y="985732"/>
                  </a:lnTo>
                  <a:lnTo>
                    <a:pt x="1349485" y="985811"/>
                  </a:lnTo>
                  <a:lnTo>
                    <a:pt x="1361323" y="985904"/>
                  </a:lnTo>
                  <a:lnTo>
                    <a:pt x="1373160" y="986013"/>
                  </a:lnTo>
                  <a:lnTo>
                    <a:pt x="1384998" y="986140"/>
                  </a:lnTo>
                  <a:lnTo>
                    <a:pt x="1396835" y="986290"/>
                  </a:lnTo>
                  <a:lnTo>
                    <a:pt x="1408673" y="986466"/>
                  </a:lnTo>
                  <a:lnTo>
                    <a:pt x="1420511" y="986672"/>
                  </a:lnTo>
                  <a:lnTo>
                    <a:pt x="1432348" y="986914"/>
                  </a:lnTo>
                  <a:lnTo>
                    <a:pt x="1444186" y="987197"/>
                  </a:lnTo>
                  <a:lnTo>
                    <a:pt x="1456023" y="987527"/>
                  </a:lnTo>
                  <a:lnTo>
                    <a:pt x="1467861" y="987914"/>
                  </a:lnTo>
                  <a:lnTo>
                    <a:pt x="1479699" y="988366"/>
                  </a:lnTo>
                  <a:lnTo>
                    <a:pt x="1491536" y="988894"/>
                  </a:lnTo>
                  <a:lnTo>
                    <a:pt x="1503374" y="989509"/>
                  </a:lnTo>
                  <a:lnTo>
                    <a:pt x="1515211" y="990225"/>
                  </a:lnTo>
                  <a:lnTo>
                    <a:pt x="1527049" y="991057"/>
                  </a:lnTo>
                  <a:lnTo>
                    <a:pt x="1538887" y="992022"/>
                  </a:lnTo>
                  <a:lnTo>
                    <a:pt x="1550724" y="993138"/>
                  </a:lnTo>
                  <a:lnTo>
                    <a:pt x="1562562" y="994427"/>
                  </a:lnTo>
                  <a:lnTo>
                    <a:pt x="1574399" y="995911"/>
                  </a:lnTo>
                  <a:lnTo>
                    <a:pt x="1586237" y="997612"/>
                  </a:lnTo>
                  <a:lnTo>
                    <a:pt x="1598074" y="999556"/>
                  </a:lnTo>
                  <a:lnTo>
                    <a:pt x="1609912" y="1001767"/>
                  </a:lnTo>
                  <a:lnTo>
                    <a:pt x="1621750" y="1004269"/>
                  </a:lnTo>
                  <a:lnTo>
                    <a:pt x="1633587" y="1007084"/>
                  </a:lnTo>
                  <a:lnTo>
                    <a:pt x="1645425" y="1010231"/>
                  </a:lnTo>
                  <a:lnTo>
                    <a:pt x="1657262" y="1013724"/>
                  </a:lnTo>
                  <a:lnTo>
                    <a:pt x="1669100" y="1017569"/>
                  </a:lnTo>
                  <a:lnTo>
                    <a:pt x="1680938" y="1021765"/>
                  </a:lnTo>
                  <a:lnTo>
                    <a:pt x="1692775" y="1026300"/>
                  </a:lnTo>
                  <a:lnTo>
                    <a:pt x="1704613" y="1031152"/>
                  </a:lnTo>
                  <a:lnTo>
                    <a:pt x="1716450" y="1036283"/>
                  </a:lnTo>
                  <a:lnTo>
                    <a:pt x="1728288" y="1041648"/>
                  </a:lnTo>
                  <a:lnTo>
                    <a:pt x="1740126" y="1047188"/>
                  </a:lnTo>
                  <a:lnTo>
                    <a:pt x="1751963" y="1052837"/>
                  </a:lnTo>
                  <a:lnTo>
                    <a:pt x="1763801" y="1058523"/>
                  </a:lnTo>
                  <a:lnTo>
                    <a:pt x="1775638" y="1064172"/>
                  </a:lnTo>
                  <a:lnTo>
                    <a:pt x="1787476" y="1069712"/>
                  </a:lnTo>
                  <a:lnTo>
                    <a:pt x="1799314" y="1075077"/>
                  </a:lnTo>
                  <a:lnTo>
                    <a:pt x="1811151" y="1080209"/>
                  </a:lnTo>
                  <a:lnTo>
                    <a:pt x="1822989" y="1085060"/>
                  </a:lnTo>
                  <a:lnTo>
                    <a:pt x="1834826" y="1089595"/>
                  </a:lnTo>
                  <a:lnTo>
                    <a:pt x="1846664" y="1093791"/>
                  </a:lnTo>
                  <a:lnTo>
                    <a:pt x="1858502" y="1097637"/>
                  </a:lnTo>
                  <a:lnTo>
                    <a:pt x="1870339" y="1101129"/>
                  </a:lnTo>
                  <a:lnTo>
                    <a:pt x="1882177" y="1104276"/>
                  </a:lnTo>
                  <a:lnTo>
                    <a:pt x="1894014" y="1107091"/>
                  </a:lnTo>
                  <a:lnTo>
                    <a:pt x="1905852" y="1109593"/>
                  </a:lnTo>
                  <a:lnTo>
                    <a:pt x="1917689" y="1111804"/>
                  </a:lnTo>
                  <a:lnTo>
                    <a:pt x="1929527" y="1113748"/>
                  </a:lnTo>
                  <a:lnTo>
                    <a:pt x="1941365" y="1115450"/>
                  </a:lnTo>
                  <a:lnTo>
                    <a:pt x="1953202" y="1116933"/>
                  </a:lnTo>
                  <a:lnTo>
                    <a:pt x="1965040" y="1118222"/>
                  </a:lnTo>
                  <a:lnTo>
                    <a:pt x="1976877" y="1119339"/>
                  </a:lnTo>
                  <a:lnTo>
                    <a:pt x="1988715" y="1120304"/>
                  </a:lnTo>
                  <a:lnTo>
                    <a:pt x="2000553" y="1121135"/>
                  </a:lnTo>
                  <a:lnTo>
                    <a:pt x="2012390" y="1121851"/>
                  </a:lnTo>
                  <a:lnTo>
                    <a:pt x="2024228" y="1122466"/>
                  </a:lnTo>
                  <a:lnTo>
                    <a:pt x="2036065" y="1122994"/>
                  </a:lnTo>
                  <a:lnTo>
                    <a:pt x="2047903" y="1123446"/>
                  </a:lnTo>
                  <a:lnTo>
                    <a:pt x="2059741" y="1123833"/>
                  </a:lnTo>
                  <a:lnTo>
                    <a:pt x="2071578" y="1124164"/>
                  </a:lnTo>
                  <a:lnTo>
                    <a:pt x="2083416" y="1124447"/>
                  </a:lnTo>
                  <a:lnTo>
                    <a:pt x="2095253" y="1124688"/>
                  </a:lnTo>
                  <a:lnTo>
                    <a:pt x="2107091" y="1124894"/>
                  </a:lnTo>
                  <a:lnTo>
                    <a:pt x="2118929" y="1125070"/>
                  </a:lnTo>
                  <a:lnTo>
                    <a:pt x="2130766" y="1125220"/>
                  </a:lnTo>
                  <a:lnTo>
                    <a:pt x="2142604" y="1125348"/>
                  </a:lnTo>
                  <a:lnTo>
                    <a:pt x="2154441" y="1125457"/>
                  </a:lnTo>
                  <a:lnTo>
                    <a:pt x="2166279" y="1125549"/>
                  </a:lnTo>
                  <a:lnTo>
                    <a:pt x="2178117" y="1125629"/>
                  </a:lnTo>
                  <a:lnTo>
                    <a:pt x="2189954" y="1125696"/>
                  </a:lnTo>
                  <a:lnTo>
                    <a:pt x="2201792" y="1125753"/>
                  </a:lnTo>
                  <a:lnTo>
                    <a:pt x="2213629" y="1125802"/>
                  </a:lnTo>
                  <a:lnTo>
                    <a:pt x="2225467" y="1125844"/>
                  </a:lnTo>
                  <a:lnTo>
                    <a:pt x="2237304" y="1125879"/>
                  </a:lnTo>
                  <a:lnTo>
                    <a:pt x="2249142" y="1125909"/>
                  </a:lnTo>
                  <a:lnTo>
                    <a:pt x="2260980" y="1125935"/>
                  </a:lnTo>
                  <a:lnTo>
                    <a:pt x="2272817" y="1125956"/>
                  </a:lnTo>
                  <a:lnTo>
                    <a:pt x="2284655" y="1125975"/>
                  </a:lnTo>
                  <a:lnTo>
                    <a:pt x="2296492" y="1125991"/>
                  </a:lnTo>
                  <a:lnTo>
                    <a:pt x="2308330" y="1126004"/>
                  </a:lnTo>
                  <a:lnTo>
                    <a:pt x="2320168" y="1126016"/>
                  </a:lnTo>
                  <a:lnTo>
                    <a:pt x="2332005" y="1126025"/>
                  </a:lnTo>
                  <a:lnTo>
                    <a:pt x="2343843" y="1126034"/>
                  </a:lnTo>
                  <a:lnTo>
                    <a:pt x="2343843" y="1126128"/>
                  </a:lnTo>
                  <a:lnTo>
                    <a:pt x="2355680" y="1126136"/>
                  </a:lnTo>
                  <a:lnTo>
                    <a:pt x="2367518" y="1126146"/>
                  </a:lnTo>
                  <a:lnTo>
                    <a:pt x="2379356" y="1126158"/>
                  </a:lnTo>
                  <a:lnTo>
                    <a:pt x="2391193" y="1126171"/>
                  </a:lnTo>
                  <a:lnTo>
                    <a:pt x="2403031" y="1126187"/>
                  </a:lnTo>
                  <a:lnTo>
                    <a:pt x="2414868" y="1126205"/>
                  </a:lnTo>
                  <a:lnTo>
                    <a:pt x="2426706" y="1126227"/>
                  </a:lnTo>
                  <a:lnTo>
                    <a:pt x="2438544" y="1126253"/>
                  </a:lnTo>
                  <a:lnTo>
                    <a:pt x="2450381" y="1126283"/>
                  </a:lnTo>
                  <a:lnTo>
                    <a:pt x="2462219" y="1126318"/>
                  </a:lnTo>
                  <a:lnTo>
                    <a:pt x="2474056" y="1126360"/>
                  </a:lnTo>
                  <a:lnTo>
                    <a:pt x="2485894" y="1126409"/>
                  </a:lnTo>
                  <a:lnTo>
                    <a:pt x="2497732" y="1126466"/>
                  </a:lnTo>
                  <a:lnTo>
                    <a:pt x="2509569" y="1126533"/>
                  </a:lnTo>
                  <a:lnTo>
                    <a:pt x="2521407" y="1126612"/>
                  </a:lnTo>
                  <a:lnTo>
                    <a:pt x="2533244" y="1126705"/>
                  </a:lnTo>
                  <a:lnTo>
                    <a:pt x="2545082" y="1126814"/>
                  </a:lnTo>
                  <a:lnTo>
                    <a:pt x="2556919" y="1126942"/>
                  </a:lnTo>
                  <a:lnTo>
                    <a:pt x="2568757" y="1127092"/>
                  </a:lnTo>
                  <a:lnTo>
                    <a:pt x="2580595" y="1127268"/>
                  </a:lnTo>
                  <a:lnTo>
                    <a:pt x="2592432" y="1127474"/>
                  </a:lnTo>
                  <a:lnTo>
                    <a:pt x="2604270" y="1127715"/>
                  </a:lnTo>
                  <a:lnTo>
                    <a:pt x="2616107" y="1127998"/>
                  </a:lnTo>
                  <a:lnTo>
                    <a:pt x="2627945" y="1128329"/>
                  </a:lnTo>
                  <a:lnTo>
                    <a:pt x="2639783" y="1128716"/>
                  </a:lnTo>
                  <a:lnTo>
                    <a:pt x="2651620" y="1129168"/>
                  </a:lnTo>
                  <a:lnTo>
                    <a:pt x="2663458" y="1129695"/>
                  </a:lnTo>
                  <a:lnTo>
                    <a:pt x="2675295" y="1130310"/>
                  </a:lnTo>
                  <a:lnTo>
                    <a:pt x="2687133" y="1131026"/>
                  </a:lnTo>
                  <a:lnTo>
                    <a:pt x="2698971" y="1131858"/>
                  </a:lnTo>
                  <a:lnTo>
                    <a:pt x="2710808" y="1132823"/>
                  </a:lnTo>
                  <a:lnTo>
                    <a:pt x="2722646" y="1133940"/>
                  </a:lnTo>
                  <a:lnTo>
                    <a:pt x="2734483" y="1135229"/>
                  </a:lnTo>
                  <a:lnTo>
                    <a:pt x="2746321" y="1136712"/>
                  </a:lnTo>
                  <a:lnTo>
                    <a:pt x="2758159" y="1138414"/>
                  </a:lnTo>
                  <a:lnTo>
                    <a:pt x="2769996" y="1140357"/>
                  </a:lnTo>
                  <a:lnTo>
                    <a:pt x="2781834" y="1142568"/>
                  </a:lnTo>
                  <a:lnTo>
                    <a:pt x="2793671" y="1145071"/>
                  </a:lnTo>
                  <a:lnTo>
                    <a:pt x="2805509" y="1147886"/>
                  </a:lnTo>
                  <a:lnTo>
                    <a:pt x="2817347" y="1151033"/>
                  </a:lnTo>
                  <a:lnTo>
                    <a:pt x="2829184" y="1154525"/>
                  </a:lnTo>
                  <a:lnTo>
                    <a:pt x="2841022" y="1158370"/>
                  </a:lnTo>
                  <a:lnTo>
                    <a:pt x="2852859" y="1162567"/>
                  </a:lnTo>
                  <a:lnTo>
                    <a:pt x="2864697" y="1167102"/>
                  </a:lnTo>
                  <a:lnTo>
                    <a:pt x="2876534" y="1171953"/>
                  </a:lnTo>
                  <a:lnTo>
                    <a:pt x="2888372" y="1177085"/>
                  </a:lnTo>
                  <a:lnTo>
                    <a:pt x="2900210" y="1182450"/>
                  </a:lnTo>
                  <a:lnTo>
                    <a:pt x="2912047" y="1187990"/>
                  </a:lnTo>
                  <a:lnTo>
                    <a:pt x="2923885" y="1193639"/>
                  </a:lnTo>
                  <a:lnTo>
                    <a:pt x="2935722" y="1199325"/>
                  </a:lnTo>
                  <a:lnTo>
                    <a:pt x="2947560" y="1204974"/>
                  </a:lnTo>
                  <a:lnTo>
                    <a:pt x="2959398" y="1210514"/>
                  </a:lnTo>
                  <a:lnTo>
                    <a:pt x="2971235" y="1215879"/>
                  </a:lnTo>
                  <a:lnTo>
                    <a:pt x="2983073" y="1221010"/>
                  </a:lnTo>
                  <a:lnTo>
                    <a:pt x="2994910" y="1225861"/>
                  </a:lnTo>
                  <a:lnTo>
                    <a:pt x="3006748" y="1230397"/>
                  </a:lnTo>
                  <a:lnTo>
                    <a:pt x="3018586" y="1234593"/>
                  </a:lnTo>
                  <a:lnTo>
                    <a:pt x="3030423" y="1238438"/>
                  </a:lnTo>
                  <a:lnTo>
                    <a:pt x="3042261" y="1241931"/>
                  </a:lnTo>
                  <a:lnTo>
                    <a:pt x="3054098" y="1245078"/>
                  </a:lnTo>
                  <a:lnTo>
                    <a:pt x="3065936" y="1247893"/>
                  </a:lnTo>
                  <a:lnTo>
                    <a:pt x="3077774" y="1250395"/>
                  </a:lnTo>
                  <a:lnTo>
                    <a:pt x="3089611" y="1252606"/>
                  </a:lnTo>
                  <a:lnTo>
                    <a:pt x="3101449" y="1254550"/>
                  </a:lnTo>
                  <a:lnTo>
                    <a:pt x="3113286" y="1256251"/>
                  </a:lnTo>
                  <a:lnTo>
                    <a:pt x="3125124" y="1257735"/>
                  </a:lnTo>
                  <a:lnTo>
                    <a:pt x="3136962" y="1259024"/>
                  </a:lnTo>
                  <a:lnTo>
                    <a:pt x="3148799" y="1260140"/>
                  </a:lnTo>
                  <a:lnTo>
                    <a:pt x="3160637" y="1261105"/>
                  </a:lnTo>
                  <a:lnTo>
                    <a:pt x="3172474" y="1261937"/>
                  </a:lnTo>
                  <a:lnTo>
                    <a:pt x="3184312" y="1262653"/>
                  </a:lnTo>
                  <a:lnTo>
                    <a:pt x="3196149" y="1263268"/>
                  </a:lnTo>
                  <a:lnTo>
                    <a:pt x="3207987" y="1263795"/>
                  </a:lnTo>
                  <a:lnTo>
                    <a:pt x="3219825" y="1264247"/>
                  </a:lnTo>
                  <a:lnTo>
                    <a:pt x="3231662" y="1264634"/>
                  </a:lnTo>
                  <a:lnTo>
                    <a:pt x="3243500" y="1264965"/>
                  </a:lnTo>
                  <a:lnTo>
                    <a:pt x="3255337" y="1265248"/>
                  </a:lnTo>
                  <a:lnTo>
                    <a:pt x="3267175" y="1265490"/>
                  </a:lnTo>
                  <a:lnTo>
                    <a:pt x="3279013" y="1265696"/>
                  </a:lnTo>
                  <a:lnTo>
                    <a:pt x="3290850" y="1265871"/>
                  </a:lnTo>
                  <a:lnTo>
                    <a:pt x="3302688" y="1266021"/>
                  </a:lnTo>
                  <a:lnTo>
                    <a:pt x="3314525" y="1266149"/>
                  </a:lnTo>
                  <a:lnTo>
                    <a:pt x="3326363" y="1266258"/>
                  </a:lnTo>
                  <a:lnTo>
                    <a:pt x="3338201" y="1266351"/>
                  </a:lnTo>
                  <a:lnTo>
                    <a:pt x="3350038" y="1266430"/>
                  </a:lnTo>
                  <a:lnTo>
                    <a:pt x="3361876" y="1266497"/>
                  </a:lnTo>
                  <a:lnTo>
                    <a:pt x="3373713" y="1266555"/>
                  </a:lnTo>
                  <a:lnTo>
                    <a:pt x="3385551" y="1266603"/>
                  </a:lnTo>
                  <a:lnTo>
                    <a:pt x="3397389" y="1266645"/>
                  </a:lnTo>
                  <a:lnTo>
                    <a:pt x="3409226" y="1266680"/>
                  </a:lnTo>
                  <a:lnTo>
                    <a:pt x="3421064" y="1266711"/>
                  </a:lnTo>
                  <a:lnTo>
                    <a:pt x="3432901" y="1266736"/>
                  </a:lnTo>
                  <a:lnTo>
                    <a:pt x="3444739" y="1266758"/>
                  </a:lnTo>
                  <a:lnTo>
                    <a:pt x="3456576" y="1266776"/>
                  </a:lnTo>
                  <a:lnTo>
                    <a:pt x="3468414" y="1266792"/>
                  </a:lnTo>
                  <a:lnTo>
                    <a:pt x="3480252" y="1266806"/>
                  </a:lnTo>
                  <a:lnTo>
                    <a:pt x="3492089" y="1266817"/>
                  </a:lnTo>
                  <a:lnTo>
                    <a:pt x="3503927" y="1266827"/>
                  </a:lnTo>
                  <a:lnTo>
                    <a:pt x="3515764" y="1266835"/>
                  </a:lnTo>
                  <a:lnTo>
                    <a:pt x="3515764" y="1266599"/>
                  </a:lnTo>
                  <a:lnTo>
                    <a:pt x="3527602" y="1266549"/>
                  </a:lnTo>
                  <a:lnTo>
                    <a:pt x="3539440" y="1266491"/>
                  </a:lnTo>
                  <a:lnTo>
                    <a:pt x="3551277" y="1266422"/>
                  </a:lnTo>
                  <a:lnTo>
                    <a:pt x="3563115" y="1266342"/>
                  </a:lnTo>
                  <a:lnTo>
                    <a:pt x="3574952" y="1266247"/>
                  </a:lnTo>
                  <a:lnTo>
                    <a:pt x="3586790" y="1266136"/>
                  </a:lnTo>
                  <a:lnTo>
                    <a:pt x="3598628" y="1266005"/>
                  </a:lnTo>
                  <a:lnTo>
                    <a:pt x="3610465" y="1265851"/>
                  </a:lnTo>
                  <a:lnTo>
                    <a:pt x="3622303" y="1265670"/>
                  </a:lnTo>
                  <a:lnTo>
                    <a:pt x="3634140" y="1265458"/>
                  </a:lnTo>
                  <a:lnTo>
                    <a:pt x="3645978" y="1265209"/>
                  </a:lnTo>
                  <a:lnTo>
                    <a:pt x="3657816" y="1264916"/>
                  </a:lnTo>
                  <a:lnTo>
                    <a:pt x="3669653" y="1264572"/>
                  </a:lnTo>
                  <a:lnTo>
                    <a:pt x="3681491" y="1264168"/>
                  </a:lnTo>
                  <a:lnTo>
                    <a:pt x="3693328" y="1263694"/>
                  </a:lnTo>
                  <a:lnTo>
                    <a:pt x="3705166" y="1263137"/>
                  </a:lnTo>
                  <a:lnTo>
                    <a:pt x="3717004" y="1262483"/>
                  </a:lnTo>
                  <a:lnTo>
                    <a:pt x="3728841" y="1261717"/>
                  </a:lnTo>
                  <a:lnTo>
                    <a:pt x="3740679" y="1260817"/>
                  </a:lnTo>
                  <a:lnTo>
                    <a:pt x="3752516" y="1259762"/>
                  </a:lnTo>
                  <a:lnTo>
                    <a:pt x="3764354" y="1258525"/>
                  </a:lnTo>
                  <a:lnTo>
                    <a:pt x="3776191" y="1257076"/>
                  </a:lnTo>
                  <a:lnTo>
                    <a:pt x="3788029" y="1255380"/>
                  </a:lnTo>
                  <a:lnTo>
                    <a:pt x="3799867" y="1253394"/>
                  </a:lnTo>
                  <a:lnTo>
                    <a:pt x="3811704" y="1251073"/>
                  </a:lnTo>
                  <a:lnTo>
                    <a:pt x="3823542" y="1248360"/>
                  </a:lnTo>
                  <a:lnTo>
                    <a:pt x="3835379" y="1245195"/>
                  </a:lnTo>
                  <a:lnTo>
                    <a:pt x="3847217" y="1241505"/>
                  </a:lnTo>
                  <a:lnTo>
                    <a:pt x="3859055" y="1237210"/>
                  </a:lnTo>
                  <a:lnTo>
                    <a:pt x="3870892" y="1232219"/>
                  </a:lnTo>
                  <a:lnTo>
                    <a:pt x="3882730" y="1226429"/>
                  </a:lnTo>
                  <a:lnTo>
                    <a:pt x="3894567" y="1219730"/>
                  </a:lnTo>
                  <a:lnTo>
                    <a:pt x="3906405" y="1211996"/>
                  </a:lnTo>
                  <a:lnTo>
                    <a:pt x="3918243" y="1203095"/>
                  </a:lnTo>
                  <a:lnTo>
                    <a:pt x="3930080" y="1192886"/>
                  </a:lnTo>
                  <a:lnTo>
                    <a:pt x="3941918" y="1181223"/>
                  </a:lnTo>
                  <a:lnTo>
                    <a:pt x="3953755" y="1167957"/>
                  </a:lnTo>
                  <a:lnTo>
                    <a:pt x="3965593" y="1152945"/>
                  </a:lnTo>
                  <a:lnTo>
                    <a:pt x="3977431" y="1136054"/>
                  </a:lnTo>
                  <a:lnTo>
                    <a:pt x="3989268" y="1117172"/>
                  </a:lnTo>
                  <a:lnTo>
                    <a:pt x="4001106" y="1096217"/>
                  </a:lnTo>
                  <a:lnTo>
                    <a:pt x="4012943" y="1073146"/>
                  </a:lnTo>
                  <a:lnTo>
                    <a:pt x="4024781" y="1047969"/>
                  </a:lnTo>
                  <a:lnTo>
                    <a:pt x="4036619" y="1020756"/>
                  </a:lnTo>
                  <a:lnTo>
                    <a:pt x="4048456" y="991649"/>
                  </a:lnTo>
                  <a:lnTo>
                    <a:pt x="4060294" y="960859"/>
                  </a:lnTo>
                  <a:lnTo>
                    <a:pt x="4072131" y="928670"/>
                  </a:lnTo>
                  <a:lnTo>
                    <a:pt x="4083969" y="895429"/>
                  </a:lnTo>
                  <a:lnTo>
                    <a:pt x="4095806" y="861535"/>
                  </a:lnTo>
                  <a:lnTo>
                    <a:pt x="4107644" y="827420"/>
                  </a:lnTo>
                  <a:lnTo>
                    <a:pt x="4119482" y="793527"/>
                  </a:lnTo>
                  <a:lnTo>
                    <a:pt x="4131319" y="760286"/>
                  </a:lnTo>
                  <a:lnTo>
                    <a:pt x="4143157" y="728097"/>
                  </a:lnTo>
                  <a:lnTo>
                    <a:pt x="4154994" y="697307"/>
                  </a:lnTo>
                  <a:lnTo>
                    <a:pt x="4166832" y="668199"/>
                  </a:lnTo>
                  <a:lnTo>
                    <a:pt x="4178670" y="640987"/>
                  </a:lnTo>
                  <a:lnTo>
                    <a:pt x="4190507" y="615810"/>
                  </a:lnTo>
                  <a:lnTo>
                    <a:pt x="4202345" y="592739"/>
                  </a:lnTo>
                  <a:lnTo>
                    <a:pt x="4214182" y="571784"/>
                  </a:lnTo>
                  <a:lnTo>
                    <a:pt x="4226020" y="552902"/>
                  </a:lnTo>
                  <a:lnTo>
                    <a:pt x="4237858" y="536011"/>
                  </a:lnTo>
                  <a:lnTo>
                    <a:pt x="4249695" y="520999"/>
                  </a:lnTo>
                  <a:lnTo>
                    <a:pt x="4261533" y="507733"/>
                  </a:lnTo>
                  <a:lnTo>
                    <a:pt x="4273370" y="496069"/>
                  </a:lnTo>
                  <a:lnTo>
                    <a:pt x="4285208" y="485861"/>
                  </a:lnTo>
                  <a:lnTo>
                    <a:pt x="4297046" y="476960"/>
                  </a:lnTo>
                  <a:lnTo>
                    <a:pt x="4308883" y="469226"/>
                  </a:lnTo>
                  <a:lnTo>
                    <a:pt x="4320721" y="462527"/>
                  </a:lnTo>
                  <a:lnTo>
                    <a:pt x="4332558" y="456737"/>
                  </a:lnTo>
                  <a:lnTo>
                    <a:pt x="4344396" y="451746"/>
                  </a:lnTo>
                  <a:lnTo>
                    <a:pt x="4356234" y="447451"/>
                  </a:lnTo>
                  <a:lnTo>
                    <a:pt x="4368071" y="443761"/>
                  </a:lnTo>
                  <a:lnTo>
                    <a:pt x="4379909" y="440596"/>
                  </a:lnTo>
                  <a:lnTo>
                    <a:pt x="4391746" y="437883"/>
                  </a:lnTo>
                  <a:lnTo>
                    <a:pt x="4403584" y="435561"/>
                  </a:lnTo>
                  <a:lnTo>
                    <a:pt x="4415421" y="433576"/>
                  </a:lnTo>
                  <a:lnTo>
                    <a:pt x="4427259" y="431879"/>
                  </a:lnTo>
                  <a:lnTo>
                    <a:pt x="4439097" y="430431"/>
                  </a:lnTo>
                  <a:lnTo>
                    <a:pt x="4450934" y="429194"/>
                  </a:lnTo>
                  <a:lnTo>
                    <a:pt x="4462772" y="428139"/>
                  </a:lnTo>
                  <a:lnTo>
                    <a:pt x="4474609" y="427239"/>
                  </a:lnTo>
                  <a:lnTo>
                    <a:pt x="4486447" y="426472"/>
                  </a:lnTo>
                  <a:lnTo>
                    <a:pt x="4498285" y="425819"/>
                  </a:lnTo>
                  <a:lnTo>
                    <a:pt x="4510122" y="425262"/>
                  </a:lnTo>
                  <a:lnTo>
                    <a:pt x="4521960" y="424788"/>
                  </a:lnTo>
                  <a:lnTo>
                    <a:pt x="4533797" y="424384"/>
                  </a:lnTo>
                  <a:lnTo>
                    <a:pt x="4545635" y="424040"/>
                  </a:lnTo>
                  <a:lnTo>
                    <a:pt x="4557473" y="423747"/>
                  </a:lnTo>
                  <a:lnTo>
                    <a:pt x="4569310" y="423498"/>
                  </a:lnTo>
                  <a:lnTo>
                    <a:pt x="4581148" y="423285"/>
                  </a:lnTo>
                  <a:lnTo>
                    <a:pt x="4592985" y="423105"/>
                  </a:lnTo>
                  <a:lnTo>
                    <a:pt x="4604823" y="422951"/>
                  </a:lnTo>
                  <a:lnTo>
                    <a:pt x="4616661" y="422820"/>
                  </a:lnTo>
                  <a:lnTo>
                    <a:pt x="4628498" y="422709"/>
                  </a:lnTo>
                  <a:lnTo>
                    <a:pt x="4640336" y="422614"/>
                  </a:lnTo>
                  <a:lnTo>
                    <a:pt x="4652173" y="422533"/>
                  </a:lnTo>
                  <a:lnTo>
                    <a:pt x="4664011" y="422465"/>
                  </a:lnTo>
                  <a:lnTo>
                    <a:pt x="4675849" y="422406"/>
                  </a:lnTo>
                  <a:lnTo>
                    <a:pt x="4687686" y="422357"/>
                  </a:lnTo>
                </a:path>
              </a:pathLst>
            </a:custGeom>
            <a:ln w="40651" cap="flat">
              <a:solidFill>
                <a:srgbClr val="00B0F6">
                  <a:alpha val="100000"/>
                </a:srgbClr>
              </a:solidFill>
              <a:prstDash val="solid"/>
              <a:round/>
            </a:ln>
          </p:spPr>
          <p:txBody>
            <a:bodyPr/>
            <a:lstStyle/>
            <a:p/>
          </p:txBody>
        </p:sp>
        <p:sp>
          <p:nvSpPr>
            <p:cNvPr id="61" name="pl61"/>
            <p:cNvSpPr/>
            <p:nvPr/>
          </p:nvSpPr>
          <p:spPr>
            <a:xfrm>
              <a:off x="2482351" y="899474"/>
              <a:ext cx="4687686" cy="281555"/>
            </a:xfrm>
            <a:custGeom>
              <a:avLst/>
              <a:pathLst>
                <a:path w="4687686" h="281555">
                  <a:moveTo>
                    <a:pt x="0" y="140848"/>
                  </a:moveTo>
                  <a:lnTo>
                    <a:pt x="11837" y="140856"/>
                  </a:lnTo>
                  <a:lnTo>
                    <a:pt x="23675" y="140866"/>
                  </a:lnTo>
                  <a:lnTo>
                    <a:pt x="35512" y="140878"/>
                  </a:lnTo>
                  <a:lnTo>
                    <a:pt x="47350" y="140891"/>
                  </a:lnTo>
                  <a:lnTo>
                    <a:pt x="59187" y="140907"/>
                  </a:lnTo>
                  <a:lnTo>
                    <a:pt x="71025" y="140925"/>
                  </a:lnTo>
                  <a:lnTo>
                    <a:pt x="82863" y="140947"/>
                  </a:lnTo>
                  <a:lnTo>
                    <a:pt x="94700" y="140973"/>
                  </a:lnTo>
                  <a:lnTo>
                    <a:pt x="106538" y="141003"/>
                  </a:lnTo>
                  <a:lnTo>
                    <a:pt x="118375" y="141038"/>
                  </a:lnTo>
                  <a:lnTo>
                    <a:pt x="130213" y="141080"/>
                  </a:lnTo>
                  <a:lnTo>
                    <a:pt x="142051" y="141129"/>
                  </a:lnTo>
                  <a:lnTo>
                    <a:pt x="153888" y="141186"/>
                  </a:lnTo>
                  <a:lnTo>
                    <a:pt x="165726" y="141253"/>
                  </a:lnTo>
                  <a:lnTo>
                    <a:pt x="177563" y="141332"/>
                  </a:lnTo>
                  <a:lnTo>
                    <a:pt x="189401" y="141425"/>
                  </a:lnTo>
                  <a:lnTo>
                    <a:pt x="201239" y="141534"/>
                  </a:lnTo>
                  <a:lnTo>
                    <a:pt x="213076" y="141662"/>
                  </a:lnTo>
                  <a:lnTo>
                    <a:pt x="224914" y="141812"/>
                  </a:lnTo>
                  <a:lnTo>
                    <a:pt x="236751" y="141988"/>
                  </a:lnTo>
                  <a:lnTo>
                    <a:pt x="248589" y="142194"/>
                  </a:lnTo>
                  <a:lnTo>
                    <a:pt x="260427" y="142435"/>
                  </a:lnTo>
                  <a:lnTo>
                    <a:pt x="272264" y="142718"/>
                  </a:lnTo>
                  <a:lnTo>
                    <a:pt x="284102" y="143049"/>
                  </a:lnTo>
                  <a:lnTo>
                    <a:pt x="295939" y="143436"/>
                  </a:lnTo>
                  <a:lnTo>
                    <a:pt x="307777" y="143888"/>
                  </a:lnTo>
                  <a:lnTo>
                    <a:pt x="319614" y="144416"/>
                  </a:lnTo>
                  <a:lnTo>
                    <a:pt x="331452" y="145031"/>
                  </a:lnTo>
                  <a:lnTo>
                    <a:pt x="343290" y="145746"/>
                  </a:lnTo>
                  <a:lnTo>
                    <a:pt x="355127" y="146578"/>
                  </a:lnTo>
                  <a:lnTo>
                    <a:pt x="366965" y="147543"/>
                  </a:lnTo>
                  <a:lnTo>
                    <a:pt x="378802" y="148660"/>
                  </a:lnTo>
                  <a:lnTo>
                    <a:pt x="390640" y="149949"/>
                  </a:lnTo>
                  <a:lnTo>
                    <a:pt x="402478" y="151432"/>
                  </a:lnTo>
                  <a:lnTo>
                    <a:pt x="414315" y="153134"/>
                  </a:lnTo>
                  <a:lnTo>
                    <a:pt x="426153" y="155078"/>
                  </a:lnTo>
                  <a:lnTo>
                    <a:pt x="437990" y="157289"/>
                  </a:lnTo>
                  <a:lnTo>
                    <a:pt x="449828" y="159791"/>
                  </a:lnTo>
                  <a:lnTo>
                    <a:pt x="461666" y="162606"/>
                  </a:lnTo>
                  <a:lnTo>
                    <a:pt x="473503" y="165753"/>
                  </a:lnTo>
                  <a:lnTo>
                    <a:pt x="485341" y="169245"/>
                  </a:lnTo>
                  <a:lnTo>
                    <a:pt x="497178" y="173090"/>
                  </a:lnTo>
                  <a:lnTo>
                    <a:pt x="509016" y="177287"/>
                  </a:lnTo>
                  <a:lnTo>
                    <a:pt x="520854" y="181822"/>
                  </a:lnTo>
                  <a:lnTo>
                    <a:pt x="532691" y="186673"/>
                  </a:lnTo>
                  <a:lnTo>
                    <a:pt x="544529" y="191805"/>
                  </a:lnTo>
                  <a:lnTo>
                    <a:pt x="556366" y="197170"/>
                  </a:lnTo>
                  <a:lnTo>
                    <a:pt x="568204" y="202710"/>
                  </a:lnTo>
                  <a:lnTo>
                    <a:pt x="580042" y="208359"/>
                  </a:lnTo>
                  <a:lnTo>
                    <a:pt x="591879" y="214045"/>
                  </a:lnTo>
                  <a:lnTo>
                    <a:pt x="603717" y="219694"/>
                  </a:lnTo>
                  <a:lnTo>
                    <a:pt x="615554" y="225234"/>
                  </a:lnTo>
                  <a:lnTo>
                    <a:pt x="627392" y="230599"/>
                  </a:lnTo>
                  <a:lnTo>
                    <a:pt x="639229" y="235730"/>
                  </a:lnTo>
                  <a:lnTo>
                    <a:pt x="651067" y="240581"/>
                  </a:lnTo>
                  <a:lnTo>
                    <a:pt x="662905" y="245117"/>
                  </a:lnTo>
                  <a:lnTo>
                    <a:pt x="674742" y="249313"/>
                  </a:lnTo>
                  <a:lnTo>
                    <a:pt x="686580" y="253158"/>
                  </a:lnTo>
                  <a:lnTo>
                    <a:pt x="698417" y="256651"/>
                  </a:lnTo>
                  <a:lnTo>
                    <a:pt x="710255" y="259798"/>
                  </a:lnTo>
                  <a:lnTo>
                    <a:pt x="722093" y="262613"/>
                  </a:lnTo>
                  <a:lnTo>
                    <a:pt x="733930" y="265115"/>
                  </a:lnTo>
                  <a:lnTo>
                    <a:pt x="745768" y="267326"/>
                  </a:lnTo>
                  <a:lnTo>
                    <a:pt x="757605" y="269270"/>
                  </a:lnTo>
                  <a:lnTo>
                    <a:pt x="769443" y="270971"/>
                  </a:lnTo>
                  <a:lnTo>
                    <a:pt x="781281" y="272455"/>
                  </a:lnTo>
                  <a:lnTo>
                    <a:pt x="793118" y="273744"/>
                  </a:lnTo>
                  <a:lnTo>
                    <a:pt x="804956" y="274860"/>
                  </a:lnTo>
                  <a:lnTo>
                    <a:pt x="816793" y="275825"/>
                  </a:lnTo>
                  <a:lnTo>
                    <a:pt x="828631" y="276657"/>
                  </a:lnTo>
                  <a:lnTo>
                    <a:pt x="840469" y="277373"/>
                  </a:lnTo>
                  <a:lnTo>
                    <a:pt x="852306" y="277988"/>
                  </a:lnTo>
                  <a:lnTo>
                    <a:pt x="864144" y="278515"/>
                  </a:lnTo>
                  <a:lnTo>
                    <a:pt x="875981" y="278968"/>
                  </a:lnTo>
                  <a:lnTo>
                    <a:pt x="887819" y="279354"/>
                  </a:lnTo>
                  <a:lnTo>
                    <a:pt x="899657" y="279685"/>
                  </a:lnTo>
                  <a:lnTo>
                    <a:pt x="911494" y="279968"/>
                  </a:lnTo>
                  <a:lnTo>
                    <a:pt x="923332" y="280210"/>
                  </a:lnTo>
                  <a:lnTo>
                    <a:pt x="935169" y="280416"/>
                  </a:lnTo>
                  <a:lnTo>
                    <a:pt x="947007" y="280592"/>
                  </a:lnTo>
                  <a:lnTo>
                    <a:pt x="958844" y="280742"/>
                  </a:lnTo>
                  <a:lnTo>
                    <a:pt x="970682" y="280869"/>
                  </a:lnTo>
                  <a:lnTo>
                    <a:pt x="982520" y="280978"/>
                  </a:lnTo>
                  <a:lnTo>
                    <a:pt x="994357" y="281071"/>
                  </a:lnTo>
                  <a:lnTo>
                    <a:pt x="1006195" y="281150"/>
                  </a:lnTo>
                  <a:lnTo>
                    <a:pt x="1018032" y="281217"/>
                  </a:lnTo>
                  <a:lnTo>
                    <a:pt x="1029870" y="281275"/>
                  </a:lnTo>
                  <a:lnTo>
                    <a:pt x="1041708" y="281324"/>
                  </a:lnTo>
                  <a:lnTo>
                    <a:pt x="1053545" y="281365"/>
                  </a:lnTo>
                  <a:lnTo>
                    <a:pt x="1065383" y="281400"/>
                  </a:lnTo>
                  <a:lnTo>
                    <a:pt x="1077220" y="281431"/>
                  </a:lnTo>
                  <a:lnTo>
                    <a:pt x="1089058" y="281456"/>
                  </a:lnTo>
                  <a:lnTo>
                    <a:pt x="1100896" y="281478"/>
                  </a:lnTo>
                  <a:lnTo>
                    <a:pt x="1112733" y="281497"/>
                  </a:lnTo>
                  <a:lnTo>
                    <a:pt x="1124571" y="281512"/>
                  </a:lnTo>
                  <a:lnTo>
                    <a:pt x="1136408" y="281526"/>
                  </a:lnTo>
                  <a:lnTo>
                    <a:pt x="1148246" y="281537"/>
                  </a:lnTo>
                  <a:lnTo>
                    <a:pt x="1160084" y="281547"/>
                  </a:lnTo>
                  <a:lnTo>
                    <a:pt x="1171921" y="281555"/>
                  </a:lnTo>
                  <a:lnTo>
                    <a:pt x="1171921" y="281555"/>
                  </a:lnTo>
                  <a:lnTo>
                    <a:pt x="1183759" y="281547"/>
                  </a:lnTo>
                  <a:lnTo>
                    <a:pt x="1195596" y="281537"/>
                  </a:lnTo>
                  <a:lnTo>
                    <a:pt x="1207434" y="281526"/>
                  </a:lnTo>
                  <a:lnTo>
                    <a:pt x="1219272" y="281512"/>
                  </a:lnTo>
                  <a:lnTo>
                    <a:pt x="1231109" y="281497"/>
                  </a:lnTo>
                  <a:lnTo>
                    <a:pt x="1242947" y="281478"/>
                  </a:lnTo>
                  <a:lnTo>
                    <a:pt x="1254784" y="281456"/>
                  </a:lnTo>
                  <a:lnTo>
                    <a:pt x="1266622" y="281431"/>
                  </a:lnTo>
                  <a:lnTo>
                    <a:pt x="1278459" y="281400"/>
                  </a:lnTo>
                  <a:lnTo>
                    <a:pt x="1290297" y="281365"/>
                  </a:lnTo>
                  <a:lnTo>
                    <a:pt x="1302135" y="281324"/>
                  </a:lnTo>
                  <a:lnTo>
                    <a:pt x="1313972" y="281275"/>
                  </a:lnTo>
                  <a:lnTo>
                    <a:pt x="1325810" y="281217"/>
                  </a:lnTo>
                  <a:lnTo>
                    <a:pt x="1337647" y="281150"/>
                  </a:lnTo>
                  <a:lnTo>
                    <a:pt x="1349485" y="281071"/>
                  </a:lnTo>
                  <a:lnTo>
                    <a:pt x="1361323" y="280978"/>
                  </a:lnTo>
                  <a:lnTo>
                    <a:pt x="1373160" y="280869"/>
                  </a:lnTo>
                  <a:lnTo>
                    <a:pt x="1384998" y="280742"/>
                  </a:lnTo>
                  <a:lnTo>
                    <a:pt x="1396835" y="280592"/>
                  </a:lnTo>
                  <a:lnTo>
                    <a:pt x="1408673" y="280416"/>
                  </a:lnTo>
                  <a:lnTo>
                    <a:pt x="1420511" y="280210"/>
                  </a:lnTo>
                  <a:lnTo>
                    <a:pt x="1432348" y="279968"/>
                  </a:lnTo>
                  <a:lnTo>
                    <a:pt x="1444186" y="279685"/>
                  </a:lnTo>
                  <a:lnTo>
                    <a:pt x="1456023" y="279354"/>
                  </a:lnTo>
                  <a:lnTo>
                    <a:pt x="1467861" y="278968"/>
                  </a:lnTo>
                  <a:lnTo>
                    <a:pt x="1479699" y="278515"/>
                  </a:lnTo>
                  <a:lnTo>
                    <a:pt x="1491536" y="277988"/>
                  </a:lnTo>
                  <a:lnTo>
                    <a:pt x="1503374" y="277373"/>
                  </a:lnTo>
                  <a:lnTo>
                    <a:pt x="1515211" y="276657"/>
                  </a:lnTo>
                  <a:lnTo>
                    <a:pt x="1527049" y="275825"/>
                  </a:lnTo>
                  <a:lnTo>
                    <a:pt x="1538887" y="274860"/>
                  </a:lnTo>
                  <a:lnTo>
                    <a:pt x="1550724" y="273744"/>
                  </a:lnTo>
                  <a:lnTo>
                    <a:pt x="1562562" y="272455"/>
                  </a:lnTo>
                  <a:lnTo>
                    <a:pt x="1574399" y="270971"/>
                  </a:lnTo>
                  <a:lnTo>
                    <a:pt x="1586237" y="269270"/>
                  </a:lnTo>
                  <a:lnTo>
                    <a:pt x="1598074" y="267326"/>
                  </a:lnTo>
                  <a:lnTo>
                    <a:pt x="1609912" y="265115"/>
                  </a:lnTo>
                  <a:lnTo>
                    <a:pt x="1621750" y="262613"/>
                  </a:lnTo>
                  <a:lnTo>
                    <a:pt x="1633587" y="259798"/>
                  </a:lnTo>
                  <a:lnTo>
                    <a:pt x="1645425" y="256651"/>
                  </a:lnTo>
                  <a:lnTo>
                    <a:pt x="1657262" y="253158"/>
                  </a:lnTo>
                  <a:lnTo>
                    <a:pt x="1669100" y="249313"/>
                  </a:lnTo>
                  <a:lnTo>
                    <a:pt x="1680938" y="245117"/>
                  </a:lnTo>
                  <a:lnTo>
                    <a:pt x="1692775" y="240581"/>
                  </a:lnTo>
                  <a:lnTo>
                    <a:pt x="1704613" y="235730"/>
                  </a:lnTo>
                  <a:lnTo>
                    <a:pt x="1716450" y="230599"/>
                  </a:lnTo>
                  <a:lnTo>
                    <a:pt x="1728288" y="225234"/>
                  </a:lnTo>
                  <a:lnTo>
                    <a:pt x="1740126" y="219694"/>
                  </a:lnTo>
                  <a:lnTo>
                    <a:pt x="1751963" y="214045"/>
                  </a:lnTo>
                  <a:lnTo>
                    <a:pt x="1763801" y="208359"/>
                  </a:lnTo>
                  <a:lnTo>
                    <a:pt x="1775638" y="202710"/>
                  </a:lnTo>
                  <a:lnTo>
                    <a:pt x="1787476" y="197170"/>
                  </a:lnTo>
                  <a:lnTo>
                    <a:pt x="1799314" y="191805"/>
                  </a:lnTo>
                  <a:lnTo>
                    <a:pt x="1811151" y="186673"/>
                  </a:lnTo>
                  <a:lnTo>
                    <a:pt x="1822989" y="181822"/>
                  </a:lnTo>
                  <a:lnTo>
                    <a:pt x="1834826" y="177287"/>
                  </a:lnTo>
                  <a:lnTo>
                    <a:pt x="1846664" y="173090"/>
                  </a:lnTo>
                  <a:lnTo>
                    <a:pt x="1858502" y="169245"/>
                  </a:lnTo>
                  <a:lnTo>
                    <a:pt x="1870339" y="165753"/>
                  </a:lnTo>
                  <a:lnTo>
                    <a:pt x="1882177" y="162606"/>
                  </a:lnTo>
                  <a:lnTo>
                    <a:pt x="1894014" y="159791"/>
                  </a:lnTo>
                  <a:lnTo>
                    <a:pt x="1905852" y="157289"/>
                  </a:lnTo>
                  <a:lnTo>
                    <a:pt x="1917689" y="155078"/>
                  </a:lnTo>
                  <a:lnTo>
                    <a:pt x="1929527" y="153134"/>
                  </a:lnTo>
                  <a:lnTo>
                    <a:pt x="1941365" y="151432"/>
                  </a:lnTo>
                  <a:lnTo>
                    <a:pt x="1953202" y="149949"/>
                  </a:lnTo>
                  <a:lnTo>
                    <a:pt x="1965040" y="148660"/>
                  </a:lnTo>
                  <a:lnTo>
                    <a:pt x="1976877" y="147543"/>
                  </a:lnTo>
                  <a:lnTo>
                    <a:pt x="1988715" y="146578"/>
                  </a:lnTo>
                  <a:lnTo>
                    <a:pt x="2000553" y="145746"/>
                  </a:lnTo>
                  <a:lnTo>
                    <a:pt x="2012390" y="145031"/>
                  </a:lnTo>
                  <a:lnTo>
                    <a:pt x="2024228" y="144416"/>
                  </a:lnTo>
                  <a:lnTo>
                    <a:pt x="2036065" y="143888"/>
                  </a:lnTo>
                  <a:lnTo>
                    <a:pt x="2047903" y="143436"/>
                  </a:lnTo>
                  <a:lnTo>
                    <a:pt x="2059741" y="143049"/>
                  </a:lnTo>
                  <a:lnTo>
                    <a:pt x="2071578" y="142718"/>
                  </a:lnTo>
                  <a:lnTo>
                    <a:pt x="2083416" y="142435"/>
                  </a:lnTo>
                  <a:lnTo>
                    <a:pt x="2095253" y="142194"/>
                  </a:lnTo>
                  <a:lnTo>
                    <a:pt x="2107091" y="141988"/>
                  </a:lnTo>
                  <a:lnTo>
                    <a:pt x="2118929" y="141812"/>
                  </a:lnTo>
                  <a:lnTo>
                    <a:pt x="2130766" y="141662"/>
                  </a:lnTo>
                  <a:lnTo>
                    <a:pt x="2142604" y="141534"/>
                  </a:lnTo>
                  <a:lnTo>
                    <a:pt x="2154441" y="141425"/>
                  </a:lnTo>
                  <a:lnTo>
                    <a:pt x="2166279" y="141332"/>
                  </a:lnTo>
                  <a:lnTo>
                    <a:pt x="2178117" y="141253"/>
                  </a:lnTo>
                  <a:lnTo>
                    <a:pt x="2189954" y="141186"/>
                  </a:lnTo>
                  <a:lnTo>
                    <a:pt x="2201792" y="141129"/>
                  </a:lnTo>
                  <a:lnTo>
                    <a:pt x="2213629" y="141080"/>
                  </a:lnTo>
                  <a:lnTo>
                    <a:pt x="2225467" y="141038"/>
                  </a:lnTo>
                  <a:lnTo>
                    <a:pt x="2237304" y="141003"/>
                  </a:lnTo>
                  <a:lnTo>
                    <a:pt x="2249142" y="140973"/>
                  </a:lnTo>
                  <a:lnTo>
                    <a:pt x="2260980" y="140947"/>
                  </a:lnTo>
                  <a:lnTo>
                    <a:pt x="2272817" y="140925"/>
                  </a:lnTo>
                  <a:lnTo>
                    <a:pt x="2284655" y="140907"/>
                  </a:lnTo>
                  <a:lnTo>
                    <a:pt x="2296492" y="140891"/>
                  </a:lnTo>
                  <a:lnTo>
                    <a:pt x="2308330" y="140878"/>
                  </a:lnTo>
                  <a:lnTo>
                    <a:pt x="2320168" y="140866"/>
                  </a:lnTo>
                  <a:lnTo>
                    <a:pt x="2332005" y="140856"/>
                  </a:lnTo>
                  <a:lnTo>
                    <a:pt x="2343843" y="140848"/>
                  </a:lnTo>
                  <a:lnTo>
                    <a:pt x="2343843" y="140754"/>
                  </a:lnTo>
                  <a:lnTo>
                    <a:pt x="2355680" y="140745"/>
                  </a:lnTo>
                  <a:lnTo>
                    <a:pt x="2367518" y="140736"/>
                  </a:lnTo>
                  <a:lnTo>
                    <a:pt x="2379356" y="140724"/>
                  </a:lnTo>
                  <a:lnTo>
                    <a:pt x="2391193" y="140711"/>
                  </a:lnTo>
                  <a:lnTo>
                    <a:pt x="2403031" y="140695"/>
                  </a:lnTo>
                  <a:lnTo>
                    <a:pt x="2414868" y="140677"/>
                  </a:lnTo>
                  <a:lnTo>
                    <a:pt x="2426706" y="140655"/>
                  </a:lnTo>
                  <a:lnTo>
                    <a:pt x="2438544" y="140629"/>
                  </a:lnTo>
                  <a:lnTo>
                    <a:pt x="2450381" y="140599"/>
                  </a:lnTo>
                  <a:lnTo>
                    <a:pt x="2462219" y="140564"/>
                  </a:lnTo>
                  <a:lnTo>
                    <a:pt x="2474056" y="140522"/>
                  </a:lnTo>
                  <a:lnTo>
                    <a:pt x="2485894" y="140473"/>
                  </a:lnTo>
                  <a:lnTo>
                    <a:pt x="2497732" y="140416"/>
                  </a:lnTo>
                  <a:lnTo>
                    <a:pt x="2509569" y="140349"/>
                  </a:lnTo>
                  <a:lnTo>
                    <a:pt x="2521407" y="140270"/>
                  </a:lnTo>
                  <a:lnTo>
                    <a:pt x="2533244" y="140177"/>
                  </a:lnTo>
                  <a:lnTo>
                    <a:pt x="2545082" y="140068"/>
                  </a:lnTo>
                  <a:lnTo>
                    <a:pt x="2556919" y="139940"/>
                  </a:lnTo>
                  <a:lnTo>
                    <a:pt x="2568757" y="139790"/>
                  </a:lnTo>
                  <a:lnTo>
                    <a:pt x="2580595" y="139614"/>
                  </a:lnTo>
                  <a:lnTo>
                    <a:pt x="2592432" y="139408"/>
                  </a:lnTo>
                  <a:lnTo>
                    <a:pt x="2604270" y="139167"/>
                  </a:lnTo>
                  <a:lnTo>
                    <a:pt x="2616107" y="138884"/>
                  </a:lnTo>
                  <a:lnTo>
                    <a:pt x="2627945" y="138553"/>
                  </a:lnTo>
                  <a:lnTo>
                    <a:pt x="2639783" y="138166"/>
                  </a:lnTo>
                  <a:lnTo>
                    <a:pt x="2651620" y="137714"/>
                  </a:lnTo>
                  <a:lnTo>
                    <a:pt x="2663458" y="137186"/>
                  </a:lnTo>
                  <a:lnTo>
                    <a:pt x="2675295" y="136571"/>
                  </a:lnTo>
                  <a:lnTo>
                    <a:pt x="2687133" y="135856"/>
                  </a:lnTo>
                  <a:lnTo>
                    <a:pt x="2698971" y="135024"/>
                  </a:lnTo>
                  <a:lnTo>
                    <a:pt x="2710808" y="134059"/>
                  </a:lnTo>
                  <a:lnTo>
                    <a:pt x="2722646" y="132942"/>
                  </a:lnTo>
                  <a:lnTo>
                    <a:pt x="2734483" y="131653"/>
                  </a:lnTo>
                  <a:lnTo>
                    <a:pt x="2746321" y="130170"/>
                  </a:lnTo>
                  <a:lnTo>
                    <a:pt x="2758159" y="128468"/>
                  </a:lnTo>
                  <a:lnTo>
                    <a:pt x="2769996" y="126524"/>
                  </a:lnTo>
                  <a:lnTo>
                    <a:pt x="2781834" y="124313"/>
                  </a:lnTo>
                  <a:lnTo>
                    <a:pt x="2793671" y="121811"/>
                  </a:lnTo>
                  <a:lnTo>
                    <a:pt x="2805509" y="118996"/>
                  </a:lnTo>
                  <a:lnTo>
                    <a:pt x="2817347" y="115849"/>
                  </a:lnTo>
                  <a:lnTo>
                    <a:pt x="2829184" y="112357"/>
                  </a:lnTo>
                  <a:lnTo>
                    <a:pt x="2841022" y="108512"/>
                  </a:lnTo>
                  <a:lnTo>
                    <a:pt x="2852859" y="104315"/>
                  </a:lnTo>
                  <a:lnTo>
                    <a:pt x="2864697" y="99780"/>
                  </a:lnTo>
                  <a:lnTo>
                    <a:pt x="2876534" y="94929"/>
                  </a:lnTo>
                  <a:lnTo>
                    <a:pt x="2888372" y="89797"/>
                  </a:lnTo>
                  <a:lnTo>
                    <a:pt x="2900210" y="84432"/>
                  </a:lnTo>
                  <a:lnTo>
                    <a:pt x="2912047" y="78892"/>
                  </a:lnTo>
                  <a:lnTo>
                    <a:pt x="2923885" y="73243"/>
                  </a:lnTo>
                  <a:lnTo>
                    <a:pt x="2935722" y="67557"/>
                  </a:lnTo>
                  <a:lnTo>
                    <a:pt x="2947560" y="61908"/>
                  </a:lnTo>
                  <a:lnTo>
                    <a:pt x="2959398" y="56368"/>
                  </a:lnTo>
                  <a:lnTo>
                    <a:pt x="2971235" y="51003"/>
                  </a:lnTo>
                  <a:lnTo>
                    <a:pt x="2983073" y="45872"/>
                  </a:lnTo>
                  <a:lnTo>
                    <a:pt x="2994910" y="41020"/>
                  </a:lnTo>
                  <a:lnTo>
                    <a:pt x="3006748" y="36485"/>
                  </a:lnTo>
                  <a:lnTo>
                    <a:pt x="3018586" y="32289"/>
                  </a:lnTo>
                  <a:lnTo>
                    <a:pt x="3030423" y="28444"/>
                  </a:lnTo>
                  <a:lnTo>
                    <a:pt x="3042261" y="24951"/>
                  </a:lnTo>
                  <a:lnTo>
                    <a:pt x="3054098" y="21804"/>
                  </a:lnTo>
                  <a:lnTo>
                    <a:pt x="3065936" y="18989"/>
                  </a:lnTo>
                  <a:lnTo>
                    <a:pt x="3077774" y="16487"/>
                  </a:lnTo>
                  <a:lnTo>
                    <a:pt x="3089611" y="14276"/>
                  </a:lnTo>
                  <a:lnTo>
                    <a:pt x="3101449" y="12332"/>
                  </a:lnTo>
                  <a:lnTo>
                    <a:pt x="3113286" y="10631"/>
                  </a:lnTo>
                  <a:lnTo>
                    <a:pt x="3125124" y="9147"/>
                  </a:lnTo>
                  <a:lnTo>
                    <a:pt x="3136962" y="7858"/>
                  </a:lnTo>
                  <a:lnTo>
                    <a:pt x="3148799" y="6742"/>
                  </a:lnTo>
                  <a:lnTo>
                    <a:pt x="3160637" y="5777"/>
                  </a:lnTo>
                  <a:lnTo>
                    <a:pt x="3172474" y="4945"/>
                  </a:lnTo>
                  <a:lnTo>
                    <a:pt x="3184312" y="4229"/>
                  </a:lnTo>
                  <a:lnTo>
                    <a:pt x="3196149" y="3614"/>
                  </a:lnTo>
                  <a:lnTo>
                    <a:pt x="3207987" y="3087"/>
                  </a:lnTo>
                  <a:lnTo>
                    <a:pt x="3219825" y="2634"/>
                  </a:lnTo>
                  <a:lnTo>
                    <a:pt x="3231662" y="2248"/>
                  </a:lnTo>
                  <a:lnTo>
                    <a:pt x="3243500" y="1917"/>
                  </a:lnTo>
                  <a:lnTo>
                    <a:pt x="3255337" y="1634"/>
                  </a:lnTo>
                  <a:lnTo>
                    <a:pt x="3267175" y="1392"/>
                  </a:lnTo>
                  <a:lnTo>
                    <a:pt x="3279013" y="1186"/>
                  </a:lnTo>
                  <a:lnTo>
                    <a:pt x="3290850" y="1010"/>
                  </a:lnTo>
                  <a:lnTo>
                    <a:pt x="3302688" y="860"/>
                  </a:lnTo>
                  <a:lnTo>
                    <a:pt x="3314525" y="733"/>
                  </a:lnTo>
                  <a:lnTo>
                    <a:pt x="3326363" y="624"/>
                  </a:lnTo>
                  <a:lnTo>
                    <a:pt x="3338201" y="531"/>
                  </a:lnTo>
                  <a:lnTo>
                    <a:pt x="3350038" y="452"/>
                  </a:lnTo>
                  <a:lnTo>
                    <a:pt x="3361876" y="385"/>
                  </a:lnTo>
                  <a:lnTo>
                    <a:pt x="3373713" y="327"/>
                  </a:lnTo>
                  <a:lnTo>
                    <a:pt x="3385551" y="278"/>
                  </a:lnTo>
                  <a:lnTo>
                    <a:pt x="3397389" y="237"/>
                  </a:lnTo>
                  <a:lnTo>
                    <a:pt x="3409226" y="201"/>
                  </a:lnTo>
                  <a:lnTo>
                    <a:pt x="3421064" y="171"/>
                  </a:lnTo>
                  <a:lnTo>
                    <a:pt x="3432901" y="146"/>
                  </a:lnTo>
                  <a:lnTo>
                    <a:pt x="3444739" y="124"/>
                  </a:lnTo>
                  <a:lnTo>
                    <a:pt x="3456576" y="105"/>
                  </a:lnTo>
                  <a:lnTo>
                    <a:pt x="3468414" y="90"/>
                  </a:lnTo>
                  <a:lnTo>
                    <a:pt x="3480252" y="76"/>
                  </a:lnTo>
                  <a:lnTo>
                    <a:pt x="3492089" y="65"/>
                  </a:lnTo>
                  <a:lnTo>
                    <a:pt x="3503927" y="55"/>
                  </a:lnTo>
                  <a:lnTo>
                    <a:pt x="3515764" y="47"/>
                  </a:lnTo>
                  <a:lnTo>
                    <a:pt x="3515764" y="0"/>
                  </a:lnTo>
                  <a:lnTo>
                    <a:pt x="3527602" y="0"/>
                  </a:lnTo>
                  <a:lnTo>
                    <a:pt x="3539440" y="0"/>
                  </a:lnTo>
                  <a:lnTo>
                    <a:pt x="3551277" y="0"/>
                  </a:lnTo>
                  <a:lnTo>
                    <a:pt x="3563115" y="0"/>
                  </a:lnTo>
                  <a:lnTo>
                    <a:pt x="3574952" y="0"/>
                  </a:lnTo>
                  <a:lnTo>
                    <a:pt x="3586790" y="0"/>
                  </a:lnTo>
                  <a:lnTo>
                    <a:pt x="3598628" y="0"/>
                  </a:lnTo>
                  <a:lnTo>
                    <a:pt x="3610465" y="0"/>
                  </a:lnTo>
                  <a:lnTo>
                    <a:pt x="3622303" y="0"/>
                  </a:lnTo>
                  <a:lnTo>
                    <a:pt x="3634140" y="0"/>
                  </a:lnTo>
                  <a:lnTo>
                    <a:pt x="3645978" y="0"/>
                  </a:lnTo>
                  <a:lnTo>
                    <a:pt x="3657816" y="0"/>
                  </a:lnTo>
                  <a:lnTo>
                    <a:pt x="3669653" y="0"/>
                  </a:lnTo>
                  <a:lnTo>
                    <a:pt x="3681491" y="0"/>
                  </a:lnTo>
                  <a:lnTo>
                    <a:pt x="3693328" y="0"/>
                  </a:lnTo>
                  <a:lnTo>
                    <a:pt x="3705166" y="0"/>
                  </a:lnTo>
                  <a:lnTo>
                    <a:pt x="3717004" y="0"/>
                  </a:lnTo>
                  <a:lnTo>
                    <a:pt x="3728841" y="0"/>
                  </a:lnTo>
                  <a:lnTo>
                    <a:pt x="3740679" y="0"/>
                  </a:lnTo>
                  <a:lnTo>
                    <a:pt x="3752516" y="0"/>
                  </a:lnTo>
                  <a:lnTo>
                    <a:pt x="3764354" y="0"/>
                  </a:lnTo>
                  <a:lnTo>
                    <a:pt x="3776191" y="0"/>
                  </a:lnTo>
                  <a:lnTo>
                    <a:pt x="3788029" y="0"/>
                  </a:lnTo>
                  <a:lnTo>
                    <a:pt x="3799867" y="0"/>
                  </a:lnTo>
                  <a:lnTo>
                    <a:pt x="3811704" y="0"/>
                  </a:lnTo>
                  <a:lnTo>
                    <a:pt x="3823542" y="0"/>
                  </a:lnTo>
                  <a:lnTo>
                    <a:pt x="3835379" y="0"/>
                  </a:lnTo>
                  <a:lnTo>
                    <a:pt x="3847217" y="0"/>
                  </a:lnTo>
                  <a:lnTo>
                    <a:pt x="3859055" y="0"/>
                  </a:lnTo>
                  <a:lnTo>
                    <a:pt x="3870892" y="0"/>
                  </a:lnTo>
                  <a:lnTo>
                    <a:pt x="3882730" y="0"/>
                  </a:lnTo>
                  <a:lnTo>
                    <a:pt x="3894567" y="0"/>
                  </a:lnTo>
                  <a:lnTo>
                    <a:pt x="3906405" y="0"/>
                  </a:lnTo>
                  <a:lnTo>
                    <a:pt x="3918243" y="0"/>
                  </a:lnTo>
                  <a:lnTo>
                    <a:pt x="3930080" y="0"/>
                  </a:lnTo>
                  <a:lnTo>
                    <a:pt x="3941918" y="0"/>
                  </a:lnTo>
                  <a:lnTo>
                    <a:pt x="3953755" y="0"/>
                  </a:lnTo>
                  <a:lnTo>
                    <a:pt x="3965593" y="0"/>
                  </a:lnTo>
                  <a:lnTo>
                    <a:pt x="3977431" y="0"/>
                  </a:lnTo>
                  <a:lnTo>
                    <a:pt x="3989268" y="0"/>
                  </a:lnTo>
                  <a:lnTo>
                    <a:pt x="4001106" y="0"/>
                  </a:lnTo>
                  <a:lnTo>
                    <a:pt x="4012943" y="0"/>
                  </a:lnTo>
                  <a:lnTo>
                    <a:pt x="4024781" y="0"/>
                  </a:lnTo>
                  <a:lnTo>
                    <a:pt x="4036619" y="0"/>
                  </a:lnTo>
                  <a:lnTo>
                    <a:pt x="4048456" y="0"/>
                  </a:lnTo>
                  <a:lnTo>
                    <a:pt x="4060294" y="0"/>
                  </a:lnTo>
                  <a:lnTo>
                    <a:pt x="4072131" y="0"/>
                  </a:lnTo>
                  <a:lnTo>
                    <a:pt x="4083969" y="0"/>
                  </a:lnTo>
                  <a:lnTo>
                    <a:pt x="4095806" y="0"/>
                  </a:lnTo>
                  <a:lnTo>
                    <a:pt x="4107644" y="0"/>
                  </a:lnTo>
                  <a:lnTo>
                    <a:pt x="4119482" y="0"/>
                  </a:lnTo>
                  <a:lnTo>
                    <a:pt x="4131319" y="0"/>
                  </a:lnTo>
                  <a:lnTo>
                    <a:pt x="4143157" y="0"/>
                  </a:lnTo>
                  <a:lnTo>
                    <a:pt x="4154994" y="0"/>
                  </a:lnTo>
                  <a:lnTo>
                    <a:pt x="4166832" y="0"/>
                  </a:lnTo>
                  <a:lnTo>
                    <a:pt x="4178670" y="0"/>
                  </a:lnTo>
                  <a:lnTo>
                    <a:pt x="4190507" y="0"/>
                  </a:lnTo>
                  <a:lnTo>
                    <a:pt x="4202345" y="0"/>
                  </a:lnTo>
                  <a:lnTo>
                    <a:pt x="4214182" y="0"/>
                  </a:lnTo>
                  <a:lnTo>
                    <a:pt x="4226020" y="0"/>
                  </a:lnTo>
                  <a:lnTo>
                    <a:pt x="4237858" y="0"/>
                  </a:lnTo>
                  <a:lnTo>
                    <a:pt x="4249695" y="0"/>
                  </a:lnTo>
                  <a:lnTo>
                    <a:pt x="4261533" y="0"/>
                  </a:lnTo>
                  <a:lnTo>
                    <a:pt x="4273370" y="0"/>
                  </a:lnTo>
                  <a:lnTo>
                    <a:pt x="4285208" y="0"/>
                  </a:lnTo>
                  <a:lnTo>
                    <a:pt x="4297046" y="0"/>
                  </a:lnTo>
                  <a:lnTo>
                    <a:pt x="4308883" y="0"/>
                  </a:lnTo>
                  <a:lnTo>
                    <a:pt x="4320721" y="0"/>
                  </a:lnTo>
                  <a:lnTo>
                    <a:pt x="4332558" y="0"/>
                  </a:lnTo>
                  <a:lnTo>
                    <a:pt x="4344396" y="0"/>
                  </a:lnTo>
                  <a:lnTo>
                    <a:pt x="4356234" y="0"/>
                  </a:lnTo>
                  <a:lnTo>
                    <a:pt x="4368071" y="0"/>
                  </a:lnTo>
                  <a:lnTo>
                    <a:pt x="4379909" y="0"/>
                  </a:lnTo>
                  <a:lnTo>
                    <a:pt x="4391746" y="0"/>
                  </a:lnTo>
                  <a:lnTo>
                    <a:pt x="4403584" y="0"/>
                  </a:lnTo>
                  <a:lnTo>
                    <a:pt x="4415421" y="0"/>
                  </a:lnTo>
                  <a:lnTo>
                    <a:pt x="4427259" y="0"/>
                  </a:lnTo>
                  <a:lnTo>
                    <a:pt x="4439097" y="0"/>
                  </a:lnTo>
                  <a:lnTo>
                    <a:pt x="4450934" y="0"/>
                  </a:lnTo>
                  <a:lnTo>
                    <a:pt x="4462772" y="0"/>
                  </a:lnTo>
                  <a:lnTo>
                    <a:pt x="4474609" y="0"/>
                  </a:lnTo>
                  <a:lnTo>
                    <a:pt x="4486447" y="0"/>
                  </a:lnTo>
                  <a:lnTo>
                    <a:pt x="4498285" y="0"/>
                  </a:lnTo>
                  <a:lnTo>
                    <a:pt x="4510122" y="0"/>
                  </a:lnTo>
                  <a:lnTo>
                    <a:pt x="4521960" y="0"/>
                  </a:lnTo>
                  <a:lnTo>
                    <a:pt x="4533797" y="0"/>
                  </a:lnTo>
                  <a:lnTo>
                    <a:pt x="4545635" y="0"/>
                  </a:lnTo>
                  <a:lnTo>
                    <a:pt x="4557473" y="0"/>
                  </a:lnTo>
                  <a:lnTo>
                    <a:pt x="4569310" y="0"/>
                  </a:lnTo>
                  <a:lnTo>
                    <a:pt x="4581148" y="0"/>
                  </a:lnTo>
                  <a:lnTo>
                    <a:pt x="4592985" y="0"/>
                  </a:lnTo>
                  <a:lnTo>
                    <a:pt x="4604823" y="0"/>
                  </a:lnTo>
                  <a:lnTo>
                    <a:pt x="4616661" y="0"/>
                  </a:lnTo>
                  <a:lnTo>
                    <a:pt x="4628498" y="0"/>
                  </a:lnTo>
                  <a:lnTo>
                    <a:pt x="4640336" y="0"/>
                  </a:lnTo>
                  <a:lnTo>
                    <a:pt x="4652173" y="0"/>
                  </a:lnTo>
                  <a:lnTo>
                    <a:pt x="4664011" y="0"/>
                  </a:lnTo>
                  <a:lnTo>
                    <a:pt x="4675849" y="0"/>
                  </a:lnTo>
                  <a:lnTo>
                    <a:pt x="4687686" y="0"/>
                  </a:lnTo>
                </a:path>
              </a:pathLst>
            </a:custGeom>
            <a:ln w="40651" cap="flat">
              <a:solidFill>
                <a:srgbClr val="00A8FF">
                  <a:alpha val="100000"/>
                </a:srgbClr>
              </a:solidFill>
              <a:prstDash val="solid"/>
              <a:round/>
            </a:ln>
          </p:spPr>
          <p:txBody>
            <a:bodyPr/>
            <a:lstStyle/>
            <a:p/>
          </p:txBody>
        </p:sp>
        <p:sp>
          <p:nvSpPr>
            <p:cNvPr id="62" name="pl62"/>
            <p:cNvSpPr/>
            <p:nvPr/>
          </p:nvSpPr>
          <p:spPr>
            <a:xfrm>
              <a:off x="2482351" y="2870742"/>
              <a:ext cx="4687686" cy="985515"/>
            </a:xfrm>
            <a:custGeom>
              <a:avLst/>
              <a:pathLst>
                <a:path w="4687686" h="985515">
                  <a:moveTo>
                    <a:pt x="0" y="985515"/>
                  </a:moveTo>
                  <a:lnTo>
                    <a:pt x="11837" y="985507"/>
                  </a:lnTo>
                  <a:lnTo>
                    <a:pt x="23675" y="985497"/>
                  </a:lnTo>
                  <a:lnTo>
                    <a:pt x="35512" y="985486"/>
                  </a:lnTo>
                  <a:lnTo>
                    <a:pt x="47350" y="985473"/>
                  </a:lnTo>
                  <a:lnTo>
                    <a:pt x="59187" y="985457"/>
                  </a:lnTo>
                  <a:lnTo>
                    <a:pt x="71025" y="985438"/>
                  </a:lnTo>
                  <a:lnTo>
                    <a:pt x="82863" y="985416"/>
                  </a:lnTo>
                  <a:lnTo>
                    <a:pt x="94700" y="985391"/>
                  </a:lnTo>
                  <a:lnTo>
                    <a:pt x="106538" y="985361"/>
                  </a:lnTo>
                  <a:lnTo>
                    <a:pt x="118375" y="985325"/>
                  </a:lnTo>
                  <a:lnTo>
                    <a:pt x="130213" y="985284"/>
                  </a:lnTo>
                  <a:lnTo>
                    <a:pt x="142051" y="985235"/>
                  </a:lnTo>
                  <a:lnTo>
                    <a:pt x="153888" y="985178"/>
                  </a:lnTo>
                  <a:lnTo>
                    <a:pt x="165726" y="985110"/>
                  </a:lnTo>
                  <a:lnTo>
                    <a:pt x="177563" y="985031"/>
                  </a:lnTo>
                  <a:lnTo>
                    <a:pt x="189401" y="984938"/>
                  </a:lnTo>
                  <a:lnTo>
                    <a:pt x="201239" y="984830"/>
                  </a:lnTo>
                  <a:lnTo>
                    <a:pt x="213076" y="984702"/>
                  </a:lnTo>
                  <a:lnTo>
                    <a:pt x="224914" y="984552"/>
                  </a:lnTo>
                  <a:lnTo>
                    <a:pt x="236751" y="984376"/>
                  </a:lnTo>
                  <a:lnTo>
                    <a:pt x="248589" y="984170"/>
                  </a:lnTo>
                  <a:lnTo>
                    <a:pt x="260427" y="983928"/>
                  </a:lnTo>
                  <a:lnTo>
                    <a:pt x="272264" y="983646"/>
                  </a:lnTo>
                  <a:lnTo>
                    <a:pt x="284102" y="983315"/>
                  </a:lnTo>
                  <a:lnTo>
                    <a:pt x="295939" y="982928"/>
                  </a:lnTo>
                  <a:lnTo>
                    <a:pt x="307777" y="982476"/>
                  </a:lnTo>
                  <a:lnTo>
                    <a:pt x="319614" y="981948"/>
                  </a:lnTo>
                  <a:lnTo>
                    <a:pt x="331452" y="981333"/>
                  </a:lnTo>
                  <a:lnTo>
                    <a:pt x="343290" y="980617"/>
                  </a:lnTo>
                  <a:lnTo>
                    <a:pt x="355127" y="979785"/>
                  </a:lnTo>
                  <a:lnTo>
                    <a:pt x="366965" y="978821"/>
                  </a:lnTo>
                  <a:lnTo>
                    <a:pt x="378802" y="977704"/>
                  </a:lnTo>
                  <a:lnTo>
                    <a:pt x="390640" y="976415"/>
                  </a:lnTo>
                  <a:lnTo>
                    <a:pt x="402478" y="974932"/>
                  </a:lnTo>
                  <a:lnTo>
                    <a:pt x="414315" y="973230"/>
                  </a:lnTo>
                  <a:lnTo>
                    <a:pt x="426153" y="971286"/>
                  </a:lnTo>
                  <a:lnTo>
                    <a:pt x="437990" y="969075"/>
                  </a:lnTo>
                  <a:lnTo>
                    <a:pt x="449828" y="966573"/>
                  </a:lnTo>
                  <a:lnTo>
                    <a:pt x="461666" y="963758"/>
                  </a:lnTo>
                  <a:lnTo>
                    <a:pt x="473503" y="960611"/>
                  </a:lnTo>
                  <a:lnTo>
                    <a:pt x="485341" y="957118"/>
                  </a:lnTo>
                  <a:lnTo>
                    <a:pt x="497178" y="953273"/>
                  </a:lnTo>
                  <a:lnTo>
                    <a:pt x="509016" y="949077"/>
                  </a:lnTo>
                  <a:lnTo>
                    <a:pt x="520854" y="944542"/>
                  </a:lnTo>
                  <a:lnTo>
                    <a:pt x="532691" y="939691"/>
                  </a:lnTo>
                  <a:lnTo>
                    <a:pt x="544529" y="934559"/>
                  </a:lnTo>
                  <a:lnTo>
                    <a:pt x="556366" y="929194"/>
                  </a:lnTo>
                  <a:lnTo>
                    <a:pt x="568204" y="923654"/>
                  </a:lnTo>
                  <a:lnTo>
                    <a:pt x="580042" y="918005"/>
                  </a:lnTo>
                  <a:lnTo>
                    <a:pt x="591879" y="912319"/>
                  </a:lnTo>
                  <a:lnTo>
                    <a:pt x="603717" y="906670"/>
                  </a:lnTo>
                  <a:lnTo>
                    <a:pt x="615554" y="901130"/>
                  </a:lnTo>
                  <a:lnTo>
                    <a:pt x="627392" y="895765"/>
                  </a:lnTo>
                  <a:lnTo>
                    <a:pt x="639229" y="890633"/>
                  </a:lnTo>
                  <a:lnTo>
                    <a:pt x="651067" y="885782"/>
                  </a:lnTo>
                  <a:lnTo>
                    <a:pt x="662905" y="881247"/>
                  </a:lnTo>
                  <a:lnTo>
                    <a:pt x="674742" y="877051"/>
                  </a:lnTo>
                  <a:lnTo>
                    <a:pt x="686580" y="873205"/>
                  </a:lnTo>
                  <a:lnTo>
                    <a:pt x="698417" y="869713"/>
                  </a:lnTo>
                  <a:lnTo>
                    <a:pt x="710255" y="866566"/>
                  </a:lnTo>
                  <a:lnTo>
                    <a:pt x="722093" y="863751"/>
                  </a:lnTo>
                  <a:lnTo>
                    <a:pt x="733930" y="861249"/>
                  </a:lnTo>
                  <a:lnTo>
                    <a:pt x="745768" y="859038"/>
                  </a:lnTo>
                  <a:lnTo>
                    <a:pt x="757605" y="857094"/>
                  </a:lnTo>
                  <a:lnTo>
                    <a:pt x="769443" y="855392"/>
                  </a:lnTo>
                  <a:lnTo>
                    <a:pt x="781281" y="853909"/>
                  </a:lnTo>
                  <a:lnTo>
                    <a:pt x="793118" y="852620"/>
                  </a:lnTo>
                  <a:lnTo>
                    <a:pt x="804956" y="851503"/>
                  </a:lnTo>
                  <a:lnTo>
                    <a:pt x="816793" y="850539"/>
                  </a:lnTo>
                  <a:lnTo>
                    <a:pt x="828631" y="849707"/>
                  </a:lnTo>
                  <a:lnTo>
                    <a:pt x="840469" y="848991"/>
                  </a:lnTo>
                  <a:lnTo>
                    <a:pt x="852306" y="848376"/>
                  </a:lnTo>
                  <a:lnTo>
                    <a:pt x="864144" y="847848"/>
                  </a:lnTo>
                  <a:lnTo>
                    <a:pt x="875981" y="847396"/>
                  </a:lnTo>
                  <a:lnTo>
                    <a:pt x="887819" y="847009"/>
                  </a:lnTo>
                  <a:lnTo>
                    <a:pt x="899657" y="846678"/>
                  </a:lnTo>
                  <a:lnTo>
                    <a:pt x="911494" y="846396"/>
                  </a:lnTo>
                  <a:lnTo>
                    <a:pt x="923332" y="846154"/>
                  </a:lnTo>
                  <a:lnTo>
                    <a:pt x="935169" y="845948"/>
                  </a:lnTo>
                  <a:lnTo>
                    <a:pt x="947007" y="845772"/>
                  </a:lnTo>
                  <a:lnTo>
                    <a:pt x="958844" y="845622"/>
                  </a:lnTo>
                  <a:lnTo>
                    <a:pt x="970682" y="845494"/>
                  </a:lnTo>
                  <a:lnTo>
                    <a:pt x="982520" y="845385"/>
                  </a:lnTo>
                  <a:lnTo>
                    <a:pt x="994357" y="845293"/>
                  </a:lnTo>
                  <a:lnTo>
                    <a:pt x="1006195" y="845214"/>
                  </a:lnTo>
                  <a:lnTo>
                    <a:pt x="1018032" y="845146"/>
                  </a:lnTo>
                  <a:lnTo>
                    <a:pt x="1029870" y="845089"/>
                  </a:lnTo>
                  <a:lnTo>
                    <a:pt x="1041708" y="845040"/>
                  </a:lnTo>
                  <a:lnTo>
                    <a:pt x="1053545" y="844999"/>
                  </a:lnTo>
                  <a:lnTo>
                    <a:pt x="1065383" y="844963"/>
                  </a:lnTo>
                  <a:lnTo>
                    <a:pt x="1077220" y="844933"/>
                  </a:lnTo>
                  <a:lnTo>
                    <a:pt x="1089058" y="844907"/>
                  </a:lnTo>
                  <a:lnTo>
                    <a:pt x="1100896" y="844886"/>
                  </a:lnTo>
                  <a:lnTo>
                    <a:pt x="1112733" y="844867"/>
                  </a:lnTo>
                  <a:lnTo>
                    <a:pt x="1124571" y="844851"/>
                  </a:lnTo>
                  <a:lnTo>
                    <a:pt x="1136408" y="844838"/>
                  </a:lnTo>
                  <a:lnTo>
                    <a:pt x="1148246" y="844826"/>
                  </a:lnTo>
                  <a:lnTo>
                    <a:pt x="1160084" y="844817"/>
                  </a:lnTo>
                  <a:lnTo>
                    <a:pt x="1171921" y="844808"/>
                  </a:lnTo>
                  <a:lnTo>
                    <a:pt x="1171921" y="844714"/>
                  </a:lnTo>
                  <a:lnTo>
                    <a:pt x="1183759" y="844706"/>
                  </a:lnTo>
                  <a:lnTo>
                    <a:pt x="1195596" y="844696"/>
                  </a:lnTo>
                  <a:lnTo>
                    <a:pt x="1207434" y="844685"/>
                  </a:lnTo>
                  <a:lnTo>
                    <a:pt x="1219272" y="844671"/>
                  </a:lnTo>
                  <a:lnTo>
                    <a:pt x="1231109" y="844655"/>
                  </a:lnTo>
                  <a:lnTo>
                    <a:pt x="1242947" y="844637"/>
                  </a:lnTo>
                  <a:lnTo>
                    <a:pt x="1254784" y="844615"/>
                  </a:lnTo>
                  <a:lnTo>
                    <a:pt x="1266622" y="844589"/>
                  </a:lnTo>
                  <a:lnTo>
                    <a:pt x="1278459" y="844559"/>
                  </a:lnTo>
                  <a:lnTo>
                    <a:pt x="1290297" y="844524"/>
                  </a:lnTo>
                  <a:lnTo>
                    <a:pt x="1302135" y="844482"/>
                  </a:lnTo>
                  <a:lnTo>
                    <a:pt x="1313972" y="844434"/>
                  </a:lnTo>
                  <a:lnTo>
                    <a:pt x="1325810" y="844376"/>
                  </a:lnTo>
                  <a:lnTo>
                    <a:pt x="1337647" y="844309"/>
                  </a:lnTo>
                  <a:lnTo>
                    <a:pt x="1349485" y="844230"/>
                  </a:lnTo>
                  <a:lnTo>
                    <a:pt x="1361323" y="844137"/>
                  </a:lnTo>
                  <a:lnTo>
                    <a:pt x="1373160" y="844028"/>
                  </a:lnTo>
                  <a:lnTo>
                    <a:pt x="1384998" y="843900"/>
                  </a:lnTo>
                  <a:lnTo>
                    <a:pt x="1396835" y="843750"/>
                  </a:lnTo>
                  <a:lnTo>
                    <a:pt x="1408673" y="843574"/>
                  </a:lnTo>
                  <a:lnTo>
                    <a:pt x="1420511" y="843368"/>
                  </a:lnTo>
                  <a:lnTo>
                    <a:pt x="1432348" y="843127"/>
                  </a:lnTo>
                  <a:lnTo>
                    <a:pt x="1444186" y="842844"/>
                  </a:lnTo>
                  <a:lnTo>
                    <a:pt x="1456023" y="842513"/>
                  </a:lnTo>
                  <a:lnTo>
                    <a:pt x="1467861" y="842126"/>
                  </a:lnTo>
                  <a:lnTo>
                    <a:pt x="1479699" y="841674"/>
                  </a:lnTo>
                  <a:lnTo>
                    <a:pt x="1491536" y="841147"/>
                  </a:lnTo>
                  <a:lnTo>
                    <a:pt x="1503374" y="840532"/>
                  </a:lnTo>
                  <a:lnTo>
                    <a:pt x="1515211" y="839816"/>
                  </a:lnTo>
                  <a:lnTo>
                    <a:pt x="1527049" y="838984"/>
                  </a:lnTo>
                  <a:lnTo>
                    <a:pt x="1538887" y="838019"/>
                  </a:lnTo>
                  <a:lnTo>
                    <a:pt x="1550724" y="836902"/>
                  </a:lnTo>
                  <a:lnTo>
                    <a:pt x="1562562" y="835613"/>
                  </a:lnTo>
                  <a:lnTo>
                    <a:pt x="1574399" y="834130"/>
                  </a:lnTo>
                  <a:lnTo>
                    <a:pt x="1586237" y="832429"/>
                  </a:lnTo>
                  <a:lnTo>
                    <a:pt x="1598074" y="830485"/>
                  </a:lnTo>
                  <a:lnTo>
                    <a:pt x="1609912" y="828274"/>
                  </a:lnTo>
                  <a:lnTo>
                    <a:pt x="1621750" y="825772"/>
                  </a:lnTo>
                  <a:lnTo>
                    <a:pt x="1633587" y="822957"/>
                  </a:lnTo>
                  <a:lnTo>
                    <a:pt x="1645425" y="819810"/>
                  </a:lnTo>
                  <a:lnTo>
                    <a:pt x="1657262" y="816317"/>
                  </a:lnTo>
                  <a:lnTo>
                    <a:pt x="1669100" y="812472"/>
                  </a:lnTo>
                  <a:lnTo>
                    <a:pt x="1680938" y="808276"/>
                  </a:lnTo>
                  <a:lnTo>
                    <a:pt x="1692775" y="803740"/>
                  </a:lnTo>
                  <a:lnTo>
                    <a:pt x="1704613" y="798889"/>
                  </a:lnTo>
                  <a:lnTo>
                    <a:pt x="1716450" y="793757"/>
                  </a:lnTo>
                  <a:lnTo>
                    <a:pt x="1728288" y="788392"/>
                  </a:lnTo>
                  <a:lnTo>
                    <a:pt x="1740126" y="782852"/>
                  </a:lnTo>
                  <a:lnTo>
                    <a:pt x="1751963" y="777203"/>
                  </a:lnTo>
                  <a:lnTo>
                    <a:pt x="1763801" y="771518"/>
                  </a:lnTo>
                  <a:lnTo>
                    <a:pt x="1775638" y="765869"/>
                  </a:lnTo>
                  <a:lnTo>
                    <a:pt x="1787476" y="760328"/>
                  </a:lnTo>
                  <a:lnTo>
                    <a:pt x="1799314" y="754964"/>
                  </a:lnTo>
                  <a:lnTo>
                    <a:pt x="1811151" y="749832"/>
                  </a:lnTo>
                  <a:lnTo>
                    <a:pt x="1822989" y="744981"/>
                  </a:lnTo>
                  <a:lnTo>
                    <a:pt x="1834826" y="740445"/>
                  </a:lnTo>
                  <a:lnTo>
                    <a:pt x="1846664" y="736249"/>
                  </a:lnTo>
                  <a:lnTo>
                    <a:pt x="1858502" y="732404"/>
                  </a:lnTo>
                  <a:lnTo>
                    <a:pt x="1870339" y="728911"/>
                  </a:lnTo>
                  <a:lnTo>
                    <a:pt x="1882177" y="725764"/>
                  </a:lnTo>
                  <a:lnTo>
                    <a:pt x="1894014" y="722949"/>
                  </a:lnTo>
                  <a:lnTo>
                    <a:pt x="1905852" y="720447"/>
                  </a:lnTo>
                  <a:lnTo>
                    <a:pt x="1917689" y="718236"/>
                  </a:lnTo>
                  <a:lnTo>
                    <a:pt x="1929527" y="716292"/>
                  </a:lnTo>
                  <a:lnTo>
                    <a:pt x="1941365" y="714591"/>
                  </a:lnTo>
                  <a:lnTo>
                    <a:pt x="1953202" y="713107"/>
                  </a:lnTo>
                  <a:lnTo>
                    <a:pt x="1965040" y="711819"/>
                  </a:lnTo>
                  <a:lnTo>
                    <a:pt x="1976877" y="710702"/>
                  </a:lnTo>
                  <a:lnTo>
                    <a:pt x="1988715" y="709737"/>
                  </a:lnTo>
                  <a:lnTo>
                    <a:pt x="2000553" y="708905"/>
                  </a:lnTo>
                  <a:lnTo>
                    <a:pt x="2012390" y="708189"/>
                  </a:lnTo>
                  <a:lnTo>
                    <a:pt x="2024228" y="707574"/>
                  </a:lnTo>
                  <a:lnTo>
                    <a:pt x="2036065" y="707047"/>
                  </a:lnTo>
                  <a:lnTo>
                    <a:pt x="2047903" y="706595"/>
                  </a:lnTo>
                  <a:lnTo>
                    <a:pt x="2059741" y="706208"/>
                  </a:lnTo>
                  <a:lnTo>
                    <a:pt x="2071578" y="705877"/>
                  </a:lnTo>
                  <a:lnTo>
                    <a:pt x="2083416" y="705594"/>
                  </a:lnTo>
                  <a:lnTo>
                    <a:pt x="2095253" y="705353"/>
                  </a:lnTo>
                  <a:lnTo>
                    <a:pt x="2107091" y="705146"/>
                  </a:lnTo>
                  <a:lnTo>
                    <a:pt x="2118929" y="704971"/>
                  </a:lnTo>
                  <a:lnTo>
                    <a:pt x="2130766" y="704821"/>
                  </a:lnTo>
                  <a:lnTo>
                    <a:pt x="2142604" y="704693"/>
                  </a:lnTo>
                  <a:lnTo>
                    <a:pt x="2154441" y="704584"/>
                  </a:lnTo>
                  <a:lnTo>
                    <a:pt x="2166279" y="704491"/>
                  </a:lnTo>
                  <a:lnTo>
                    <a:pt x="2178117" y="704412"/>
                  </a:lnTo>
                  <a:lnTo>
                    <a:pt x="2189954" y="704345"/>
                  </a:lnTo>
                  <a:lnTo>
                    <a:pt x="2201792" y="704287"/>
                  </a:lnTo>
                  <a:lnTo>
                    <a:pt x="2213629" y="704239"/>
                  </a:lnTo>
                  <a:lnTo>
                    <a:pt x="2225467" y="704197"/>
                  </a:lnTo>
                  <a:lnTo>
                    <a:pt x="2237304" y="704162"/>
                  </a:lnTo>
                  <a:lnTo>
                    <a:pt x="2249142" y="704132"/>
                  </a:lnTo>
                  <a:lnTo>
                    <a:pt x="2260980" y="704106"/>
                  </a:lnTo>
                  <a:lnTo>
                    <a:pt x="2272817" y="704084"/>
                  </a:lnTo>
                  <a:lnTo>
                    <a:pt x="2284655" y="704066"/>
                  </a:lnTo>
                  <a:lnTo>
                    <a:pt x="2296492" y="704050"/>
                  </a:lnTo>
                  <a:lnTo>
                    <a:pt x="2308330" y="704036"/>
                  </a:lnTo>
                  <a:lnTo>
                    <a:pt x="2320168" y="704025"/>
                  </a:lnTo>
                  <a:lnTo>
                    <a:pt x="2332005" y="704015"/>
                  </a:lnTo>
                  <a:lnTo>
                    <a:pt x="2343843" y="704007"/>
                  </a:lnTo>
                  <a:lnTo>
                    <a:pt x="2343843" y="703724"/>
                  </a:lnTo>
                  <a:lnTo>
                    <a:pt x="2355680" y="703682"/>
                  </a:lnTo>
                  <a:lnTo>
                    <a:pt x="2367518" y="703634"/>
                  </a:lnTo>
                  <a:lnTo>
                    <a:pt x="2379356" y="703576"/>
                  </a:lnTo>
                  <a:lnTo>
                    <a:pt x="2391193" y="703509"/>
                  </a:lnTo>
                  <a:lnTo>
                    <a:pt x="2403031" y="703430"/>
                  </a:lnTo>
                  <a:lnTo>
                    <a:pt x="2414868" y="703337"/>
                  </a:lnTo>
                  <a:lnTo>
                    <a:pt x="2426706" y="703228"/>
                  </a:lnTo>
                  <a:lnTo>
                    <a:pt x="2438544" y="703100"/>
                  </a:lnTo>
                  <a:lnTo>
                    <a:pt x="2450381" y="702950"/>
                  </a:lnTo>
                  <a:lnTo>
                    <a:pt x="2462219" y="702773"/>
                  </a:lnTo>
                  <a:lnTo>
                    <a:pt x="2474056" y="702565"/>
                  </a:lnTo>
                  <a:lnTo>
                    <a:pt x="2485894" y="702321"/>
                  </a:lnTo>
                  <a:lnTo>
                    <a:pt x="2497732" y="702034"/>
                  </a:lnTo>
                  <a:lnTo>
                    <a:pt x="2509569" y="701698"/>
                  </a:lnTo>
                  <a:lnTo>
                    <a:pt x="2521407" y="701303"/>
                  </a:lnTo>
                  <a:lnTo>
                    <a:pt x="2533244" y="700839"/>
                  </a:lnTo>
                  <a:lnTo>
                    <a:pt x="2545082" y="700294"/>
                  </a:lnTo>
                  <a:lnTo>
                    <a:pt x="2556919" y="699655"/>
                  </a:lnTo>
                  <a:lnTo>
                    <a:pt x="2568757" y="698905"/>
                  </a:lnTo>
                  <a:lnTo>
                    <a:pt x="2580595" y="698026"/>
                  </a:lnTo>
                  <a:lnTo>
                    <a:pt x="2592432" y="696996"/>
                  </a:lnTo>
                  <a:lnTo>
                    <a:pt x="2604270" y="695788"/>
                  </a:lnTo>
                  <a:lnTo>
                    <a:pt x="2616107" y="694374"/>
                  </a:lnTo>
                  <a:lnTo>
                    <a:pt x="2627945" y="692720"/>
                  </a:lnTo>
                  <a:lnTo>
                    <a:pt x="2639783" y="690785"/>
                  </a:lnTo>
                  <a:lnTo>
                    <a:pt x="2651620" y="688525"/>
                  </a:lnTo>
                  <a:lnTo>
                    <a:pt x="2663458" y="685887"/>
                  </a:lnTo>
                  <a:lnTo>
                    <a:pt x="2675295" y="682812"/>
                  </a:lnTo>
                  <a:lnTo>
                    <a:pt x="2687133" y="679233"/>
                  </a:lnTo>
                  <a:lnTo>
                    <a:pt x="2698971" y="675073"/>
                  </a:lnTo>
                  <a:lnTo>
                    <a:pt x="2710808" y="670249"/>
                  </a:lnTo>
                  <a:lnTo>
                    <a:pt x="2722646" y="664666"/>
                  </a:lnTo>
                  <a:lnTo>
                    <a:pt x="2734483" y="658221"/>
                  </a:lnTo>
                  <a:lnTo>
                    <a:pt x="2746321" y="650804"/>
                  </a:lnTo>
                  <a:lnTo>
                    <a:pt x="2758159" y="642296"/>
                  </a:lnTo>
                  <a:lnTo>
                    <a:pt x="2769996" y="632577"/>
                  </a:lnTo>
                  <a:lnTo>
                    <a:pt x="2781834" y="621522"/>
                  </a:lnTo>
                  <a:lnTo>
                    <a:pt x="2793671" y="609012"/>
                  </a:lnTo>
                  <a:lnTo>
                    <a:pt x="2805509" y="594936"/>
                  </a:lnTo>
                  <a:lnTo>
                    <a:pt x="2817347" y="579201"/>
                  </a:lnTo>
                  <a:lnTo>
                    <a:pt x="2829184" y="561738"/>
                  </a:lnTo>
                  <a:lnTo>
                    <a:pt x="2841022" y="542513"/>
                  </a:lnTo>
                  <a:lnTo>
                    <a:pt x="2852859" y="521532"/>
                  </a:lnTo>
                  <a:lnTo>
                    <a:pt x="2864697" y="498855"/>
                  </a:lnTo>
                  <a:lnTo>
                    <a:pt x="2876534" y="474599"/>
                  </a:lnTo>
                  <a:lnTo>
                    <a:pt x="2888372" y="448940"/>
                  </a:lnTo>
                  <a:lnTo>
                    <a:pt x="2900210" y="422116"/>
                  </a:lnTo>
                  <a:lnTo>
                    <a:pt x="2912047" y="394415"/>
                  </a:lnTo>
                  <a:lnTo>
                    <a:pt x="2923885" y="366171"/>
                  </a:lnTo>
                  <a:lnTo>
                    <a:pt x="2935722" y="337741"/>
                  </a:lnTo>
                  <a:lnTo>
                    <a:pt x="2947560" y="309497"/>
                  </a:lnTo>
                  <a:lnTo>
                    <a:pt x="2959398" y="281796"/>
                  </a:lnTo>
                  <a:lnTo>
                    <a:pt x="2971235" y="254972"/>
                  </a:lnTo>
                  <a:lnTo>
                    <a:pt x="2983073" y="229313"/>
                  </a:lnTo>
                  <a:lnTo>
                    <a:pt x="2994910" y="205057"/>
                  </a:lnTo>
                  <a:lnTo>
                    <a:pt x="3006748" y="182380"/>
                  </a:lnTo>
                  <a:lnTo>
                    <a:pt x="3018586" y="161399"/>
                  </a:lnTo>
                  <a:lnTo>
                    <a:pt x="3030423" y="142174"/>
                  </a:lnTo>
                  <a:lnTo>
                    <a:pt x="3042261" y="124711"/>
                  </a:lnTo>
                  <a:lnTo>
                    <a:pt x="3054098" y="108976"/>
                  </a:lnTo>
                  <a:lnTo>
                    <a:pt x="3065936" y="94900"/>
                  </a:lnTo>
                  <a:lnTo>
                    <a:pt x="3077774" y="82390"/>
                  </a:lnTo>
                  <a:lnTo>
                    <a:pt x="3089611" y="71335"/>
                  </a:lnTo>
                  <a:lnTo>
                    <a:pt x="3101449" y="61616"/>
                  </a:lnTo>
                  <a:lnTo>
                    <a:pt x="3113286" y="53108"/>
                  </a:lnTo>
                  <a:lnTo>
                    <a:pt x="3125124" y="45691"/>
                  </a:lnTo>
                  <a:lnTo>
                    <a:pt x="3136962" y="39246"/>
                  </a:lnTo>
                  <a:lnTo>
                    <a:pt x="3148799" y="33663"/>
                  </a:lnTo>
                  <a:lnTo>
                    <a:pt x="3160637" y="28839"/>
                  </a:lnTo>
                  <a:lnTo>
                    <a:pt x="3172474" y="24679"/>
                  </a:lnTo>
                  <a:lnTo>
                    <a:pt x="3184312" y="21100"/>
                  </a:lnTo>
                  <a:lnTo>
                    <a:pt x="3196149" y="18025"/>
                  </a:lnTo>
                  <a:lnTo>
                    <a:pt x="3207987" y="15387"/>
                  </a:lnTo>
                  <a:lnTo>
                    <a:pt x="3219825" y="13127"/>
                  </a:lnTo>
                  <a:lnTo>
                    <a:pt x="3231662" y="11192"/>
                  </a:lnTo>
                  <a:lnTo>
                    <a:pt x="3243500" y="9538"/>
                  </a:lnTo>
                  <a:lnTo>
                    <a:pt x="3255337" y="8124"/>
                  </a:lnTo>
                  <a:lnTo>
                    <a:pt x="3267175" y="6917"/>
                  </a:lnTo>
                  <a:lnTo>
                    <a:pt x="3279013" y="5886"/>
                  </a:lnTo>
                  <a:lnTo>
                    <a:pt x="3290850" y="5007"/>
                  </a:lnTo>
                  <a:lnTo>
                    <a:pt x="3302688" y="4257"/>
                  </a:lnTo>
                  <a:lnTo>
                    <a:pt x="3314525" y="3618"/>
                  </a:lnTo>
                  <a:lnTo>
                    <a:pt x="3326363" y="3073"/>
                  </a:lnTo>
                  <a:lnTo>
                    <a:pt x="3338201" y="2609"/>
                  </a:lnTo>
                  <a:lnTo>
                    <a:pt x="3350038" y="2214"/>
                  </a:lnTo>
                  <a:lnTo>
                    <a:pt x="3361876" y="1878"/>
                  </a:lnTo>
                  <a:lnTo>
                    <a:pt x="3373713" y="1591"/>
                  </a:lnTo>
                  <a:lnTo>
                    <a:pt x="3385551" y="1347"/>
                  </a:lnTo>
                  <a:lnTo>
                    <a:pt x="3397389" y="1139"/>
                  </a:lnTo>
                  <a:lnTo>
                    <a:pt x="3409226" y="962"/>
                  </a:lnTo>
                  <a:lnTo>
                    <a:pt x="3421064" y="812"/>
                  </a:lnTo>
                  <a:lnTo>
                    <a:pt x="3432901" y="684"/>
                  </a:lnTo>
                  <a:lnTo>
                    <a:pt x="3444739" y="575"/>
                  </a:lnTo>
                  <a:lnTo>
                    <a:pt x="3456576" y="482"/>
                  </a:lnTo>
                  <a:lnTo>
                    <a:pt x="3468414" y="403"/>
                  </a:lnTo>
                  <a:lnTo>
                    <a:pt x="3480252" y="336"/>
                  </a:lnTo>
                  <a:lnTo>
                    <a:pt x="3492089" y="278"/>
                  </a:lnTo>
                  <a:lnTo>
                    <a:pt x="3503927" y="230"/>
                  </a:lnTo>
                  <a:lnTo>
                    <a:pt x="3515764" y="188"/>
                  </a:lnTo>
                  <a:lnTo>
                    <a:pt x="3515764" y="0"/>
                  </a:lnTo>
                  <a:lnTo>
                    <a:pt x="3527602" y="8"/>
                  </a:lnTo>
                  <a:lnTo>
                    <a:pt x="3539440" y="18"/>
                  </a:lnTo>
                  <a:lnTo>
                    <a:pt x="3551277" y="29"/>
                  </a:lnTo>
                  <a:lnTo>
                    <a:pt x="3563115" y="42"/>
                  </a:lnTo>
                  <a:lnTo>
                    <a:pt x="3574952" y="58"/>
                  </a:lnTo>
                  <a:lnTo>
                    <a:pt x="3586790" y="77"/>
                  </a:lnTo>
                  <a:lnTo>
                    <a:pt x="3598628" y="99"/>
                  </a:lnTo>
                  <a:lnTo>
                    <a:pt x="3610465" y="124"/>
                  </a:lnTo>
                  <a:lnTo>
                    <a:pt x="3622303" y="154"/>
                  </a:lnTo>
                  <a:lnTo>
                    <a:pt x="3634140" y="190"/>
                  </a:lnTo>
                  <a:lnTo>
                    <a:pt x="3645978" y="231"/>
                  </a:lnTo>
                  <a:lnTo>
                    <a:pt x="3657816" y="280"/>
                  </a:lnTo>
                  <a:lnTo>
                    <a:pt x="3669653" y="337"/>
                  </a:lnTo>
                  <a:lnTo>
                    <a:pt x="3681491" y="405"/>
                  </a:lnTo>
                  <a:lnTo>
                    <a:pt x="3693328" y="484"/>
                  </a:lnTo>
                  <a:lnTo>
                    <a:pt x="3705166" y="577"/>
                  </a:lnTo>
                  <a:lnTo>
                    <a:pt x="3717004" y="685"/>
                  </a:lnTo>
                  <a:lnTo>
                    <a:pt x="3728841" y="813"/>
                  </a:lnTo>
                  <a:lnTo>
                    <a:pt x="3740679" y="963"/>
                  </a:lnTo>
                  <a:lnTo>
                    <a:pt x="3752516" y="1139"/>
                  </a:lnTo>
                  <a:lnTo>
                    <a:pt x="3764354" y="1345"/>
                  </a:lnTo>
                  <a:lnTo>
                    <a:pt x="3776191" y="1587"/>
                  </a:lnTo>
                  <a:lnTo>
                    <a:pt x="3788029" y="1869"/>
                  </a:lnTo>
                  <a:lnTo>
                    <a:pt x="3799867" y="2200"/>
                  </a:lnTo>
                  <a:lnTo>
                    <a:pt x="3811704" y="2587"/>
                  </a:lnTo>
                  <a:lnTo>
                    <a:pt x="3823542" y="3039"/>
                  </a:lnTo>
                  <a:lnTo>
                    <a:pt x="3835379" y="3567"/>
                  </a:lnTo>
                  <a:lnTo>
                    <a:pt x="3847217" y="4182"/>
                  </a:lnTo>
                  <a:lnTo>
                    <a:pt x="3859055" y="4898"/>
                  </a:lnTo>
                  <a:lnTo>
                    <a:pt x="3870892" y="5730"/>
                  </a:lnTo>
                  <a:lnTo>
                    <a:pt x="3882730" y="6694"/>
                  </a:lnTo>
                  <a:lnTo>
                    <a:pt x="3894567" y="7811"/>
                  </a:lnTo>
                  <a:lnTo>
                    <a:pt x="3906405" y="9100"/>
                  </a:lnTo>
                  <a:lnTo>
                    <a:pt x="3918243" y="10583"/>
                  </a:lnTo>
                  <a:lnTo>
                    <a:pt x="3930080" y="12285"/>
                  </a:lnTo>
                  <a:lnTo>
                    <a:pt x="3941918" y="14229"/>
                  </a:lnTo>
                  <a:lnTo>
                    <a:pt x="3953755" y="16440"/>
                  </a:lnTo>
                  <a:lnTo>
                    <a:pt x="3965593" y="18942"/>
                  </a:lnTo>
                  <a:lnTo>
                    <a:pt x="3977431" y="21757"/>
                  </a:lnTo>
                  <a:lnTo>
                    <a:pt x="3989268" y="24904"/>
                  </a:lnTo>
                  <a:lnTo>
                    <a:pt x="4001106" y="28397"/>
                  </a:lnTo>
                  <a:lnTo>
                    <a:pt x="4012943" y="32242"/>
                  </a:lnTo>
                  <a:lnTo>
                    <a:pt x="4024781" y="36438"/>
                  </a:lnTo>
                  <a:lnTo>
                    <a:pt x="4036619" y="40973"/>
                  </a:lnTo>
                  <a:lnTo>
                    <a:pt x="4048456" y="45824"/>
                  </a:lnTo>
                  <a:lnTo>
                    <a:pt x="4060294" y="50956"/>
                  </a:lnTo>
                  <a:lnTo>
                    <a:pt x="4072131" y="56321"/>
                  </a:lnTo>
                  <a:lnTo>
                    <a:pt x="4083969" y="61861"/>
                  </a:lnTo>
                  <a:lnTo>
                    <a:pt x="4095806" y="67510"/>
                  </a:lnTo>
                  <a:lnTo>
                    <a:pt x="4107644" y="73196"/>
                  </a:lnTo>
                  <a:lnTo>
                    <a:pt x="4119482" y="78845"/>
                  </a:lnTo>
                  <a:lnTo>
                    <a:pt x="4131319" y="84385"/>
                  </a:lnTo>
                  <a:lnTo>
                    <a:pt x="4143157" y="89750"/>
                  </a:lnTo>
                  <a:lnTo>
                    <a:pt x="4154994" y="94882"/>
                  </a:lnTo>
                  <a:lnTo>
                    <a:pt x="4166832" y="99733"/>
                  </a:lnTo>
                  <a:lnTo>
                    <a:pt x="4178670" y="104268"/>
                  </a:lnTo>
                  <a:lnTo>
                    <a:pt x="4190507" y="108464"/>
                  </a:lnTo>
                  <a:lnTo>
                    <a:pt x="4202345" y="112310"/>
                  </a:lnTo>
                  <a:lnTo>
                    <a:pt x="4214182" y="115802"/>
                  </a:lnTo>
                  <a:lnTo>
                    <a:pt x="4226020" y="118949"/>
                  </a:lnTo>
                  <a:lnTo>
                    <a:pt x="4237858" y="121764"/>
                  </a:lnTo>
                  <a:lnTo>
                    <a:pt x="4249695" y="124266"/>
                  </a:lnTo>
                  <a:lnTo>
                    <a:pt x="4261533" y="126477"/>
                  </a:lnTo>
                  <a:lnTo>
                    <a:pt x="4273370" y="128421"/>
                  </a:lnTo>
                  <a:lnTo>
                    <a:pt x="4285208" y="130123"/>
                  </a:lnTo>
                  <a:lnTo>
                    <a:pt x="4297046" y="131606"/>
                  </a:lnTo>
                  <a:lnTo>
                    <a:pt x="4308883" y="132895"/>
                  </a:lnTo>
                  <a:lnTo>
                    <a:pt x="4320721" y="134012"/>
                  </a:lnTo>
                  <a:lnTo>
                    <a:pt x="4332558" y="134976"/>
                  </a:lnTo>
                  <a:lnTo>
                    <a:pt x="4344396" y="135808"/>
                  </a:lnTo>
                  <a:lnTo>
                    <a:pt x="4356234" y="136524"/>
                  </a:lnTo>
                  <a:lnTo>
                    <a:pt x="4368071" y="137139"/>
                  </a:lnTo>
                  <a:lnTo>
                    <a:pt x="4379909" y="137667"/>
                  </a:lnTo>
                  <a:lnTo>
                    <a:pt x="4391746" y="138119"/>
                  </a:lnTo>
                  <a:lnTo>
                    <a:pt x="4403584" y="138506"/>
                  </a:lnTo>
                  <a:lnTo>
                    <a:pt x="4415421" y="138837"/>
                  </a:lnTo>
                  <a:lnTo>
                    <a:pt x="4427259" y="139119"/>
                  </a:lnTo>
                  <a:lnTo>
                    <a:pt x="4439097" y="139361"/>
                  </a:lnTo>
                  <a:lnTo>
                    <a:pt x="4450934" y="139567"/>
                  </a:lnTo>
                  <a:lnTo>
                    <a:pt x="4462772" y="139743"/>
                  </a:lnTo>
                  <a:lnTo>
                    <a:pt x="4474609" y="139893"/>
                  </a:lnTo>
                  <a:lnTo>
                    <a:pt x="4486447" y="140021"/>
                  </a:lnTo>
                  <a:lnTo>
                    <a:pt x="4498285" y="140130"/>
                  </a:lnTo>
                  <a:lnTo>
                    <a:pt x="4510122" y="140222"/>
                  </a:lnTo>
                  <a:lnTo>
                    <a:pt x="4521960" y="140301"/>
                  </a:lnTo>
                  <a:lnTo>
                    <a:pt x="4533797" y="140369"/>
                  </a:lnTo>
                  <a:lnTo>
                    <a:pt x="4545635" y="140426"/>
                  </a:lnTo>
                  <a:lnTo>
                    <a:pt x="4557473" y="140475"/>
                  </a:lnTo>
                  <a:lnTo>
                    <a:pt x="4569310" y="140516"/>
                  </a:lnTo>
                  <a:lnTo>
                    <a:pt x="4581148" y="140552"/>
                  </a:lnTo>
                  <a:lnTo>
                    <a:pt x="4592985" y="140582"/>
                  </a:lnTo>
                  <a:lnTo>
                    <a:pt x="4604823" y="140608"/>
                  </a:lnTo>
                  <a:lnTo>
                    <a:pt x="4616661" y="140629"/>
                  </a:lnTo>
                  <a:lnTo>
                    <a:pt x="4628498" y="140648"/>
                  </a:lnTo>
                  <a:lnTo>
                    <a:pt x="4640336" y="140664"/>
                  </a:lnTo>
                  <a:lnTo>
                    <a:pt x="4652173" y="140677"/>
                  </a:lnTo>
                  <a:lnTo>
                    <a:pt x="4664011" y="140689"/>
                  </a:lnTo>
                  <a:lnTo>
                    <a:pt x="4675849" y="140698"/>
                  </a:lnTo>
                  <a:lnTo>
                    <a:pt x="4687686" y="140707"/>
                  </a:lnTo>
                </a:path>
              </a:pathLst>
            </a:custGeom>
            <a:ln w="40651" cap="flat">
              <a:solidFill>
                <a:srgbClr val="4B9FFF">
                  <a:alpha val="100000"/>
                </a:srgbClr>
              </a:solidFill>
              <a:prstDash val="solid"/>
              <a:round/>
            </a:ln>
          </p:spPr>
          <p:txBody>
            <a:bodyPr/>
            <a:lstStyle/>
            <a:p/>
          </p:txBody>
        </p:sp>
        <p:sp>
          <p:nvSpPr>
            <p:cNvPr id="63" name="pl63"/>
            <p:cNvSpPr/>
            <p:nvPr/>
          </p:nvSpPr>
          <p:spPr>
            <a:xfrm>
              <a:off x="2482351" y="2730035"/>
              <a:ext cx="4687686" cy="985421"/>
            </a:xfrm>
            <a:custGeom>
              <a:avLst/>
              <a:pathLst>
                <a:path w="4687686" h="985421">
                  <a:moveTo>
                    <a:pt x="0" y="985421"/>
                  </a:moveTo>
                  <a:lnTo>
                    <a:pt x="11837" y="985413"/>
                  </a:lnTo>
                  <a:lnTo>
                    <a:pt x="23675" y="985403"/>
                  </a:lnTo>
                  <a:lnTo>
                    <a:pt x="35512" y="985392"/>
                  </a:lnTo>
                  <a:lnTo>
                    <a:pt x="47350" y="985378"/>
                  </a:lnTo>
                  <a:lnTo>
                    <a:pt x="59187" y="985362"/>
                  </a:lnTo>
                  <a:lnTo>
                    <a:pt x="71025" y="985344"/>
                  </a:lnTo>
                  <a:lnTo>
                    <a:pt x="82863" y="985322"/>
                  </a:lnTo>
                  <a:lnTo>
                    <a:pt x="94700" y="985296"/>
                  </a:lnTo>
                  <a:lnTo>
                    <a:pt x="106538" y="985266"/>
                  </a:lnTo>
                  <a:lnTo>
                    <a:pt x="118375" y="985231"/>
                  </a:lnTo>
                  <a:lnTo>
                    <a:pt x="130213" y="985189"/>
                  </a:lnTo>
                  <a:lnTo>
                    <a:pt x="142051" y="985141"/>
                  </a:lnTo>
                  <a:lnTo>
                    <a:pt x="153888" y="985083"/>
                  </a:lnTo>
                  <a:lnTo>
                    <a:pt x="165726" y="985016"/>
                  </a:lnTo>
                  <a:lnTo>
                    <a:pt x="177563" y="984937"/>
                  </a:lnTo>
                  <a:lnTo>
                    <a:pt x="189401" y="984844"/>
                  </a:lnTo>
                  <a:lnTo>
                    <a:pt x="201239" y="984735"/>
                  </a:lnTo>
                  <a:lnTo>
                    <a:pt x="213076" y="984607"/>
                  </a:lnTo>
                  <a:lnTo>
                    <a:pt x="224914" y="984457"/>
                  </a:lnTo>
                  <a:lnTo>
                    <a:pt x="236751" y="984282"/>
                  </a:lnTo>
                  <a:lnTo>
                    <a:pt x="248589" y="984075"/>
                  </a:lnTo>
                  <a:lnTo>
                    <a:pt x="260427" y="983834"/>
                  </a:lnTo>
                  <a:lnTo>
                    <a:pt x="272264" y="983551"/>
                  </a:lnTo>
                  <a:lnTo>
                    <a:pt x="284102" y="983220"/>
                  </a:lnTo>
                  <a:lnTo>
                    <a:pt x="295939" y="982833"/>
                  </a:lnTo>
                  <a:lnTo>
                    <a:pt x="307777" y="982381"/>
                  </a:lnTo>
                  <a:lnTo>
                    <a:pt x="319614" y="981854"/>
                  </a:lnTo>
                  <a:lnTo>
                    <a:pt x="331452" y="981239"/>
                  </a:lnTo>
                  <a:lnTo>
                    <a:pt x="343290" y="980523"/>
                  </a:lnTo>
                  <a:lnTo>
                    <a:pt x="355127" y="979691"/>
                  </a:lnTo>
                  <a:lnTo>
                    <a:pt x="366965" y="978726"/>
                  </a:lnTo>
                  <a:lnTo>
                    <a:pt x="378802" y="977609"/>
                  </a:lnTo>
                  <a:lnTo>
                    <a:pt x="390640" y="976321"/>
                  </a:lnTo>
                  <a:lnTo>
                    <a:pt x="402478" y="974837"/>
                  </a:lnTo>
                  <a:lnTo>
                    <a:pt x="414315" y="973136"/>
                  </a:lnTo>
                  <a:lnTo>
                    <a:pt x="426153" y="971192"/>
                  </a:lnTo>
                  <a:lnTo>
                    <a:pt x="437990" y="968981"/>
                  </a:lnTo>
                  <a:lnTo>
                    <a:pt x="449828" y="966479"/>
                  </a:lnTo>
                  <a:lnTo>
                    <a:pt x="461666" y="963664"/>
                  </a:lnTo>
                  <a:lnTo>
                    <a:pt x="473503" y="960517"/>
                  </a:lnTo>
                  <a:lnTo>
                    <a:pt x="485341" y="957024"/>
                  </a:lnTo>
                  <a:lnTo>
                    <a:pt x="497178" y="953179"/>
                  </a:lnTo>
                  <a:lnTo>
                    <a:pt x="509016" y="948983"/>
                  </a:lnTo>
                  <a:lnTo>
                    <a:pt x="520854" y="944447"/>
                  </a:lnTo>
                  <a:lnTo>
                    <a:pt x="532691" y="939596"/>
                  </a:lnTo>
                  <a:lnTo>
                    <a:pt x="544529" y="934464"/>
                  </a:lnTo>
                  <a:lnTo>
                    <a:pt x="556366" y="929100"/>
                  </a:lnTo>
                  <a:lnTo>
                    <a:pt x="568204" y="923559"/>
                  </a:lnTo>
                  <a:lnTo>
                    <a:pt x="580042" y="917910"/>
                  </a:lnTo>
                  <a:lnTo>
                    <a:pt x="591879" y="912225"/>
                  </a:lnTo>
                  <a:lnTo>
                    <a:pt x="603717" y="906576"/>
                  </a:lnTo>
                  <a:lnTo>
                    <a:pt x="615554" y="901036"/>
                  </a:lnTo>
                  <a:lnTo>
                    <a:pt x="627392" y="895671"/>
                  </a:lnTo>
                  <a:lnTo>
                    <a:pt x="639229" y="890539"/>
                  </a:lnTo>
                  <a:lnTo>
                    <a:pt x="651067" y="885688"/>
                  </a:lnTo>
                  <a:lnTo>
                    <a:pt x="662905" y="881152"/>
                  </a:lnTo>
                  <a:lnTo>
                    <a:pt x="674742" y="876956"/>
                  </a:lnTo>
                  <a:lnTo>
                    <a:pt x="686580" y="873111"/>
                  </a:lnTo>
                  <a:lnTo>
                    <a:pt x="698417" y="869618"/>
                  </a:lnTo>
                  <a:lnTo>
                    <a:pt x="710255" y="866472"/>
                  </a:lnTo>
                  <a:lnTo>
                    <a:pt x="722093" y="863656"/>
                  </a:lnTo>
                  <a:lnTo>
                    <a:pt x="733930" y="861154"/>
                  </a:lnTo>
                  <a:lnTo>
                    <a:pt x="745768" y="858943"/>
                  </a:lnTo>
                  <a:lnTo>
                    <a:pt x="757605" y="856999"/>
                  </a:lnTo>
                  <a:lnTo>
                    <a:pt x="769443" y="855298"/>
                  </a:lnTo>
                  <a:lnTo>
                    <a:pt x="781281" y="853815"/>
                  </a:lnTo>
                  <a:lnTo>
                    <a:pt x="793118" y="852526"/>
                  </a:lnTo>
                  <a:lnTo>
                    <a:pt x="804956" y="851409"/>
                  </a:lnTo>
                  <a:lnTo>
                    <a:pt x="816793" y="850444"/>
                  </a:lnTo>
                  <a:lnTo>
                    <a:pt x="828631" y="849612"/>
                  </a:lnTo>
                  <a:lnTo>
                    <a:pt x="840469" y="848896"/>
                  </a:lnTo>
                  <a:lnTo>
                    <a:pt x="852306" y="848281"/>
                  </a:lnTo>
                  <a:lnTo>
                    <a:pt x="864144" y="847754"/>
                  </a:lnTo>
                  <a:lnTo>
                    <a:pt x="875981" y="847302"/>
                  </a:lnTo>
                  <a:lnTo>
                    <a:pt x="887819" y="846915"/>
                  </a:lnTo>
                  <a:lnTo>
                    <a:pt x="899657" y="846584"/>
                  </a:lnTo>
                  <a:lnTo>
                    <a:pt x="911494" y="846301"/>
                  </a:lnTo>
                  <a:lnTo>
                    <a:pt x="923332" y="846060"/>
                  </a:lnTo>
                  <a:lnTo>
                    <a:pt x="935169" y="845854"/>
                  </a:lnTo>
                  <a:lnTo>
                    <a:pt x="947007" y="845678"/>
                  </a:lnTo>
                  <a:lnTo>
                    <a:pt x="958844" y="845528"/>
                  </a:lnTo>
                  <a:lnTo>
                    <a:pt x="970682" y="845400"/>
                  </a:lnTo>
                  <a:lnTo>
                    <a:pt x="982520" y="845291"/>
                  </a:lnTo>
                  <a:lnTo>
                    <a:pt x="994357" y="845198"/>
                  </a:lnTo>
                  <a:lnTo>
                    <a:pt x="1006195" y="845119"/>
                  </a:lnTo>
                  <a:lnTo>
                    <a:pt x="1018032" y="845052"/>
                  </a:lnTo>
                  <a:lnTo>
                    <a:pt x="1029870" y="844995"/>
                  </a:lnTo>
                  <a:lnTo>
                    <a:pt x="1041708" y="844946"/>
                  </a:lnTo>
                  <a:lnTo>
                    <a:pt x="1053545" y="844904"/>
                  </a:lnTo>
                  <a:lnTo>
                    <a:pt x="1065383" y="844869"/>
                  </a:lnTo>
                  <a:lnTo>
                    <a:pt x="1077220" y="844839"/>
                  </a:lnTo>
                  <a:lnTo>
                    <a:pt x="1089058" y="844813"/>
                  </a:lnTo>
                  <a:lnTo>
                    <a:pt x="1100896" y="844791"/>
                  </a:lnTo>
                  <a:lnTo>
                    <a:pt x="1112733" y="844773"/>
                  </a:lnTo>
                  <a:lnTo>
                    <a:pt x="1124571" y="844757"/>
                  </a:lnTo>
                  <a:lnTo>
                    <a:pt x="1136408" y="844743"/>
                  </a:lnTo>
                  <a:lnTo>
                    <a:pt x="1148246" y="844732"/>
                  </a:lnTo>
                  <a:lnTo>
                    <a:pt x="1160084" y="844722"/>
                  </a:lnTo>
                  <a:lnTo>
                    <a:pt x="1171921" y="844714"/>
                  </a:lnTo>
                  <a:lnTo>
                    <a:pt x="1171921" y="844383"/>
                  </a:lnTo>
                  <a:lnTo>
                    <a:pt x="1183759" y="844334"/>
                  </a:lnTo>
                  <a:lnTo>
                    <a:pt x="1195596" y="844275"/>
                  </a:lnTo>
                  <a:lnTo>
                    <a:pt x="1207434" y="844207"/>
                  </a:lnTo>
                  <a:lnTo>
                    <a:pt x="1219272" y="844126"/>
                  </a:lnTo>
                  <a:lnTo>
                    <a:pt x="1231109" y="844031"/>
                  </a:lnTo>
                  <a:lnTo>
                    <a:pt x="1242947" y="843920"/>
                  </a:lnTo>
                  <a:lnTo>
                    <a:pt x="1254784" y="843789"/>
                  </a:lnTo>
                  <a:lnTo>
                    <a:pt x="1266622" y="843635"/>
                  </a:lnTo>
                  <a:lnTo>
                    <a:pt x="1278459" y="843455"/>
                  </a:lnTo>
                  <a:lnTo>
                    <a:pt x="1290297" y="843243"/>
                  </a:lnTo>
                  <a:lnTo>
                    <a:pt x="1302135" y="842993"/>
                  </a:lnTo>
                  <a:lnTo>
                    <a:pt x="1313972" y="842700"/>
                  </a:lnTo>
                  <a:lnTo>
                    <a:pt x="1325810" y="842356"/>
                  </a:lnTo>
                  <a:lnTo>
                    <a:pt x="1337647" y="841953"/>
                  </a:lnTo>
                  <a:lnTo>
                    <a:pt x="1349485" y="841478"/>
                  </a:lnTo>
                  <a:lnTo>
                    <a:pt x="1361323" y="840921"/>
                  </a:lnTo>
                  <a:lnTo>
                    <a:pt x="1373160" y="840268"/>
                  </a:lnTo>
                  <a:lnTo>
                    <a:pt x="1384998" y="839501"/>
                  </a:lnTo>
                  <a:lnTo>
                    <a:pt x="1396835" y="838601"/>
                  </a:lnTo>
                  <a:lnTo>
                    <a:pt x="1408673" y="837546"/>
                  </a:lnTo>
                  <a:lnTo>
                    <a:pt x="1420511" y="836310"/>
                  </a:lnTo>
                  <a:lnTo>
                    <a:pt x="1432348" y="834861"/>
                  </a:lnTo>
                  <a:lnTo>
                    <a:pt x="1444186" y="833164"/>
                  </a:lnTo>
                  <a:lnTo>
                    <a:pt x="1456023" y="831179"/>
                  </a:lnTo>
                  <a:lnTo>
                    <a:pt x="1467861" y="828857"/>
                  </a:lnTo>
                  <a:lnTo>
                    <a:pt x="1479699" y="826145"/>
                  </a:lnTo>
                  <a:lnTo>
                    <a:pt x="1491536" y="822979"/>
                  </a:lnTo>
                  <a:lnTo>
                    <a:pt x="1503374" y="819289"/>
                  </a:lnTo>
                  <a:lnTo>
                    <a:pt x="1515211" y="814994"/>
                  </a:lnTo>
                  <a:lnTo>
                    <a:pt x="1527049" y="810003"/>
                  </a:lnTo>
                  <a:lnTo>
                    <a:pt x="1538887" y="804214"/>
                  </a:lnTo>
                  <a:lnTo>
                    <a:pt x="1550724" y="797514"/>
                  </a:lnTo>
                  <a:lnTo>
                    <a:pt x="1562562" y="789780"/>
                  </a:lnTo>
                  <a:lnTo>
                    <a:pt x="1574399" y="780880"/>
                  </a:lnTo>
                  <a:lnTo>
                    <a:pt x="1586237" y="770671"/>
                  </a:lnTo>
                  <a:lnTo>
                    <a:pt x="1598074" y="759007"/>
                  </a:lnTo>
                  <a:lnTo>
                    <a:pt x="1609912" y="745741"/>
                  </a:lnTo>
                  <a:lnTo>
                    <a:pt x="1621750" y="730729"/>
                  </a:lnTo>
                  <a:lnTo>
                    <a:pt x="1633587" y="713838"/>
                  </a:lnTo>
                  <a:lnTo>
                    <a:pt x="1645425" y="694957"/>
                  </a:lnTo>
                  <a:lnTo>
                    <a:pt x="1657262" y="674001"/>
                  </a:lnTo>
                  <a:lnTo>
                    <a:pt x="1669100" y="650930"/>
                  </a:lnTo>
                  <a:lnTo>
                    <a:pt x="1680938" y="625753"/>
                  </a:lnTo>
                  <a:lnTo>
                    <a:pt x="1692775" y="598541"/>
                  </a:lnTo>
                  <a:lnTo>
                    <a:pt x="1704613" y="569434"/>
                  </a:lnTo>
                  <a:lnTo>
                    <a:pt x="1716450" y="538643"/>
                  </a:lnTo>
                  <a:lnTo>
                    <a:pt x="1728288" y="506454"/>
                  </a:lnTo>
                  <a:lnTo>
                    <a:pt x="1740126" y="473214"/>
                  </a:lnTo>
                  <a:lnTo>
                    <a:pt x="1751963" y="439320"/>
                  </a:lnTo>
                  <a:lnTo>
                    <a:pt x="1763801" y="405205"/>
                  </a:lnTo>
                  <a:lnTo>
                    <a:pt x="1775638" y="371311"/>
                  </a:lnTo>
                  <a:lnTo>
                    <a:pt x="1787476" y="338070"/>
                  </a:lnTo>
                  <a:lnTo>
                    <a:pt x="1799314" y="305881"/>
                  </a:lnTo>
                  <a:lnTo>
                    <a:pt x="1811151" y="275091"/>
                  </a:lnTo>
                  <a:lnTo>
                    <a:pt x="1822989" y="245984"/>
                  </a:lnTo>
                  <a:lnTo>
                    <a:pt x="1834826" y="218772"/>
                  </a:lnTo>
                  <a:lnTo>
                    <a:pt x="1846664" y="193594"/>
                  </a:lnTo>
                  <a:lnTo>
                    <a:pt x="1858502" y="170523"/>
                  </a:lnTo>
                  <a:lnTo>
                    <a:pt x="1870339" y="149568"/>
                  </a:lnTo>
                  <a:lnTo>
                    <a:pt x="1882177" y="130686"/>
                  </a:lnTo>
                  <a:lnTo>
                    <a:pt x="1894014" y="113796"/>
                  </a:lnTo>
                  <a:lnTo>
                    <a:pt x="1905852" y="98783"/>
                  </a:lnTo>
                  <a:lnTo>
                    <a:pt x="1917689" y="85517"/>
                  </a:lnTo>
                  <a:lnTo>
                    <a:pt x="1929527" y="73854"/>
                  </a:lnTo>
                  <a:lnTo>
                    <a:pt x="1941365" y="63645"/>
                  </a:lnTo>
                  <a:lnTo>
                    <a:pt x="1953202" y="54744"/>
                  </a:lnTo>
                  <a:lnTo>
                    <a:pt x="1965040" y="47011"/>
                  </a:lnTo>
                  <a:lnTo>
                    <a:pt x="1976877" y="40311"/>
                  </a:lnTo>
                  <a:lnTo>
                    <a:pt x="1988715" y="34522"/>
                  </a:lnTo>
                  <a:lnTo>
                    <a:pt x="2000553" y="29530"/>
                  </a:lnTo>
                  <a:lnTo>
                    <a:pt x="2012390" y="25235"/>
                  </a:lnTo>
                  <a:lnTo>
                    <a:pt x="2024228" y="21545"/>
                  </a:lnTo>
                  <a:lnTo>
                    <a:pt x="2036065" y="18380"/>
                  </a:lnTo>
                  <a:lnTo>
                    <a:pt x="2047903" y="15668"/>
                  </a:lnTo>
                  <a:lnTo>
                    <a:pt x="2059741" y="13346"/>
                  </a:lnTo>
                  <a:lnTo>
                    <a:pt x="2071578" y="11360"/>
                  </a:lnTo>
                  <a:lnTo>
                    <a:pt x="2083416" y="9664"/>
                  </a:lnTo>
                  <a:lnTo>
                    <a:pt x="2095253" y="8215"/>
                  </a:lnTo>
                  <a:lnTo>
                    <a:pt x="2107091" y="6978"/>
                  </a:lnTo>
                  <a:lnTo>
                    <a:pt x="2118929" y="5923"/>
                  </a:lnTo>
                  <a:lnTo>
                    <a:pt x="2130766" y="5024"/>
                  </a:lnTo>
                  <a:lnTo>
                    <a:pt x="2142604" y="4257"/>
                  </a:lnTo>
                  <a:lnTo>
                    <a:pt x="2154441" y="3603"/>
                  </a:lnTo>
                  <a:lnTo>
                    <a:pt x="2166279" y="3046"/>
                  </a:lnTo>
                  <a:lnTo>
                    <a:pt x="2178117" y="2572"/>
                  </a:lnTo>
                  <a:lnTo>
                    <a:pt x="2189954" y="2168"/>
                  </a:lnTo>
                  <a:lnTo>
                    <a:pt x="2201792" y="1824"/>
                  </a:lnTo>
                  <a:lnTo>
                    <a:pt x="2213629" y="1531"/>
                  </a:lnTo>
                  <a:lnTo>
                    <a:pt x="2225467" y="1282"/>
                  </a:lnTo>
                  <a:lnTo>
                    <a:pt x="2237304" y="1070"/>
                  </a:lnTo>
                  <a:lnTo>
                    <a:pt x="2249142" y="889"/>
                  </a:lnTo>
                  <a:lnTo>
                    <a:pt x="2260980" y="735"/>
                  </a:lnTo>
                  <a:lnTo>
                    <a:pt x="2272817" y="605"/>
                  </a:lnTo>
                  <a:lnTo>
                    <a:pt x="2284655" y="493"/>
                  </a:lnTo>
                  <a:lnTo>
                    <a:pt x="2296492" y="398"/>
                  </a:lnTo>
                  <a:lnTo>
                    <a:pt x="2308330" y="318"/>
                  </a:lnTo>
                  <a:lnTo>
                    <a:pt x="2320168" y="249"/>
                  </a:lnTo>
                  <a:lnTo>
                    <a:pt x="2332005" y="191"/>
                  </a:lnTo>
                  <a:lnTo>
                    <a:pt x="2343843" y="141"/>
                  </a:lnTo>
                  <a:lnTo>
                    <a:pt x="2343843" y="0"/>
                  </a:lnTo>
                  <a:lnTo>
                    <a:pt x="2355680" y="24"/>
                  </a:lnTo>
                  <a:lnTo>
                    <a:pt x="2367518" y="54"/>
                  </a:lnTo>
                  <a:lnTo>
                    <a:pt x="2379356" y="88"/>
                  </a:lnTo>
                  <a:lnTo>
                    <a:pt x="2391193" y="128"/>
                  </a:lnTo>
                  <a:lnTo>
                    <a:pt x="2403031" y="176"/>
                  </a:lnTo>
                  <a:lnTo>
                    <a:pt x="2414868" y="231"/>
                  </a:lnTo>
                  <a:lnTo>
                    <a:pt x="2426706" y="297"/>
                  </a:lnTo>
                  <a:lnTo>
                    <a:pt x="2438544" y="373"/>
                  </a:lnTo>
                  <a:lnTo>
                    <a:pt x="2450381" y="464"/>
                  </a:lnTo>
                  <a:lnTo>
                    <a:pt x="2462219" y="570"/>
                  </a:lnTo>
                  <a:lnTo>
                    <a:pt x="2474056" y="695"/>
                  </a:lnTo>
                  <a:lnTo>
                    <a:pt x="2485894" y="841"/>
                  </a:lnTo>
                  <a:lnTo>
                    <a:pt x="2497732" y="1013"/>
                  </a:lnTo>
                  <a:lnTo>
                    <a:pt x="2509569" y="1215"/>
                  </a:lnTo>
                  <a:lnTo>
                    <a:pt x="2521407" y="1452"/>
                  </a:lnTo>
                  <a:lnTo>
                    <a:pt x="2533244" y="1731"/>
                  </a:lnTo>
                  <a:lnTo>
                    <a:pt x="2545082" y="2057"/>
                  </a:lnTo>
                  <a:lnTo>
                    <a:pt x="2556919" y="2441"/>
                  </a:lnTo>
                  <a:lnTo>
                    <a:pt x="2568757" y="2891"/>
                  </a:lnTo>
                  <a:lnTo>
                    <a:pt x="2580595" y="3418"/>
                  </a:lnTo>
                  <a:lnTo>
                    <a:pt x="2592432" y="4036"/>
                  </a:lnTo>
                  <a:lnTo>
                    <a:pt x="2604270" y="4761"/>
                  </a:lnTo>
                  <a:lnTo>
                    <a:pt x="2616107" y="5609"/>
                  </a:lnTo>
                  <a:lnTo>
                    <a:pt x="2627945" y="6602"/>
                  </a:lnTo>
                  <a:lnTo>
                    <a:pt x="2639783" y="7763"/>
                  </a:lnTo>
                  <a:lnTo>
                    <a:pt x="2651620" y="9119"/>
                  </a:lnTo>
                  <a:lnTo>
                    <a:pt x="2663458" y="10702"/>
                  </a:lnTo>
                  <a:lnTo>
                    <a:pt x="2675295" y="12547"/>
                  </a:lnTo>
                  <a:lnTo>
                    <a:pt x="2687133" y="14694"/>
                  </a:lnTo>
                  <a:lnTo>
                    <a:pt x="2698971" y="17190"/>
                  </a:lnTo>
                  <a:lnTo>
                    <a:pt x="2710808" y="20084"/>
                  </a:lnTo>
                  <a:lnTo>
                    <a:pt x="2722646" y="23434"/>
                  </a:lnTo>
                  <a:lnTo>
                    <a:pt x="2734483" y="27301"/>
                  </a:lnTo>
                  <a:lnTo>
                    <a:pt x="2746321" y="31751"/>
                  </a:lnTo>
                  <a:lnTo>
                    <a:pt x="2758159" y="36856"/>
                  </a:lnTo>
                  <a:lnTo>
                    <a:pt x="2769996" y="42688"/>
                  </a:lnTo>
                  <a:lnTo>
                    <a:pt x="2781834" y="49321"/>
                  </a:lnTo>
                  <a:lnTo>
                    <a:pt x="2793671" y="56827"/>
                  </a:lnTo>
                  <a:lnTo>
                    <a:pt x="2805509" y="65272"/>
                  </a:lnTo>
                  <a:lnTo>
                    <a:pt x="2817347" y="74713"/>
                  </a:lnTo>
                  <a:lnTo>
                    <a:pt x="2829184" y="85191"/>
                  </a:lnTo>
                  <a:lnTo>
                    <a:pt x="2841022" y="96726"/>
                  </a:lnTo>
                  <a:lnTo>
                    <a:pt x="2852859" y="109315"/>
                  </a:lnTo>
                  <a:lnTo>
                    <a:pt x="2864697" y="122921"/>
                  </a:lnTo>
                  <a:lnTo>
                    <a:pt x="2876534" y="137474"/>
                  </a:lnTo>
                  <a:lnTo>
                    <a:pt x="2888372" y="152869"/>
                  </a:lnTo>
                  <a:lnTo>
                    <a:pt x="2900210" y="168964"/>
                  </a:lnTo>
                  <a:lnTo>
                    <a:pt x="2912047" y="185584"/>
                  </a:lnTo>
                  <a:lnTo>
                    <a:pt x="2923885" y="202531"/>
                  </a:lnTo>
                  <a:lnTo>
                    <a:pt x="2935722" y="219589"/>
                  </a:lnTo>
                  <a:lnTo>
                    <a:pt x="2947560" y="236536"/>
                  </a:lnTo>
                  <a:lnTo>
                    <a:pt x="2959398" y="253156"/>
                  </a:lnTo>
                  <a:lnTo>
                    <a:pt x="2971235" y="269251"/>
                  </a:lnTo>
                  <a:lnTo>
                    <a:pt x="2983073" y="284646"/>
                  </a:lnTo>
                  <a:lnTo>
                    <a:pt x="2994910" y="299199"/>
                  </a:lnTo>
                  <a:lnTo>
                    <a:pt x="3006748" y="312805"/>
                  </a:lnTo>
                  <a:lnTo>
                    <a:pt x="3018586" y="325394"/>
                  </a:lnTo>
                  <a:lnTo>
                    <a:pt x="3030423" y="336930"/>
                  </a:lnTo>
                  <a:lnTo>
                    <a:pt x="3042261" y="347407"/>
                  </a:lnTo>
                  <a:lnTo>
                    <a:pt x="3054098" y="356848"/>
                  </a:lnTo>
                  <a:lnTo>
                    <a:pt x="3065936" y="365293"/>
                  </a:lnTo>
                  <a:lnTo>
                    <a:pt x="3077774" y="372800"/>
                  </a:lnTo>
                  <a:lnTo>
                    <a:pt x="3089611" y="379433"/>
                  </a:lnTo>
                  <a:lnTo>
                    <a:pt x="3101449" y="385264"/>
                  </a:lnTo>
                  <a:lnTo>
                    <a:pt x="3113286" y="390369"/>
                  </a:lnTo>
                  <a:lnTo>
                    <a:pt x="3125124" y="394819"/>
                  </a:lnTo>
                  <a:lnTo>
                    <a:pt x="3136962" y="398686"/>
                  </a:lnTo>
                  <a:lnTo>
                    <a:pt x="3148799" y="402036"/>
                  </a:lnTo>
                  <a:lnTo>
                    <a:pt x="3160637" y="404930"/>
                  </a:lnTo>
                  <a:lnTo>
                    <a:pt x="3172474" y="407426"/>
                  </a:lnTo>
                  <a:lnTo>
                    <a:pt x="3184312" y="409574"/>
                  </a:lnTo>
                  <a:lnTo>
                    <a:pt x="3196149" y="411419"/>
                  </a:lnTo>
                  <a:lnTo>
                    <a:pt x="3207987" y="413001"/>
                  </a:lnTo>
                  <a:lnTo>
                    <a:pt x="3219825" y="414357"/>
                  </a:lnTo>
                  <a:lnTo>
                    <a:pt x="3231662" y="415518"/>
                  </a:lnTo>
                  <a:lnTo>
                    <a:pt x="3243500" y="416511"/>
                  </a:lnTo>
                  <a:lnTo>
                    <a:pt x="3255337" y="417359"/>
                  </a:lnTo>
                  <a:lnTo>
                    <a:pt x="3267175" y="418084"/>
                  </a:lnTo>
                  <a:lnTo>
                    <a:pt x="3279013" y="418702"/>
                  </a:lnTo>
                  <a:lnTo>
                    <a:pt x="3290850" y="419230"/>
                  </a:lnTo>
                  <a:lnTo>
                    <a:pt x="3302688" y="419679"/>
                  </a:lnTo>
                  <a:lnTo>
                    <a:pt x="3314525" y="420063"/>
                  </a:lnTo>
                  <a:lnTo>
                    <a:pt x="3326363" y="420390"/>
                  </a:lnTo>
                  <a:lnTo>
                    <a:pt x="3338201" y="420668"/>
                  </a:lnTo>
                  <a:lnTo>
                    <a:pt x="3350038" y="420905"/>
                  </a:lnTo>
                  <a:lnTo>
                    <a:pt x="3361876" y="421107"/>
                  </a:lnTo>
                  <a:lnTo>
                    <a:pt x="3373713" y="421279"/>
                  </a:lnTo>
                  <a:lnTo>
                    <a:pt x="3385551" y="421426"/>
                  </a:lnTo>
                  <a:lnTo>
                    <a:pt x="3397389" y="421550"/>
                  </a:lnTo>
                  <a:lnTo>
                    <a:pt x="3409226" y="421656"/>
                  </a:lnTo>
                  <a:lnTo>
                    <a:pt x="3421064" y="421747"/>
                  </a:lnTo>
                  <a:lnTo>
                    <a:pt x="3432901" y="421824"/>
                  </a:lnTo>
                  <a:lnTo>
                    <a:pt x="3444739" y="421889"/>
                  </a:lnTo>
                  <a:lnTo>
                    <a:pt x="3456576" y="421945"/>
                  </a:lnTo>
                  <a:lnTo>
                    <a:pt x="3468414" y="421992"/>
                  </a:lnTo>
                  <a:lnTo>
                    <a:pt x="3480252" y="422032"/>
                  </a:lnTo>
                  <a:lnTo>
                    <a:pt x="3492089" y="422067"/>
                  </a:lnTo>
                  <a:lnTo>
                    <a:pt x="3503927" y="422096"/>
                  </a:lnTo>
                  <a:lnTo>
                    <a:pt x="3515764" y="422121"/>
                  </a:lnTo>
                  <a:lnTo>
                    <a:pt x="3515764" y="422262"/>
                  </a:lnTo>
                  <a:lnTo>
                    <a:pt x="3527602" y="422262"/>
                  </a:lnTo>
                  <a:lnTo>
                    <a:pt x="3539440" y="422262"/>
                  </a:lnTo>
                  <a:lnTo>
                    <a:pt x="3551277" y="422262"/>
                  </a:lnTo>
                  <a:lnTo>
                    <a:pt x="3563115" y="422262"/>
                  </a:lnTo>
                  <a:lnTo>
                    <a:pt x="3574952" y="422262"/>
                  </a:lnTo>
                  <a:lnTo>
                    <a:pt x="3586790" y="422262"/>
                  </a:lnTo>
                  <a:lnTo>
                    <a:pt x="3598628" y="422262"/>
                  </a:lnTo>
                  <a:lnTo>
                    <a:pt x="3610465" y="422262"/>
                  </a:lnTo>
                  <a:lnTo>
                    <a:pt x="3622303" y="422262"/>
                  </a:lnTo>
                  <a:lnTo>
                    <a:pt x="3634140" y="422262"/>
                  </a:lnTo>
                  <a:lnTo>
                    <a:pt x="3645978" y="422262"/>
                  </a:lnTo>
                  <a:lnTo>
                    <a:pt x="3657816" y="422262"/>
                  </a:lnTo>
                  <a:lnTo>
                    <a:pt x="3669653" y="422262"/>
                  </a:lnTo>
                  <a:lnTo>
                    <a:pt x="3681491" y="422262"/>
                  </a:lnTo>
                  <a:lnTo>
                    <a:pt x="3693328" y="422262"/>
                  </a:lnTo>
                  <a:lnTo>
                    <a:pt x="3705166" y="422262"/>
                  </a:lnTo>
                  <a:lnTo>
                    <a:pt x="3717004" y="422262"/>
                  </a:lnTo>
                  <a:lnTo>
                    <a:pt x="3728841" y="422262"/>
                  </a:lnTo>
                  <a:lnTo>
                    <a:pt x="3740679" y="422262"/>
                  </a:lnTo>
                  <a:lnTo>
                    <a:pt x="3752516" y="422262"/>
                  </a:lnTo>
                  <a:lnTo>
                    <a:pt x="3764354" y="422262"/>
                  </a:lnTo>
                  <a:lnTo>
                    <a:pt x="3776191" y="422262"/>
                  </a:lnTo>
                  <a:lnTo>
                    <a:pt x="3788029" y="422262"/>
                  </a:lnTo>
                  <a:lnTo>
                    <a:pt x="3799867" y="422262"/>
                  </a:lnTo>
                  <a:lnTo>
                    <a:pt x="3811704" y="422262"/>
                  </a:lnTo>
                  <a:lnTo>
                    <a:pt x="3823542" y="422262"/>
                  </a:lnTo>
                  <a:lnTo>
                    <a:pt x="3835379" y="422262"/>
                  </a:lnTo>
                  <a:lnTo>
                    <a:pt x="3847217" y="422262"/>
                  </a:lnTo>
                  <a:lnTo>
                    <a:pt x="3859055" y="422262"/>
                  </a:lnTo>
                  <a:lnTo>
                    <a:pt x="3870892" y="422262"/>
                  </a:lnTo>
                  <a:lnTo>
                    <a:pt x="3882730" y="422262"/>
                  </a:lnTo>
                  <a:lnTo>
                    <a:pt x="3894567" y="422262"/>
                  </a:lnTo>
                  <a:lnTo>
                    <a:pt x="3906405" y="422262"/>
                  </a:lnTo>
                  <a:lnTo>
                    <a:pt x="3918243" y="422262"/>
                  </a:lnTo>
                  <a:lnTo>
                    <a:pt x="3930080" y="422262"/>
                  </a:lnTo>
                  <a:lnTo>
                    <a:pt x="3941918" y="422262"/>
                  </a:lnTo>
                  <a:lnTo>
                    <a:pt x="3953755" y="422262"/>
                  </a:lnTo>
                  <a:lnTo>
                    <a:pt x="3965593" y="422262"/>
                  </a:lnTo>
                  <a:lnTo>
                    <a:pt x="3977431" y="422262"/>
                  </a:lnTo>
                  <a:lnTo>
                    <a:pt x="3989268" y="422262"/>
                  </a:lnTo>
                  <a:lnTo>
                    <a:pt x="4001106" y="422262"/>
                  </a:lnTo>
                  <a:lnTo>
                    <a:pt x="4012943" y="422262"/>
                  </a:lnTo>
                  <a:lnTo>
                    <a:pt x="4024781" y="422262"/>
                  </a:lnTo>
                  <a:lnTo>
                    <a:pt x="4036619" y="422262"/>
                  </a:lnTo>
                  <a:lnTo>
                    <a:pt x="4048456" y="422262"/>
                  </a:lnTo>
                  <a:lnTo>
                    <a:pt x="4060294" y="422262"/>
                  </a:lnTo>
                  <a:lnTo>
                    <a:pt x="4072131" y="422262"/>
                  </a:lnTo>
                  <a:lnTo>
                    <a:pt x="4083969" y="422262"/>
                  </a:lnTo>
                  <a:lnTo>
                    <a:pt x="4095806" y="422262"/>
                  </a:lnTo>
                  <a:lnTo>
                    <a:pt x="4107644" y="422262"/>
                  </a:lnTo>
                  <a:lnTo>
                    <a:pt x="4119482" y="422262"/>
                  </a:lnTo>
                  <a:lnTo>
                    <a:pt x="4131319" y="422262"/>
                  </a:lnTo>
                  <a:lnTo>
                    <a:pt x="4143157" y="422262"/>
                  </a:lnTo>
                  <a:lnTo>
                    <a:pt x="4154994" y="422262"/>
                  </a:lnTo>
                  <a:lnTo>
                    <a:pt x="4166832" y="422262"/>
                  </a:lnTo>
                  <a:lnTo>
                    <a:pt x="4178670" y="422262"/>
                  </a:lnTo>
                  <a:lnTo>
                    <a:pt x="4190507" y="422262"/>
                  </a:lnTo>
                  <a:lnTo>
                    <a:pt x="4202345" y="422262"/>
                  </a:lnTo>
                  <a:lnTo>
                    <a:pt x="4214182" y="422262"/>
                  </a:lnTo>
                  <a:lnTo>
                    <a:pt x="4226020" y="422262"/>
                  </a:lnTo>
                  <a:lnTo>
                    <a:pt x="4237858" y="422262"/>
                  </a:lnTo>
                  <a:lnTo>
                    <a:pt x="4249695" y="422262"/>
                  </a:lnTo>
                  <a:lnTo>
                    <a:pt x="4261533" y="422262"/>
                  </a:lnTo>
                  <a:lnTo>
                    <a:pt x="4273370" y="422262"/>
                  </a:lnTo>
                  <a:lnTo>
                    <a:pt x="4285208" y="422262"/>
                  </a:lnTo>
                  <a:lnTo>
                    <a:pt x="4297046" y="422262"/>
                  </a:lnTo>
                  <a:lnTo>
                    <a:pt x="4308883" y="422262"/>
                  </a:lnTo>
                  <a:lnTo>
                    <a:pt x="4320721" y="422262"/>
                  </a:lnTo>
                  <a:lnTo>
                    <a:pt x="4332558" y="422262"/>
                  </a:lnTo>
                  <a:lnTo>
                    <a:pt x="4344396" y="422262"/>
                  </a:lnTo>
                  <a:lnTo>
                    <a:pt x="4356234" y="422262"/>
                  </a:lnTo>
                  <a:lnTo>
                    <a:pt x="4368071" y="422262"/>
                  </a:lnTo>
                  <a:lnTo>
                    <a:pt x="4379909" y="422262"/>
                  </a:lnTo>
                  <a:lnTo>
                    <a:pt x="4391746" y="422262"/>
                  </a:lnTo>
                  <a:lnTo>
                    <a:pt x="4403584" y="422262"/>
                  </a:lnTo>
                  <a:lnTo>
                    <a:pt x="4415421" y="422262"/>
                  </a:lnTo>
                  <a:lnTo>
                    <a:pt x="4427259" y="422262"/>
                  </a:lnTo>
                  <a:lnTo>
                    <a:pt x="4439097" y="422262"/>
                  </a:lnTo>
                  <a:lnTo>
                    <a:pt x="4450934" y="422262"/>
                  </a:lnTo>
                  <a:lnTo>
                    <a:pt x="4462772" y="422262"/>
                  </a:lnTo>
                  <a:lnTo>
                    <a:pt x="4474609" y="422262"/>
                  </a:lnTo>
                  <a:lnTo>
                    <a:pt x="4486447" y="422262"/>
                  </a:lnTo>
                  <a:lnTo>
                    <a:pt x="4498285" y="422262"/>
                  </a:lnTo>
                  <a:lnTo>
                    <a:pt x="4510122" y="422262"/>
                  </a:lnTo>
                  <a:lnTo>
                    <a:pt x="4521960" y="422262"/>
                  </a:lnTo>
                  <a:lnTo>
                    <a:pt x="4533797" y="422262"/>
                  </a:lnTo>
                  <a:lnTo>
                    <a:pt x="4545635" y="422262"/>
                  </a:lnTo>
                  <a:lnTo>
                    <a:pt x="4557473" y="422262"/>
                  </a:lnTo>
                  <a:lnTo>
                    <a:pt x="4569310" y="422262"/>
                  </a:lnTo>
                  <a:lnTo>
                    <a:pt x="4581148" y="422262"/>
                  </a:lnTo>
                  <a:lnTo>
                    <a:pt x="4592985" y="422262"/>
                  </a:lnTo>
                  <a:lnTo>
                    <a:pt x="4604823" y="422262"/>
                  </a:lnTo>
                  <a:lnTo>
                    <a:pt x="4616661" y="422262"/>
                  </a:lnTo>
                  <a:lnTo>
                    <a:pt x="4628498" y="422262"/>
                  </a:lnTo>
                  <a:lnTo>
                    <a:pt x="4640336" y="422262"/>
                  </a:lnTo>
                  <a:lnTo>
                    <a:pt x="4652173" y="422262"/>
                  </a:lnTo>
                  <a:lnTo>
                    <a:pt x="4664011" y="422262"/>
                  </a:lnTo>
                  <a:lnTo>
                    <a:pt x="4675849" y="422262"/>
                  </a:lnTo>
                  <a:lnTo>
                    <a:pt x="4687686" y="422262"/>
                  </a:lnTo>
                </a:path>
              </a:pathLst>
            </a:custGeom>
            <a:ln w="40651" cap="flat">
              <a:solidFill>
                <a:srgbClr val="8195FF">
                  <a:alpha val="100000"/>
                </a:srgbClr>
              </a:solidFill>
              <a:prstDash val="solid"/>
              <a:round/>
            </a:ln>
          </p:spPr>
          <p:txBody>
            <a:bodyPr/>
            <a:lstStyle/>
            <a:p/>
          </p:txBody>
        </p:sp>
        <p:sp>
          <p:nvSpPr>
            <p:cNvPr id="64" name="pl64"/>
            <p:cNvSpPr/>
            <p:nvPr/>
          </p:nvSpPr>
          <p:spPr>
            <a:xfrm>
              <a:off x="2482351" y="2448290"/>
              <a:ext cx="4687686" cy="281555"/>
            </a:xfrm>
            <a:custGeom>
              <a:avLst/>
              <a:pathLst>
                <a:path w="4687686" h="281555">
                  <a:moveTo>
                    <a:pt x="0" y="140754"/>
                  </a:moveTo>
                  <a:lnTo>
                    <a:pt x="11837" y="140745"/>
                  </a:lnTo>
                  <a:lnTo>
                    <a:pt x="23675" y="140736"/>
                  </a:lnTo>
                  <a:lnTo>
                    <a:pt x="35512" y="140724"/>
                  </a:lnTo>
                  <a:lnTo>
                    <a:pt x="47350" y="140711"/>
                  </a:lnTo>
                  <a:lnTo>
                    <a:pt x="59187" y="140695"/>
                  </a:lnTo>
                  <a:lnTo>
                    <a:pt x="71025" y="140677"/>
                  </a:lnTo>
                  <a:lnTo>
                    <a:pt x="82863" y="140655"/>
                  </a:lnTo>
                  <a:lnTo>
                    <a:pt x="94700" y="140629"/>
                  </a:lnTo>
                  <a:lnTo>
                    <a:pt x="106538" y="140599"/>
                  </a:lnTo>
                  <a:lnTo>
                    <a:pt x="118375" y="140564"/>
                  </a:lnTo>
                  <a:lnTo>
                    <a:pt x="130213" y="140522"/>
                  </a:lnTo>
                  <a:lnTo>
                    <a:pt x="142051" y="140473"/>
                  </a:lnTo>
                  <a:lnTo>
                    <a:pt x="153888" y="140416"/>
                  </a:lnTo>
                  <a:lnTo>
                    <a:pt x="165726" y="140349"/>
                  </a:lnTo>
                  <a:lnTo>
                    <a:pt x="177563" y="140270"/>
                  </a:lnTo>
                  <a:lnTo>
                    <a:pt x="189401" y="140177"/>
                  </a:lnTo>
                  <a:lnTo>
                    <a:pt x="201239" y="140068"/>
                  </a:lnTo>
                  <a:lnTo>
                    <a:pt x="213076" y="139940"/>
                  </a:lnTo>
                  <a:lnTo>
                    <a:pt x="224914" y="139790"/>
                  </a:lnTo>
                  <a:lnTo>
                    <a:pt x="236751" y="139614"/>
                  </a:lnTo>
                  <a:lnTo>
                    <a:pt x="248589" y="139408"/>
                  </a:lnTo>
                  <a:lnTo>
                    <a:pt x="260427" y="139167"/>
                  </a:lnTo>
                  <a:lnTo>
                    <a:pt x="272264" y="138884"/>
                  </a:lnTo>
                  <a:lnTo>
                    <a:pt x="284102" y="138553"/>
                  </a:lnTo>
                  <a:lnTo>
                    <a:pt x="295939" y="138166"/>
                  </a:lnTo>
                  <a:lnTo>
                    <a:pt x="307777" y="137714"/>
                  </a:lnTo>
                  <a:lnTo>
                    <a:pt x="319614" y="137186"/>
                  </a:lnTo>
                  <a:lnTo>
                    <a:pt x="331452" y="136571"/>
                  </a:lnTo>
                  <a:lnTo>
                    <a:pt x="343290" y="135856"/>
                  </a:lnTo>
                  <a:lnTo>
                    <a:pt x="355127" y="135024"/>
                  </a:lnTo>
                  <a:lnTo>
                    <a:pt x="366965" y="134059"/>
                  </a:lnTo>
                  <a:lnTo>
                    <a:pt x="378802" y="132942"/>
                  </a:lnTo>
                  <a:lnTo>
                    <a:pt x="390640" y="131653"/>
                  </a:lnTo>
                  <a:lnTo>
                    <a:pt x="402478" y="130170"/>
                  </a:lnTo>
                  <a:lnTo>
                    <a:pt x="414315" y="128468"/>
                  </a:lnTo>
                  <a:lnTo>
                    <a:pt x="426153" y="126524"/>
                  </a:lnTo>
                  <a:lnTo>
                    <a:pt x="437990" y="124313"/>
                  </a:lnTo>
                  <a:lnTo>
                    <a:pt x="449828" y="121811"/>
                  </a:lnTo>
                  <a:lnTo>
                    <a:pt x="461666" y="118996"/>
                  </a:lnTo>
                  <a:lnTo>
                    <a:pt x="473503" y="115849"/>
                  </a:lnTo>
                  <a:lnTo>
                    <a:pt x="485341" y="112357"/>
                  </a:lnTo>
                  <a:lnTo>
                    <a:pt x="497178" y="108512"/>
                  </a:lnTo>
                  <a:lnTo>
                    <a:pt x="509016" y="104315"/>
                  </a:lnTo>
                  <a:lnTo>
                    <a:pt x="520854" y="99780"/>
                  </a:lnTo>
                  <a:lnTo>
                    <a:pt x="532691" y="94929"/>
                  </a:lnTo>
                  <a:lnTo>
                    <a:pt x="544529" y="89797"/>
                  </a:lnTo>
                  <a:lnTo>
                    <a:pt x="556366" y="84432"/>
                  </a:lnTo>
                  <a:lnTo>
                    <a:pt x="568204" y="78892"/>
                  </a:lnTo>
                  <a:lnTo>
                    <a:pt x="580042" y="73243"/>
                  </a:lnTo>
                  <a:lnTo>
                    <a:pt x="591879" y="67557"/>
                  </a:lnTo>
                  <a:lnTo>
                    <a:pt x="603717" y="61908"/>
                  </a:lnTo>
                  <a:lnTo>
                    <a:pt x="615554" y="56368"/>
                  </a:lnTo>
                  <a:lnTo>
                    <a:pt x="627392" y="51003"/>
                  </a:lnTo>
                  <a:lnTo>
                    <a:pt x="639229" y="45872"/>
                  </a:lnTo>
                  <a:lnTo>
                    <a:pt x="651067" y="41020"/>
                  </a:lnTo>
                  <a:lnTo>
                    <a:pt x="662905" y="36485"/>
                  </a:lnTo>
                  <a:lnTo>
                    <a:pt x="674742" y="32289"/>
                  </a:lnTo>
                  <a:lnTo>
                    <a:pt x="686580" y="28444"/>
                  </a:lnTo>
                  <a:lnTo>
                    <a:pt x="698417" y="24951"/>
                  </a:lnTo>
                  <a:lnTo>
                    <a:pt x="710255" y="21804"/>
                  </a:lnTo>
                  <a:lnTo>
                    <a:pt x="722093" y="18989"/>
                  </a:lnTo>
                  <a:lnTo>
                    <a:pt x="733930" y="16487"/>
                  </a:lnTo>
                  <a:lnTo>
                    <a:pt x="745768" y="14276"/>
                  </a:lnTo>
                  <a:lnTo>
                    <a:pt x="757605" y="12332"/>
                  </a:lnTo>
                  <a:lnTo>
                    <a:pt x="769443" y="10631"/>
                  </a:lnTo>
                  <a:lnTo>
                    <a:pt x="781281" y="9147"/>
                  </a:lnTo>
                  <a:lnTo>
                    <a:pt x="793118" y="7858"/>
                  </a:lnTo>
                  <a:lnTo>
                    <a:pt x="804956" y="6742"/>
                  </a:lnTo>
                  <a:lnTo>
                    <a:pt x="816793" y="5777"/>
                  </a:lnTo>
                  <a:lnTo>
                    <a:pt x="828631" y="4945"/>
                  </a:lnTo>
                  <a:lnTo>
                    <a:pt x="840469" y="4229"/>
                  </a:lnTo>
                  <a:lnTo>
                    <a:pt x="852306" y="3614"/>
                  </a:lnTo>
                  <a:lnTo>
                    <a:pt x="864144" y="3087"/>
                  </a:lnTo>
                  <a:lnTo>
                    <a:pt x="875981" y="2634"/>
                  </a:lnTo>
                  <a:lnTo>
                    <a:pt x="887819" y="2248"/>
                  </a:lnTo>
                  <a:lnTo>
                    <a:pt x="899657" y="1917"/>
                  </a:lnTo>
                  <a:lnTo>
                    <a:pt x="911494" y="1634"/>
                  </a:lnTo>
                  <a:lnTo>
                    <a:pt x="923332" y="1392"/>
                  </a:lnTo>
                  <a:lnTo>
                    <a:pt x="935169" y="1186"/>
                  </a:lnTo>
                  <a:lnTo>
                    <a:pt x="947007" y="1010"/>
                  </a:lnTo>
                  <a:lnTo>
                    <a:pt x="958844" y="860"/>
                  </a:lnTo>
                  <a:lnTo>
                    <a:pt x="970682" y="733"/>
                  </a:lnTo>
                  <a:lnTo>
                    <a:pt x="982520" y="624"/>
                  </a:lnTo>
                  <a:lnTo>
                    <a:pt x="994357" y="531"/>
                  </a:lnTo>
                  <a:lnTo>
                    <a:pt x="1006195" y="452"/>
                  </a:lnTo>
                  <a:lnTo>
                    <a:pt x="1018032" y="385"/>
                  </a:lnTo>
                  <a:lnTo>
                    <a:pt x="1029870" y="327"/>
                  </a:lnTo>
                  <a:lnTo>
                    <a:pt x="1041708" y="278"/>
                  </a:lnTo>
                  <a:lnTo>
                    <a:pt x="1053545" y="237"/>
                  </a:lnTo>
                  <a:lnTo>
                    <a:pt x="1065383" y="201"/>
                  </a:lnTo>
                  <a:lnTo>
                    <a:pt x="1077220" y="171"/>
                  </a:lnTo>
                  <a:lnTo>
                    <a:pt x="1089058" y="146"/>
                  </a:lnTo>
                  <a:lnTo>
                    <a:pt x="1100896" y="124"/>
                  </a:lnTo>
                  <a:lnTo>
                    <a:pt x="1112733" y="105"/>
                  </a:lnTo>
                  <a:lnTo>
                    <a:pt x="1124571" y="90"/>
                  </a:lnTo>
                  <a:lnTo>
                    <a:pt x="1136408" y="76"/>
                  </a:lnTo>
                  <a:lnTo>
                    <a:pt x="1148246" y="65"/>
                  </a:lnTo>
                  <a:lnTo>
                    <a:pt x="1160084" y="55"/>
                  </a:lnTo>
                  <a:lnTo>
                    <a:pt x="1171921" y="47"/>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47"/>
                  </a:lnTo>
                  <a:lnTo>
                    <a:pt x="2355680" y="55"/>
                  </a:lnTo>
                  <a:lnTo>
                    <a:pt x="2367518" y="65"/>
                  </a:lnTo>
                  <a:lnTo>
                    <a:pt x="2379356" y="76"/>
                  </a:lnTo>
                  <a:lnTo>
                    <a:pt x="2391193" y="90"/>
                  </a:lnTo>
                  <a:lnTo>
                    <a:pt x="2403031" y="105"/>
                  </a:lnTo>
                  <a:lnTo>
                    <a:pt x="2414868" y="124"/>
                  </a:lnTo>
                  <a:lnTo>
                    <a:pt x="2426706" y="146"/>
                  </a:lnTo>
                  <a:lnTo>
                    <a:pt x="2438544" y="171"/>
                  </a:lnTo>
                  <a:lnTo>
                    <a:pt x="2450381" y="201"/>
                  </a:lnTo>
                  <a:lnTo>
                    <a:pt x="2462219" y="237"/>
                  </a:lnTo>
                  <a:lnTo>
                    <a:pt x="2474056" y="278"/>
                  </a:lnTo>
                  <a:lnTo>
                    <a:pt x="2485894" y="327"/>
                  </a:lnTo>
                  <a:lnTo>
                    <a:pt x="2497732" y="385"/>
                  </a:lnTo>
                  <a:lnTo>
                    <a:pt x="2509569" y="452"/>
                  </a:lnTo>
                  <a:lnTo>
                    <a:pt x="2521407" y="531"/>
                  </a:lnTo>
                  <a:lnTo>
                    <a:pt x="2533244" y="624"/>
                  </a:lnTo>
                  <a:lnTo>
                    <a:pt x="2545082" y="733"/>
                  </a:lnTo>
                  <a:lnTo>
                    <a:pt x="2556919" y="860"/>
                  </a:lnTo>
                  <a:lnTo>
                    <a:pt x="2568757" y="1010"/>
                  </a:lnTo>
                  <a:lnTo>
                    <a:pt x="2580595" y="1186"/>
                  </a:lnTo>
                  <a:lnTo>
                    <a:pt x="2592432" y="1392"/>
                  </a:lnTo>
                  <a:lnTo>
                    <a:pt x="2604270" y="1634"/>
                  </a:lnTo>
                  <a:lnTo>
                    <a:pt x="2616107" y="1917"/>
                  </a:lnTo>
                  <a:lnTo>
                    <a:pt x="2627945" y="2248"/>
                  </a:lnTo>
                  <a:lnTo>
                    <a:pt x="2639783" y="2634"/>
                  </a:lnTo>
                  <a:lnTo>
                    <a:pt x="2651620" y="3087"/>
                  </a:lnTo>
                  <a:lnTo>
                    <a:pt x="2663458" y="3614"/>
                  </a:lnTo>
                  <a:lnTo>
                    <a:pt x="2675295" y="4229"/>
                  </a:lnTo>
                  <a:lnTo>
                    <a:pt x="2687133" y="4945"/>
                  </a:lnTo>
                  <a:lnTo>
                    <a:pt x="2698971" y="5777"/>
                  </a:lnTo>
                  <a:lnTo>
                    <a:pt x="2710808" y="6742"/>
                  </a:lnTo>
                  <a:lnTo>
                    <a:pt x="2722646" y="7858"/>
                  </a:lnTo>
                  <a:lnTo>
                    <a:pt x="2734483" y="9147"/>
                  </a:lnTo>
                  <a:lnTo>
                    <a:pt x="2746321" y="10631"/>
                  </a:lnTo>
                  <a:lnTo>
                    <a:pt x="2758159" y="12332"/>
                  </a:lnTo>
                  <a:lnTo>
                    <a:pt x="2769996" y="14276"/>
                  </a:lnTo>
                  <a:lnTo>
                    <a:pt x="2781834" y="16487"/>
                  </a:lnTo>
                  <a:lnTo>
                    <a:pt x="2793671" y="18989"/>
                  </a:lnTo>
                  <a:lnTo>
                    <a:pt x="2805509" y="21804"/>
                  </a:lnTo>
                  <a:lnTo>
                    <a:pt x="2817347" y="24951"/>
                  </a:lnTo>
                  <a:lnTo>
                    <a:pt x="2829184" y="28444"/>
                  </a:lnTo>
                  <a:lnTo>
                    <a:pt x="2841022" y="32289"/>
                  </a:lnTo>
                  <a:lnTo>
                    <a:pt x="2852859" y="36485"/>
                  </a:lnTo>
                  <a:lnTo>
                    <a:pt x="2864697" y="41020"/>
                  </a:lnTo>
                  <a:lnTo>
                    <a:pt x="2876534" y="45872"/>
                  </a:lnTo>
                  <a:lnTo>
                    <a:pt x="2888372" y="51003"/>
                  </a:lnTo>
                  <a:lnTo>
                    <a:pt x="2900210" y="56368"/>
                  </a:lnTo>
                  <a:lnTo>
                    <a:pt x="2912047" y="61908"/>
                  </a:lnTo>
                  <a:lnTo>
                    <a:pt x="2923885" y="67557"/>
                  </a:lnTo>
                  <a:lnTo>
                    <a:pt x="2935722" y="73243"/>
                  </a:lnTo>
                  <a:lnTo>
                    <a:pt x="2947560" y="78892"/>
                  </a:lnTo>
                  <a:lnTo>
                    <a:pt x="2959398" y="84432"/>
                  </a:lnTo>
                  <a:lnTo>
                    <a:pt x="2971235" y="89797"/>
                  </a:lnTo>
                  <a:lnTo>
                    <a:pt x="2983073" y="94929"/>
                  </a:lnTo>
                  <a:lnTo>
                    <a:pt x="2994910" y="99780"/>
                  </a:lnTo>
                  <a:lnTo>
                    <a:pt x="3006748" y="104315"/>
                  </a:lnTo>
                  <a:lnTo>
                    <a:pt x="3018586" y="108512"/>
                  </a:lnTo>
                  <a:lnTo>
                    <a:pt x="3030423" y="112357"/>
                  </a:lnTo>
                  <a:lnTo>
                    <a:pt x="3042261" y="115849"/>
                  </a:lnTo>
                  <a:lnTo>
                    <a:pt x="3054098" y="118996"/>
                  </a:lnTo>
                  <a:lnTo>
                    <a:pt x="3065936" y="121811"/>
                  </a:lnTo>
                  <a:lnTo>
                    <a:pt x="3077774" y="124313"/>
                  </a:lnTo>
                  <a:lnTo>
                    <a:pt x="3089611" y="126524"/>
                  </a:lnTo>
                  <a:lnTo>
                    <a:pt x="3101449" y="128468"/>
                  </a:lnTo>
                  <a:lnTo>
                    <a:pt x="3113286" y="130170"/>
                  </a:lnTo>
                  <a:lnTo>
                    <a:pt x="3125124" y="131653"/>
                  </a:lnTo>
                  <a:lnTo>
                    <a:pt x="3136962" y="132942"/>
                  </a:lnTo>
                  <a:lnTo>
                    <a:pt x="3148799" y="134059"/>
                  </a:lnTo>
                  <a:lnTo>
                    <a:pt x="3160637" y="135024"/>
                  </a:lnTo>
                  <a:lnTo>
                    <a:pt x="3172474" y="135856"/>
                  </a:lnTo>
                  <a:lnTo>
                    <a:pt x="3184312" y="136571"/>
                  </a:lnTo>
                  <a:lnTo>
                    <a:pt x="3196149" y="137186"/>
                  </a:lnTo>
                  <a:lnTo>
                    <a:pt x="3207987" y="137714"/>
                  </a:lnTo>
                  <a:lnTo>
                    <a:pt x="3219825" y="138166"/>
                  </a:lnTo>
                  <a:lnTo>
                    <a:pt x="3231662" y="138553"/>
                  </a:lnTo>
                  <a:lnTo>
                    <a:pt x="3243500" y="138884"/>
                  </a:lnTo>
                  <a:lnTo>
                    <a:pt x="3255337" y="139167"/>
                  </a:lnTo>
                  <a:lnTo>
                    <a:pt x="3267175" y="139408"/>
                  </a:lnTo>
                  <a:lnTo>
                    <a:pt x="3279013" y="139614"/>
                  </a:lnTo>
                  <a:lnTo>
                    <a:pt x="3290850" y="139790"/>
                  </a:lnTo>
                  <a:lnTo>
                    <a:pt x="3302688" y="139940"/>
                  </a:lnTo>
                  <a:lnTo>
                    <a:pt x="3314525" y="140068"/>
                  </a:lnTo>
                  <a:lnTo>
                    <a:pt x="3326363" y="140177"/>
                  </a:lnTo>
                  <a:lnTo>
                    <a:pt x="3338201" y="140270"/>
                  </a:lnTo>
                  <a:lnTo>
                    <a:pt x="3350038" y="140349"/>
                  </a:lnTo>
                  <a:lnTo>
                    <a:pt x="3361876" y="140416"/>
                  </a:lnTo>
                  <a:lnTo>
                    <a:pt x="3373713" y="140473"/>
                  </a:lnTo>
                  <a:lnTo>
                    <a:pt x="3385551" y="140522"/>
                  </a:lnTo>
                  <a:lnTo>
                    <a:pt x="3397389" y="140564"/>
                  </a:lnTo>
                  <a:lnTo>
                    <a:pt x="3409226" y="140599"/>
                  </a:lnTo>
                  <a:lnTo>
                    <a:pt x="3421064" y="140629"/>
                  </a:lnTo>
                  <a:lnTo>
                    <a:pt x="3432901" y="140655"/>
                  </a:lnTo>
                  <a:lnTo>
                    <a:pt x="3444739" y="140677"/>
                  </a:lnTo>
                  <a:lnTo>
                    <a:pt x="3456576" y="140695"/>
                  </a:lnTo>
                  <a:lnTo>
                    <a:pt x="3468414" y="140711"/>
                  </a:lnTo>
                  <a:lnTo>
                    <a:pt x="3480252" y="140724"/>
                  </a:lnTo>
                  <a:lnTo>
                    <a:pt x="3492089" y="140736"/>
                  </a:lnTo>
                  <a:lnTo>
                    <a:pt x="3503927" y="140745"/>
                  </a:lnTo>
                  <a:lnTo>
                    <a:pt x="3515764" y="140754"/>
                  </a:lnTo>
                  <a:lnTo>
                    <a:pt x="3515764" y="140848"/>
                  </a:lnTo>
                  <a:lnTo>
                    <a:pt x="3527602" y="140856"/>
                  </a:lnTo>
                  <a:lnTo>
                    <a:pt x="3539440" y="140866"/>
                  </a:lnTo>
                  <a:lnTo>
                    <a:pt x="3551277" y="140878"/>
                  </a:lnTo>
                  <a:lnTo>
                    <a:pt x="3563115" y="140891"/>
                  </a:lnTo>
                  <a:lnTo>
                    <a:pt x="3574952" y="140907"/>
                  </a:lnTo>
                  <a:lnTo>
                    <a:pt x="3586790" y="140925"/>
                  </a:lnTo>
                  <a:lnTo>
                    <a:pt x="3598628" y="140947"/>
                  </a:lnTo>
                  <a:lnTo>
                    <a:pt x="3610465" y="140973"/>
                  </a:lnTo>
                  <a:lnTo>
                    <a:pt x="3622303" y="141003"/>
                  </a:lnTo>
                  <a:lnTo>
                    <a:pt x="3634140" y="141038"/>
                  </a:lnTo>
                  <a:lnTo>
                    <a:pt x="3645978" y="141080"/>
                  </a:lnTo>
                  <a:lnTo>
                    <a:pt x="3657816" y="141129"/>
                  </a:lnTo>
                  <a:lnTo>
                    <a:pt x="3669653" y="141186"/>
                  </a:lnTo>
                  <a:lnTo>
                    <a:pt x="3681491" y="141253"/>
                  </a:lnTo>
                  <a:lnTo>
                    <a:pt x="3693328" y="141332"/>
                  </a:lnTo>
                  <a:lnTo>
                    <a:pt x="3705166" y="141425"/>
                  </a:lnTo>
                  <a:lnTo>
                    <a:pt x="3717004" y="141534"/>
                  </a:lnTo>
                  <a:lnTo>
                    <a:pt x="3728841" y="141662"/>
                  </a:lnTo>
                  <a:lnTo>
                    <a:pt x="3740679" y="141812"/>
                  </a:lnTo>
                  <a:lnTo>
                    <a:pt x="3752516" y="141988"/>
                  </a:lnTo>
                  <a:lnTo>
                    <a:pt x="3764354" y="142194"/>
                  </a:lnTo>
                  <a:lnTo>
                    <a:pt x="3776191" y="142435"/>
                  </a:lnTo>
                  <a:lnTo>
                    <a:pt x="3788029" y="142718"/>
                  </a:lnTo>
                  <a:lnTo>
                    <a:pt x="3799867" y="143049"/>
                  </a:lnTo>
                  <a:lnTo>
                    <a:pt x="3811704" y="143436"/>
                  </a:lnTo>
                  <a:lnTo>
                    <a:pt x="3823542" y="143888"/>
                  </a:lnTo>
                  <a:lnTo>
                    <a:pt x="3835379" y="144416"/>
                  </a:lnTo>
                  <a:lnTo>
                    <a:pt x="3847217" y="145031"/>
                  </a:lnTo>
                  <a:lnTo>
                    <a:pt x="3859055" y="145746"/>
                  </a:lnTo>
                  <a:lnTo>
                    <a:pt x="3870892" y="146578"/>
                  </a:lnTo>
                  <a:lnTo>
                    <a:pt x="3882730" y="147543"/>
                  </a:lnTo>
                  <a:lnTo>
                    <a:pt x="3894567" y="148660"/>
                  </a:lnTo>
                  <a:lnTo>
                    <a:pt x="3906405" y="149949"/>
                  </a:lnTo>
                  <a:lnTo>
                    <a:pt x="3918243" y="151432"/>
                  </a:lnTo>
                  <a:lnTo>
                    <a:pt x="3930080" y="153134"/>
                  </a:lnTo>
                  <a:lnTo>
                    <a:pt x="3941918" y="155078"/>
                  </a:lnTo>
                  <a:lnTo>
                    <a:pt x="3953755" y="157289"/>
                  </a:lnTo>
                  <a:lnTo>
                    <a:pt x="3965593" y="159791"/>
                  </a:lnTo>
                  <a:lnTo>
                    <a:pt x="3977431" y="162606"/>
                  </a:lnTo>
                  <a:lnTo>
                    <a:pt x="3989268" y="165753"/>
                  </a:lnTo>
                  <a:lnTo>
                    <a:pt x="4001106" y="169245"/>
                  </a:lnTo>
                  <a:lnTo>
                    <a:pt x="4012943" y="173090"/>
                  </a:lnTo>
                  <a:lnTo>
                    <a:pt x="4024781" y="177287"/>
                  </a:lnTo>
                  <a:lnTo>
                    <a:pt x="4036619" y="181822"/>
                  </a:lnTo>
                  <a:lnTo>
                    <a:pt x="4048456" y="186673"/>
                  </a:lnTo>
                  <a:lnTo>
                    <a:pt x="4060294" y="191805"/>
                  </a:lnTo>
                  <a:lnTo>
                    <a:pt x="4072131" y="197170"/>
                  </a:lnTo>
                  <a:lnTo>
                    <a:pt x="4083969" y="202710"/>
                  </a:lnTo>
                  <a:lnTo>
                    <a:pt x="4095806" y="208359"/>
                  </a:lnTo>
                  <a:lnTo>
                    <a:pt x="4107644" y="214045"/>
                  </a:lnTo>
                  <a:lnTo>
                    <a:pt x="4119482" y="219694"/>
                  </a:lnTo>
                  <a:lnTo>
                    <a:pt x="4131319" y="225234"/>
                  </a:lnTo>
                  <a:lnTo>
                    <a:pt x="4143157" y="230599"/>
                  </a:lnTo>
                  <a:lnTo>
                    <a:pt x="4154994" y="235730"/>
                  </a:lnTo>
                  <a:lnTo>
                    <a:pt x="4166832" y="240581"/>
                  </a:lnTo>
                  <a:lnTo>
                    <a:pt x="4178670" y="245117"/>
                  </a:lnTo>
                  <a:lnTo>
                    <a:pt x="4190507" y="249313"/>
                  </a:lnTo>
                  <a:lnTo>
                    <a:pt x="4202345" y="253158"/>
                  </a:lnTo>
                  <a:lnTo>
                    <a:pt x="4214182" y="256651"/>
                  </a:lnTo>
                  <a:lnTo>
                    <a:pt x="4226020" y="259798"/>
                  </a:lnTo>
                  <a:lnTo>
                    <a:pt x="4237858" y="262613"/>
                  </a:lnTo>
                  <a:lnTo>
                    <a:pt x="4249695" y="265115"/>
                  </a:lnTo>
                  <a:lnTo>
                    <a:pt x="4261533" y="267326"/>
                  </a:lnTo>
                  <a:lnTo>
                    <a:pt x="4273370" y="269270"/>
                  </a:lnTo>
                  <a:lnTo>
                    <a:pt x="4285208" y="270971"/>
                  </a:lnTo>
                  <a:lnTo>
                    <a:pt x="4297046" y="272455"/>
                  </a:lnTo>
                  <a:lnTo>
                    <a:pt x="4308883" y="273744"/>
                  </a:lnTo>
                  <a:lnTo>
                    <a:pt x="4320721" y="274860"/>
                  </a:lnTo>
                  <a:lnTo>
                    <a:pt x="4332558" y="275825"/>
                  </a:lnTo>
                  <a:lnTo>
                    <a:pt x="4344396" y="276657"/>
                  </a:lnTo>
                  <a:lnTo>
                    <a:pt x="4356234" y="277373"/>
                  </a:lnTo>
                  <a:lnTo>
                    <a:pt x="4368071" y="277988"/>
                  </a:lnTo>
                  <a:lnTo>
                    <a:pt x="4379909" y="278515"/>
                  </a:lnTo>
                  <a:lnTo>
                    <a:pt x="4391746" y="278968"/>
                  </a:lnTo>
                  <a:lnTo>
                    <a:pt x="4403584" y="279354"/>
                  </a:lnTo>
                  <a:lnTo>
                    <a:pt x="4415421" y="279685"/>
                  </a:lnTo>
                  <a:lnTo>
                    <a:pt x="4427259" y="279968"/>
                  </a:lnTo>
                  <a:lnTo>
                    <a:pt x="4439097" y="280210"/>
                  </a:lnTo>
                  <a:lnTo>
                    <a:pt x="4450934" y="280416"/>
                  </a:lnTo>
                  <a:lnTo>
                    <a:pt x="4462772" y="280592"/>
                  </a:lnTo>
                  <a:lnTo>
                    <a:pt x="4474609" y="280742"/>
                  </a:lnTo>
                  <a:lnTo>
                    <a:pt x="4486447" y="280869"/>
                  </a:lnTo>
                  <a:lnTo>
                    <a:pt x="4498285" y="280978"/>
                  </a:lnTo>
                  <a:lnTo>
                    <a:pt x="4510122" y="281071"/>
                  </a:lnTo>
                  <a:lnTo>
                    <a:pt x="4521960" y="281150"/>
                  </a:lnTo>
                  <a:lnTo>
                    <a:pt x="4533797" y="281217"/>
                  </a:lnTo>
                  <a:lnTo>
                    <a:pt x="4545635" y="281275"/>
                  </a:lnTo>
                  <a:lnTo>
                    <a:pt x="4557473" y="281324"/>
                  </a:lnTo>
                  <a:lnTo>
                    <a:pt x="4569310" y="281365"/>
                  </a:lnTo>
                  <a:lnTo>
                    <a:pt x="4581148" y="281400"/>
                  </a:lnTo>
                  <a:lnTo>
                    <a:pt x="4592985" y="281431"/>
                  </a:lnTo>
                  <a:lnTo>
                    <a:pt x="4604823" y="281456"/>
                  </a:lnTo>
                  <a:lnTo>
                    <a:pt x="4616661" y="281478"/>
                  </a:lnTo>
                  <a:lnTo>
                    <a:pt x="4628498" y="281497"/>
                  </a:lnTo>
                  <a:lnTo>
                    <a:pt x="4640336" y="281512"/>
                  </a:lnTo>
                  <a:lnTo>
                    <a:pt x="4652173" y="281526"/>
                  </a:lnTo>
                  <a:lnTo>
                    <a:pt x="4664011" y="281537"/>
                  </a:lnTo>
                  <a:lnTo>
                    <a:pt x="4675849" y="281547"/>
                  </a:lnTo>
                  <a:lnTo>
                    <a:pt x="4687686" y="281555"/>
                  </a:lnTo>
                </a:path>
              </a:pathLst>
            </a:custGeom>
            <a:ln w="40651" cap="flat">
              <a:solidFill>
                <a:srgbClr val="A58AFF">
                  <a:alpha val="100000"/>
                </a:srgbClr>
              </a:solidFill>
              <a:prstDash val="solid"/>
              <a:round/>
            </a:ln>
          </p:spPr>
          <p:txBody>
            <a:bodyPr/>
            <a:lstStyle/>
            <a:p/>
          </p:txBody>
        </p:sp>
        <p:sp>
          <p:nvSpPr>
            <p:cNvPr id="65" name="pl65"/>
            <p:cNvSpPr/>
            <p:nvPr/>
          </p:nvSpPr>
          <p:spPr>
            <a:xfrm>
              <a:off x="2482351" y="2025933"/>
              <a:ext cx="4687686" cy="140754"/>
            </a:xfrm>
            <a:custGeom>
              <a:avLst/>
              <a:pathLst>
                <a:path w="4687686" h="140754">
                  <a:moveTo>
                    <a:pt x="0" y="140754"/>
                  </a:moveTo>
                  <a:lnTo>
                    <a:pt x="11837" y="140754"/>
                  </a:lnTo>
                  <a:lnTo>
                    <a:pt x="23675" y="140754"/>
                  </a:lnTo>
                  <a:lnTo>
                    <a:pt x="35512" y="140754"/>
                  </a:lnTo>
                  <a:lnTo>
                    <a:pt x="47350" y="140754"/>
                  </a:lnTo>
                  <a:lnTo>
                    <a:pt x="59187" y="140754"/>
                  </a:lnTo>
                  <a:lnTo>
                    <a:pt x="71025" y="140754"/>
                  </a:lnTo>
                  <a:lnTo>
                    <a:pt x="82863" y="140754"/>
                  </a:lnTo>
                  <a:lnTo>
                    <a:pt x="94700" y="140754"/>
                  </a:lnTo>
                  <a:lnTo>
                    <a:pt x="106538" y="140754"/>
                  </a:lnTo>
                  <a:lnTo>
                    <a:pt x="118375" y="140754"/>
                  </a:lnTo>
                  <a:lnTo>
                    <a:pt x="130213" y="140754"/>
                  </a:lnTo>
                  <a:lnTo>
                    <a:pt x="142051" y="140754"/>
                  </a:lnTo>
                  <a:lnTo>
                    <a:pt x="153888" y="140754"/>
                  </a:lnTo>
                  <a:lnTo>
                    <a:pt x="165726" y="140754"/>
                  </a:lnTo>
                  <a:lnTo>
                    <a:pt x="177563" y="140754"/>
                  </a:lnTo>
                  <a:lnTo>
                    <a:pt x="189401" y="140754"/>
                  </a:lnTo>
                  <a:lnTo>
                    <a:pt x="201239" y="140754"/>
                  </a:lnTo>
                  <a:lnTo>
                    <a:pt x="213076" y="140754"/>
                  </a:lnTo>
                  <a:lnTo>
                    <a:pt x="224914" y="140754"/>
                  </a:lnTo>
                  <a:lnTo>
                    <a:pt x="236751" y="140754"/>
                  </a:lnTo>
                  <a:lnTo>
                    <a:pt x="248589" y="140754"/>
                  </a:lnTo>
                  <a:lnTo>
                    <a:pt x="260427" y="140754"/>
                  </a:lnTo>
                  <a:lnTo>
                    <a:pt x="272264" y="140754"/>
                  </a:lnTo>
                  <a:lnTo>
                    <a:pt x="284102" y="140754"/>
                  </a:lnTo>
                  <a:lnTo>
                    <a:pt x="295939" y="140754"/>
                  </a:lnTo>
                  <a:lnTo>
                    <a:pt x="307777" y="140754"/>
                  </a:lnTo>
                  <a:lnTo>
                    <a:pt x="319614" y="140754"/>
                  </a:lnTo>
                  <a:lnTo>
                    <a:pt x="331452" y="140754"/>
                  </a:lnTo>
                  <a:lnTo>
                    <a:pt x="343290" y="140754"/>
                  </a:lnTo>
                  <a:lnTo>
                    <a:pt x="355127" y="140754"/>
                  </a:lnTo>
                  <a:lnTo>
                    <a:pt x="366965" y="140754"/>
                  </a:lnTo>
                  <a:lnTo>
                    <a:pt x="378802" y="140754"/>
                  </a:lnTo>
                  <a:lnTo>
                    <a:pt x="390640" y="140754"/>
                  </a:lnTo>
                  <a:lnTo>
                    <a:pt x="402478" y="140754"/>
                  </a:lnTo>
                  <a:lnTo>
                    <a:pt x="414315" y="140754"/>
                  </a:lnTo>
                  <a:lnTo>
                    <a:pt x="426153" y="140754"/>
                  </a:lnTo>
                  <a:lnTo>
                    <a:pt x="437990" y="140754"/>
                  </a:lnTo>
                  <a:lnTo>
                    <a:pt x="449828" y="140754"/>
                  </a:lnTo>
                  <a:lnTo>
                    <a:pt x="461666" y="140754"/>
                  </a:lnTo>
                  <a:lnTo>
                    <a:pt x="473503" y="140754"/>
                  </a:lnTo>
                  <a:lnTo>
                    <a:pt x="485341" y="140754"/>
                  </a:lnTo>
                  <a:lnTo>
                    <a:pt x="497178" y="140754"/>
                  </a:lnTo>
                  <a:lnTo>
                    <a:pt x="509016" y="140754"/>
                  </a:lnTo>
                  <a:lnTo>
                    <a:pt x="520854" y="140754"/>
                  </a:lnTo>
                  <a:lnTo>
                    <a:pt x="532691" y="140754"/>
                  </a:lnTo>
                  <a:lnTo>
                    <a:pt x="544529" y="140754"/>
                  </a:lnTo>
                  <a:lnTo>
                    <a:pt x="556366" y="140754"/>
                  </a:lnTo>
                  <a:lnTo>
                    <a:pt x="568204" y="140754"/>
                  </a:lnTo>
                  <a:lnTo>
                    <a:pt x="580042" y="140754"/>
                  </a:lnTo>
                  <a:lnTo>
                    <a:pt x="591879" y="140754"/>
                  </a:lnTo>
                  <a:lnTo>
                    <a:pt x="603717" y="140754"/>
                  </a:lnTo>
                  <a:lnTo>
                    <a:pt x="615554" y="140754"/>
                  </a:lnTo>
                  <a:lnTo>
                    <a:pt x="627392" y="140754"/>
                  </a:lnTo>
                  <a:lnTo>
                    <a:pt x="639229" y="140754"/>
                  </a:lnTo>
                  <a:lnTo>
                    <a:pt x="651067" y="140754"/>
                  </a:lnTo>
                  <a:lnTo>
                    <a:pt x="662905" y="140754"/>
                  </a:lnTo>
                  <a:lnTo>
                    <a:pt x="674742" y="140754"/>
                  </a:lnTo>
                  <a:lnTo>
                    <a:pt x="686580" y="140754"/>
                  </a:lnTo>
                  <a:lnTo>
                    <a:pt x="698417" y="140754"/>
                  </a:lnTo>
                  <a:lnTo>
                    <a:pt x="710255" y="140754"/>
                  </a:lnTo>
                  <a:lnTo>
                    <a:pt x="722093" y="140754"/>
                  </a:lnTo>
                  <a:lnTo>
                    <a:pt x="733930" y="140754"/>
                  </a:lnTo>
                  <a:lnTo>
                    <a:pt x="745768" y="140754"/>
                  </a:lnTo>
                  <a:lnTo>
                    <a:pt x="757605" y="140754"/>
                  </a:lnTo>
                  <a:lnTo>
                    <a:pt x="769443" y="140754"/>
                  </a:lnTo>
                  <a:lnTo>
                    <a:pt x="781281" y="140754"/>
                  </a:lnTo>
                  <a:lnTo>
                    <a:pt x="793118" y="140754"/>
                  </a:lnTo>
                  <a:lnTo>
                    <a:pt x="804956" y="140754"/>
                  </a:lnTo>
                  <a:lnTo>
                    <a:pt x="816793" y="140754"/>
                  </a:lnTo>
                  <a:lnTo>
                    <a:pt x="828631" y="140754"/>
                  </a:lnTo>
                  <a:lnTo>
                    <a:pt x="840469" y="140754"/>
                  </a:lnTo>
                  <a:lnTo>
                    <a:pt x="852306" y="140754"/>
                  </a:lnTo>
                  <a:lnTo>
                    <a:pt x="864144" y="140754"/>
                  </a:lnTo>
                  <a:lnTo>
                    <a:pt x="875981" y="140754"/>
                  </a:lnTo>
                  <a:lnTo>
                    <a:pt x="887819" y="140754"/>
                  </a:lnTo>
                  <a:lnTo>
                    <a:pt x="899657" y="140754"/>
                  </a:lnTo>
                  <a:lnTo>
                    <a:pt x="911494" y="140754"/>
                  </a:lnTo>
                  <a:lnTo>
                    <a:pt x="923332" y="140754"/>
                  </a:lnTo>
                  <a:lnTo>
                    <a:pt x="935169" y="140754"/>
                  </a:lnTo>
                  <a:lnTo>
                    <a:pt x="947007" y="140754"/>
                  </a:lnTo>
                  <a:lnTo>
                    <a:pt x="958844" y="140754"/>
                  </a:lnTo>
                  <a:lnTo>
                    <a:pt x="970682" y="140754"/>
                  </a:lnTo>
                  <a:lnTo>
                    <a:pt x="982520" y="140754"/>
                  </a:lnTo>
                  <a:lnTo>
                    <a:pt x="994357" y="140754"/>
                  </a:lnTo>
                  <a:lnTo>
                    <a:pt x="1006195" y="140754"/>
                  </a:lnTo>
                  <a:lnTo>
                    <a:pt x="1018032" y="140754"/>
                  </a:lnTo>
                  <a:lnTo>
                    <a:pt x="1029870" y="140754"/>
                  </a:lnTo>
                  <a:lnTo>
                    <a:pt x="1041708" y="140754"/>
                  </a:lnTo>
                  <a:lnTo>
                    <a:pt x="1053545" y="140754"/>
                  </a:lnTo>
                  <a:lnTo>
                    <a:pt x="1065383" y="140754"/>
                  </a:lnTo>
                  <a:lnTo>
                    <a:pt x="1077220" y="140754"/>
                  </a:lnTo>
                  <a:lnTo>
                    <a:pt x="1089058" y="140754"/>
                  </a:lnTo>
                  <a:lnTo>
                    <a:pt x="1100896" y="140754"/>
                  </a:lnTo>
                  <a:lnTo>
                    <a:pt x="1112733" y="140754"/>
                  </a:lnTo>
                  <a:lnTo>
                    <a:pt x="1124571" y="140754"/>
                  </a:lnTo>
                  <a:lnTo>
                    <a:pt x="1136408" y="140754"/>
                  </a:lnTo>
                  <a:lnTo>
                    <a:pt x="1148246" y="140754"/>
                  </a:lnTo>
                  <a:lnTo>
                    <a:pt x="1160084" y="140754"/>
                  </a:lnTo>
                  <a:lnTo>
                    <a:pt x="1171921" y="140754"/>
                  </a:lnTo>
                  <a:lnTo>
                    <a:pt x="1171921" y="140754"/>
                  </a:lnTo>
                  <a:lnTo>
                    <a:pt x="1183759" y="140754"/>
                  </a:lnTo>
                  <a:lnTo>
                    <a:pt x="1195596" y="140754"/>
                  </a:lnTo>
                  <a:lnTo>
                    <a:pt x="1207434" y="140754"/>
                  </a:lnTo>
                  <a:lnTo>
                    <a:pt x="1219272" y="140754"/>
                  </a:lnTo>
                  <a:lnTo>
                    <a:pt x="1231109" y="140754"/>
                  </a:lnTo>
                  <a:lnTo>
                    <a:pt x="1242947" y="140754"/>
                  </a:lnTo>
                  <a:lnTo>
                    <a:pt x="1254784" y="140754"/>
                  </a:lnTo>
                  <a:lnTo>
                    <a:pt x="1266622" y="140754"/>
                  </a:lnTo>
                  <a:lnTo>
                    <a:pt x="1278459" y="140754"/>
                  </a:lnTo>
                  <a:lnTo>
                    <a:pt x="1290297" y="140754"/>
                  </a:lnTo>
                  <a:lnTo>
                    <a:pt x="1302135" y="140754"/>
                  </a:lnTo>
                  <a:lnTo>
                    <a:pt x="1313972" y="140754"/>
                  </a:lnTo>
                  <a:lnTo>
                    <a:pt x="1325810" y="140754"/>
                  </a:lnTo>
                  <a:lnTo>
                    <a:pt x="1337647" y="140754"/>
                  </a:lnTo>
                  <a:lnTo>
                    <a:pt x="1349485" y="140754"/>
                  </a:lnTo>
                  <a:lnTo>
                    <a:pt x="1361323" y="140754"/>
                  </a:lnTo>
                  <a:lnTo>
                    <a:pt x="1373160" y="140754"/>
                  </a:lnTo>
                  <a:lnTo>
                    <a:pt x="1384998" y="140754"/>
                  </a:lnTo>
                  <a:lnTo>
                    <a:pt x="1396835" y="140754"/>
                  </a:lnTo>
                  <a:lnTo>
                    <a:pt x="1408673" y="140754"/>
                  </a:lnTo>
                  <a:lnTo>
                    <a:pt x="1420511" y="140754"/>
                  </a:lnTo>
                  <a:lnTo>
                    <a:pt x="1432348" y="140754"/>
                  </a:lnTo>
                  <a:lnTo>
                    <a:pt x="1444186" y="140754"/>
                  </a:lnTo>
                  <a:lnTo>
                    <a:pt x="1456023" y="140754"/>
                  </a:lnTo>
                  <a:lnTo>
                    <a:pt x="1467861" y="140754"/>
                  </a:lnTo>
                  <a:lnTo>
                    <a:pt x="1479699" y="140754"/>
                  </a:lnTo>
                  <a:lnTo>
                    <a:pt x="1491536" y="140754"/>
                  </a:lnTo>
                  <a:lnTo>
                    <a:pt x="1503374" y="140754"/>
                  </a:lnTo>
                  <a:lnTo>
                    <a:pt x="1515211" y="140754"/>
                  </a:lnTo>
                  <a:lnTo>
                    <a:pt x="1527049" y="140754"/>
                  </a:lnTo>
                  <a:lnTo>
                    <a:pt x="1538887" y="140754"/>
                  </a:lnTo>
                  <a:lnTo>
                    <a:pt x="1550724" y="140754"/>
                  </a:lnTo>
                  <a:lnTo>
                    <a:pt x="1562562" y="140754"/>
                  </a:lnTo>
                  <a:lnTo>
                    <a:pt x="1574399" y="140754"/>
                  </a:lnTo>
                  <a:lnTo>
                    <a:pt x="1586237" y="140754"/>
                  </a:lnTo>
                  <a:lnTo>
                    <a:pt x="1598074" y="140754"/>
                  </a:lnTo>
                  <a:lnTo>
                    <a:pt x="1609912" y="140754"/>
                  </a:lnTo>
                  <a:lnTo>
                    <a:pt x="1621750" y="140754"/>
                  </a:lnTo>
                  <a:lnTo>
                    <a:pt x="1633587" y="140754"/>
                  </a:lnTo>
                  <a:lnTo>
                    <a:pt x="1645425" y="140754"/>
                  </a:lnTo>
                  <a:lnTo>
                    <a:pt x="1657262" y="140754"/>
                  </a:lnTo>
                  <a:lnTo>
                    <a:pt x="1669100" y="140754"/>
                  </a:lnTo>
                  <a:lnTo>
                    <a:pt x="1680938" y="140754"/>
                  </a:lnTo>
                  <a:lnTo>
                    <a:pt x="1692775" y="140754"/>
                  </a:lnTo>
                  <a:lnTo>
                    <a:pt x="1704613" y="140754"/>
                  </a:lnTo>
                  <a:lnTo>
                    <a:pt x="1716450" y="140754"/>
                  </a:lnTo>
                  <a:lnTo>
                    <a:pt x="1728288" y="140754"/>
                  </a:lnTo>
                  <a:lnTo>
                    <a:pt x="1740126" y="140754"/>
                  </a:lnTo>
                  <a:lnTo>
                    <a:pt x="1751963" y="140754"/>
                  </a:lnTo>
                  <a:lnTo>
                    <a:pt x="1763801" y="140754"/>
                  </a:lnTo>
                  <a:lnTo>
                    <a:pt x="1775638" y="140754"/>
                  </a:lnTo>
                  <a:lnTo>
                    <a:pt x="1787476" y="140754"/>
                  </a:lnTo>
                  <a:lnTo>
                    <a:pt x="1799314" y="140754"/>
                  </a:lnTo>
                  <a:lnTo>
                    <a:pt x="1811151" y="140754"/>
                  </a:lnTo>
                  <a:lnTo>
                    <a:pt x="1822989" y="140754"/>
                  </a:lnTo>
                  <a:lnTo>
                    <a:pt x="1834826" y="140754"/>
                  </a:lnTo>
                  <a:lnTo>
                    <a:pt x="1846664" y="140754"/>
                  </a:lnTo>
                  <a:lnTo>
                    <a:pt x="1858502" y="140754"/>
                  </a:lnTo>
                  <a:lnTo>
                    <a:pt x="1870339" y="140754"/>
                  </a:lnTo>
                  <a:lnTo>
                    <a:pt x="1882177" y="140754"/>
                  </a:lnTo>
                  <a:lnTo>
                    <a:pt x="1894014" y="140754"/>
                  </a:lnTo>
                  <a:lnTo>
                    <a:pt x="1905852" y="140754"/>
                  </a:lnTo>
                  <a:lnTo>
                    <a:pt x="1917689" y="140754"/>
                  </a:lnTo>
                  <a:lnTo>
                    <a:pt x="1929527" y="140754"/>
                  </a:lnTo>
                  <a:lnTo>
                    <a:pt x="1941365" y="140754"/>
                  </a:lnTo>
                  <a:lnTo>
                    <a:pt x="1953202" y="140754"/>
                  </a:lnTo>
                  <a:lnTo>
                    <a:pt x="1965040" y="140754"/>
                  </a:lnTo>
                  <a:lnTo>
                    <a:pt x="1976877" y="140754"/>
                  </a:lnTo>
                  <a:lnTo>
                    <a:pt x="1988715" y="140754"/>
                  </a:lnTo>
                  <a:lnTo>
                    <a:pt x="2000553" y="140754"/>
                  </a:lnTo>
                  <a:lnTo>
                    <a:pt x="2012390" y="140754"/>
                  </a:lnTo>
                  <a:lnTo>
                    <a:pt x="2024228" y="140754"/>
                  </a:lnTo>
                  <a:lnTo>
                    <a:pt x="2036065" y="140754"/>
                  </a:lnTo>
                  <a:lnTo>
                    <a:pt x="2047903" y="140754"/>
                  </a:lnTo>
                  <a:lnTo>
                    <a:pt x="2059741" y="140754"/>
                  </a:lnTo>
                  <a:lnTo>
                    <a:pt x="2071578" y="140754"/>
                  </a:lnTo>
                  <a:lnTo>
                    <a:pt x="2083416" y="140754"/>
                  </a:lnTo>
                  <a:lnTo>
                    <a:pt x="2095253" y="140754"/>
                  </a:lnTo>
                  <a:lnTo>
                    <a:pt x="2107091" y="140754"/>
                  </a:lnTo>
                  <a:lnTo>
                    <a:pt x="2118929" y="140754"/>
                  </a:lnTo>
                  <a:lnTo>
                    <a:pt x="2130766" y="140754"/>
                  </a:lnTo>
                  <a:lnTo>
                    <a:pt x="2142604" y="140754"/>
                  </a:lnTo>
                  <a:lnTo>
                    <a:pt x="2154441" y="140754"/>
                  </a:lnTo>
                  <a:lnTo>
                    <a:pt x="2166279" y="140754"/>
                  </a:lnTo>
                  <a:lnTo>
                    <a:pt x="2178117" y="140754"/>
                  </a:lnTo>
                  <a:lnTo>
                    <a:pt x="2189954" y="140754"/>
                  </a:lnTo>
                  <a:lnTo>
                    <a:pt x="2201792" y="140754"/>
                  </a:lnTo>
                  <a:lnTo>
                    <a:pt x="2213629" y="140754"/>
                  </a:lnTo>
                  <a:lnTo>
                    <a:pt x="2225467" y="140754"/>
                  </a:lnTo>
                  <a:lnTo>
                    <a:pt x="2237304" y="140754"/>
                  </a:lnTo>
                  <a:lnTo>
                    <a:pt x="2249142" y="140754"/>
                  </a:lnTo>
                  <a:lnTo>
                    <a:pt x="2260980" y="140754"/>
                  </a:lnTo>
                  <a:lnTo>
                    <a:pt x="2272817" y="140754"/>
                  </a:lnTo>
                  <a:lnTo>
                    <a:pt x="2284655" y="140754"/>
                  </a:lnTo>
                  <a:lnTo>
                    <a:pt x="2296492" y="140754"/>
                  </a:lnTo>
                  <a:lnTo>
                    <a:pt x="2308330" y="140754"/>
                  </a:lnTo>
                  <a:lnTo>
                    <a:pt x="2320168" y="140754"/>
                  </a:lnTo>
                  <a:lnTo>
                    <a:pt x="2332005" y="140754"/>
                  </a:lnTo>
                  <a:lnTo>
                    <a:pt x="2343843" y="140754"/>
                  </a:lnTo>
                  <a:lnTo>
                    <a:pt x="2343843" y="140707"/>
                  </a:lnTo>
                  <a:lnTo>
                    <a:pt x="2355680" y="140698"/>
                  </a:lnTo>
                  <a:lnTo>
                    <a:pt x="2367518" y="140689"/>
                  </a:lnTo>
                  <a:lnTo>
                    <a:pt x="2379356" y="140677"/>
                  </a:lnTo>
                  <a:lnTo>
                    <a:pt x="2391193" y="140664"/>
                  </a:lnTo>
                  <a:lnTo>
                    <a:pt x="2403031" y="140648"/>
                  </a:lnTo>
                  <a:lnTo>
                    <a:pt x="2414868" y="140629"/>
                  </a:lnTo>
                  <a:lnTo>
                    <a:pt x="2426706" y="140608"/>
                  </a:lnTo>
                  <a:lnTo>
                    <a:pt x="2438544" y="140582"/>
                  </a:lnTo>
                  <a:lnTo>
                    <a:pt x="2450381" y="140552"/>
                  </a:lnTo>
                  <a:lnTo>
                    <a:pt x="2462219" y="140516"/>
                  </a:lnTo>
                  <a:lnTo>
                    <a:pt x="2474056" y="140475"/>
                  </a:lnTo>
                  <a:lnTo>
                    <a:pt x="2485894" y="140426"/>
                  </a:lnTo>
                  <a:lnTo>
                    <a:pt x="2497732" y="140369"/>
                  </a:lnTo>
                  <a:lnTo>
                    <a:pt x="2509569" y="140301"/>
                  </a:lnTo>
                  <a:lnTo>
                    <a:pt x="2521407" y="140222"/>
                  </a:lnTo>
                  <a:lnTo>
                    <a:pt x="2533244" y="140130"/>
                  </a:lnTo>
                  <a:lnTo>
                    <a:pt x="2545082" y="140021"/>
                  </a:lnTo>
                  <a:lnTo>
                    <a:pt x="2556919" y="139893"/>
                  </a:lnTo>
                  <a:lnTo>
                    <a:pt x="2568757" y="139743"/>
                  </a:lnTo>
                  <a:lnTo>
                    <a:pt x="2580595" y="139567"/>
                  </a:lnTo>
                  <a:lnTo>
                    <a:pt x="2592432" y="139361"/>
                  </a:lnTo>
                  <a:lnTo>
                    <a:pt x="2604270" y="139119"/>
                  </a:lnTo>
                  <a:lnTo>
                    <a:pt x="2616107" y="138837"/>
                  </a:lnTo>
                  <a:lnTo>
                    <a:pt x="2627945" y="138506"/>
                  </a:lnTo>
                  <a:lnTo>
                    <a:pt x="2639783" y="138119"/>
                  </a:lnTo>
                  <a:lnTo>
                    <a:pt x="2651620" y="137667"/>
                  </a:lnTo>
                  <a:lnTo>
                    <a:pt x="2663458" y="137139"/>
                  </a:lnTo>
                  <a:lnTo>
                    <a:pt x="2675295" y="136524"/>
                  </a:lnTo>
                  <a:lnTo>
                    <a:pt x="2687133" y="135808"/>
                  </a:lnTo>
                  <a:lnTo>
                    <a:pt x="2698971" y="134976"/>
                  </a:lnTo>
                  <a:lnTo>
                    <a:pt x="2710808" y="134012"/>
                  </a:lnTo>
                  <a:lnTo>
                    <a:pt x="2722646" y="132895"/>
                  </a:lnTo>
                  <a:lnTo>
                    <a:pt x="2734483" y="131606"/>
                  </a:lnTo>
                  <a:lnTo>
                    <a:pt x="2746321" y="130123"/>
                  </a:lnTo>
                  <a:lnTo>
                    <a:pt x="2758159" y="128421"/>
                  </a:lnTo>
                  <a:lnTo>
                    <a:pt x="2769996" y="126477"/>
                  </a:lnTo>
                  <a:lnTo>
                    <a:pt x="2781834" y="124266"/>
                  </a:lnTo>
                  <a:lnTo>
                    <a:pt x="2793671" y="121764"/>
                  </a:lnTo>
                  <a:lnTo>
                    <a:pt x="2805509" y="118949"/>
                  </a:lnTo>
                  <a:lnTo>
                    <a:pt x="2817347" y="115802"/>
                  </a:lnTo>
                  <a:lnTo>
                    <a:pt x="2829184" y="112310"/>
                  </a:lnTo>
                  <a:lnTo>
                    <a:pt x="2841022" y="108464"/>
                  </a:lnTo>
                  <a:lnTo>
                    <a:pt x="2852859" y="104268"/>
                  </a:lnTo>
                  <a:lnTo>
                    <a:pt x="2864697" y="99733"/>
                  </a:lnTo>
                  <a:lnTo>
                    <a:pt x="2876534" y="94882"/>
                  </a:lnTo>
                  <a:lnTo>
                    <a:pt x="2888372" y="89750"/>
                  </a:lnTo>
                  <a:lnTo>
                    <a:pt x="2900210" y="84385"/>
                  </a:lnTo>
                  <a:lnTo>
                    <a:pt x="2912047" y="78845"/>
                  </a:lnTo>
                  <a:lnTo>
                    <a:pt x="2923885" y="73196"/>
                  </a:lnTo>
                  <a:lnTo>
                    <a:pt x="2935722" y="67510"/>
                  </a:lnTo>
                  <a:lnTo>
                    <a:pt x="2947560" y="61861"/>
                  </a:lnTo>
                  <a:lnTo>
                    <a:pt x="2959398" y="56321"/>
                  </a:lnTo>
                  <a:lnTo>
                    <a:pt x="2971235" y="50956"/>
                  </a:lnTo>
                  <a:lnTo>
                    <a:pt x="2983073" y="45824"/>
                  </a:lnTo>
                  <a:lnTo>
                    <a:pt x="2994910" y="40973"/>
                  </a:lnTo>
                  <a:lnTo>
                    <a:pt x="3006748" y="36438"/>
                  </a:lnTo>
                  <a:lnTo>
                    <a:pt x="3018586" y="32242"/>
                  </a:lnTo>
                  <a:lnTo>
                    <a:pt x="3030423" y="28397"/>
                  </a:lnTo>
                  <a:lnTo>
                    <a:pt x="3042261" y="24904"/>
                  </a:lnTo>
                  <a:lnTo>
                    <a:pt x="3054098" y="21757"/>
                  </a:lnTo>
                  <a:lnTo>
                    <a:pt x="3065936" y="18942"/>
                  </a:lnTo>
                  <a:lnTo>
                    <a:pt x="3077774" y="16440"/>
                  </a:lnTo>
                  <a:lnTo>
                    <a:pt x="3089611" y="14229"/>
                  </a:lnTo>
                  <a:lnTo>
                    <a:pt x="3101449" y="12285"/>
                  </a:lnTo>
                  <a:lnTo>
                    <a:pt x="3113286" y="10583"/>
                  </a:lnTo>
                  <a:lnTo>
                    <a:pt x="3125124" y="9100"/>
                  </a:lnTo>
                  <a:lnTo>
                    <a:pt x="3136962" y="7811"/>
                  </a:lnTo>
                  <a:lnTo>
                    <a:pt x="3148799" y="6694"/>
                  </a:lnTo>
                  <a:lnTo>
                    <a:pt x="3160637" y="5730"/>
                  </a:lnTo>
                  <a:lnTo>
                    <a:pt x="3172474" y="4898"/>
                  </a:lnTo>
                  <a:lnTo>
                    <a:pt x="3184312" y="4182"/>
                  </a:lnTo>
                  <a:lnTo>
                    <a:pt x="3196149" y="3567"/>
                  </a:lnTo>
                  <a:lnTo>
                    <a:pt x="3207987" y="3039"/>
                  </a:lnTo>
                  <a:lnTo>
                    <a:pt x="3219825" y="2587"/>
                  </a:lnTo>
                  <a:lnTo>
                    <a:pt x="3231662" y="2200"/>
                  </a:lnTo>
                  <a:lnTo>
                    <a:pt x="3243500" y="1869"/>
                  </a:lnTo>
                  <a:lnTo>
                    <a:pt x="3255337" y="1587"/>
                  </a:lnTo>
                  <a:lnTo>
                    <a:pt x="3267175" y="1345"/>
                  </a:lnTo>
                  <a:lnTo>
                    <a:pt x="3279013" y="1139"/>
                  </a:lnTo>
                  <a:lnTo>
                    <a:pt x="3290850" y="963"/>
                  </a:lnTo>
                  <a:lnTo>
                    <a:pt x="3302688" y="813"/>
                  </a:lnTo>
                  <a:lnTo>
                    <a:pt x="3314525" y="685"/>
                  </a:lnTo>
                  <a:lnTo>
                    <a:pt x="3326363" y="577"/>
                  </a:lnTo>
                  <a:lnTo>
                    <a:pt x="3338201" y="484"/>
                  </a:lnTo>
                  <a:lnTo>
                    <a:pt x="3350038" y="405"/>
                  </a:lnTo>
                  <a:lnTo>
                    <a:pt x="3361876" y="337"/>
                  </a:lnTo>
                  <a:lnTo>
                    <a:pt x="3373713" y="280"/>
                  </a:lnTo>
                  <a:lnTo>
                    <a:pt x="3385551" y="231"/>
                  </a:lnTo>
                  <a:lnTo>
                    <a:pt x="3397389" y="190"/>
                  </a:lnTo>
                  <a:lnTo>
                    <a:pt x="3409226" y="154"/>
                  </a:lnTo>
                  <a:lnTo>
                    <a:pt x="3421064" y="124"/>
                  </a:lnTo>
                  <a:lnTo>
                    <a:pt x="3432901" y="99"/>
                  </a:lnTo>
                  <a:lnTo>
                    <a:pt x="3444739" y="77"/>
                  </a:lnTo>
                  <a:lnTo>
                    <a:pt x="3456576" y="58"/>
                  </a:lnTo>
                  <a:lnTo>
                    <a:pt x="3468414" y="42"/>
                  </a:lnTo>
                  <a:lnTo>
                    <a:pt x="3480252" y="29"/>
                  </a:lnTo>
                  <a:lnTo>
                    <a:pt x="3492089" y="18"/>
                  </a:lnTo>
                  <a:lnTo>
                    <a:pt x="3503927" y="8"/>
                  </a:lnTo>
                  <a:lnTo>
                    <a:pt x="3515764" y="0"/>
                  </a:lnTo>
                  <a:lnTo>
                    <a:pt x="3515764" y="0"/>
                  </a:lnTo>
                  <a:lnTo>
                    <a:pt x="3527602" y="8"/>
                  </a:lnTo>
                  <a:lnTo>
                    <a:pt x="3539440" y="18"/>
                  </a:lnTo>
                  <a:lnTo>
                    <a:pt x="3551277" y="29"/>
                  </a:lnTo>
                  <a:lnTo>
                    <a:pt x="3563115" y="42"/>
                  </a:lnTo>
                  <a:lnTo>
                    <a:pt x="3574952" y="58"/>
                  </a:lnTo>
                  <a:lnTo>
                    <a:pt x="3586790" y="77"/>
                  </a:lnTo>
                  <a:lnTo>
                    <a:pt x="3598628" y="99"/>
                  </a:lnTo>
                  <a:lnTo>
                    <a:pt x="3610465" y="124"/>
                  </a:lnTo>
                  <a:lnTo>
                    <a:pt x="3622303" y="154"/>
                  </a:lnTo>
                  <a:lnTo>
                    <a:pt x="3634140" y="190"/>
                  </a:lnTo>
                  <a:lnTo>
                    <a:pt x="3645978" y="231"/>
                  </a:lnTo>
                  <a:lnTo>
                    <a:pt x="3657816" y="280"/>
                  </a:lnTo>
                  <a:lnTo>
                    <a:pt x="3669653" y="337"/>
                  </a:lnTo>
                  <a:lnTo>
                    <a:pt x="3681491" y="405"/>
                  </a:lnTo>
                  <a:lnTo>
                    <a:pt x="3693328" y="484"/>
                  </a:lnTo>
                  <a:lnTo>
                    <a:pt x="3705166" y="577"/>
                  </a:lnTo>
                  <a:lnTo>
                    <a:pt x="3717004" y="685"/>
                  </a:lnTo>
                  <a:lnTo>
                    <a:pt x="3728841" y="813"/>
                  </a:lnTo>
                  <a:lnTo>
                    <a:pt x="3740679" y="963"/>
                  </a:lnTo>
                  <a:lnTo>
                    <a:pt x="3752516" y="1139"/>
                  </a:lnTo>
                  <a:lnTo>
                    <a:pt x="3764354" y="1345"/>
                  </a:lnTo>
                  <a:lnTo>
                    <a:pt x="3776191" y="1587"/>
                  </a:lnTo>
                  <a:lnTo>
                    <a:pt x="3788029" y="1869"/>
                  </a:lnTo>
                  <a:lnTo>
                    <a:pt x="3799867" y="2200"/>
                  </a:lnTo>
                  <a:lnTo>
                    <a:pt x="3811704" y="2587"/>
                  </a:lnTo>
                  <a:lnTo>
                    <a:pt x="3823542" y="3039"/>
                  </a:lnTo>
                  <a:lnTo>
                    <a:pt x="3835379" y="3567"/>
                  </a:lnTo>
                  <a:lnTo>
                    <a:pt x="3847217" y="4182"/>
                  </a:lnTo>
                  <a:lnTo>
                    <a:pt x="3859055" y="4898"/>
                  </a:lnTo>
                  <a:lnTo>
                    <a:pt x="3870892" y="5730"/>
                  </a:lnTo>
                  <a:lnTo>
                    <a:pt x="3882730" y="6694"/>
                  </a:lnTo>
                  <a:lnTo>
                    <a:pt x="3894567" y="7811"/>
                  </a:lnTo>
                  <a:lnTo>
                    <a:pt x="3906405" y="9100"/>
                  </a:lnTo>
                  <a:lnTo>
                    <a:pt x="3918243" y="10583"/>
                  </a:lnTo>
                  <a:lnTo>
                    <a:pt x="3930080" y="12285"/>
                  </a:lnTo>
                  <a:lnTo>
                    <a:pt x="3941918" y="14229"/>
                  </a:lnTo>
                  <a:lnTo>
                    <a:pt x="3953755" y="16440"/>
                  </a:lnTo>
                  <a:lnTo>
                    <a:pt x="3965593" y="18942"/>
                  </a:lnTo>
                  <a:lnTo>
                    <a:pt x="3977431" y="21757"/>
                  </a:lnTo>
                  <a:lnTo>
                    <a:pt x="3989268" y="24904"/>
                  </a:lnTo>
                  <a:lnTo>
                    <a:pt x="4001106" y="28397"/>
                  </a:lnTo>
                  <a:lnTo>
                    <a:pt x="4012943" y="32242"/>
                  </a:lnTo>
                  <a:lnTo>
                    <a:pt x="4024781" y="36438"/>
                  </a:lnTo>
                  <a:lnTo>
                    <a:pt x="4036619" y="40973"/>
                  </a:lnTo>
                  <a:lnTo>
                    <a:pt x="4048456" y="45824"/>
                  </a:lnTo>
                  <a:lnTo>
                    <a:pt x="4060294" y="50956"/>
                  </a:lnTo>
                  <a:lnTo>
                    <a:pt x="4072131" y="56321"/>
                  </a:lnTo>
                  <a:lnTo>
                    <a:pt x="4083969" y="61861"/>
                  </a:lnTo>
                  <a:lnTo>
                    <a:pt x="4095806" y="67510"/>
                  </a:lnTo>
                  <a:lnTo>
                    <a:pt x="4107644" y="73196"/>
                  </a:lnTo>
                  <a:lnTo>
                    <a:pt x="4119482" y="78845"/>
                  </a:lnTo>
                  <a:lnTo>
                    <a:pt x="4131319" y="84385"/>
                  </a:lnTo>
                  <a:lnTo>
                    <a:pt x="4143157" y="89750"/>
                  </a:lnTo>
                  <a:lnTo>
                    <a:pt x="4154994" y="94882"/>
                  </a:lnTo>
                  <a:lnTo>
                    <a:pt x="4166832" y="99733"/>
                  </a:lnTo>
                  <a:lnTo>
                    <a:pt x="4178670" y="104268"/>
                  </a:lnTo>
                  <a:lnTo>
                    <a:pt x="4190507" y="108464"/>
                  </a:lnTo>
                  <a:lnTo>
                    <a:pt x="4202345" y="112310"/>
                  </a:lnTo>
                  <a:lnTo>
                    <a:pt x="4214182" y="115802"/>
                  </a:lnTo>
                  <a:lnTo>
                    <a:pt x="4226020" y="118949"/>
                  </a:lnTo>
                  <a:lnTo>
                    <a:pt x="4237858" y="121764"/>
                  </a:lnTo>
                  <a:lnTo>
                    <a:pt x="4249695" y="124266"/>
                  </a:lnTo>
                  <a:lnTo>
                    <a:pt x="4261533" y="126477"/>
                  </a:lnTo>
                  <a:lnTo>
                    <a:pt x="4273370" y="128421"/>
                  </a:lnTo>
                  <a:lnTo>
                    <a:pt x="4285208" y="130123"/>
                  </a:lnTo>
                  <a:lnTo>
                    <a:pt x="4297046" y="131606"/>
                  </a:lnTo>
                  <a:lnTo>
                    <a:pt x="4308883" y="132895"/>
                  </a:lnTo>
                  <a:lnTo>
                    <a:pt x="4320721" y="134012"/>
                  </a:lnTo>
                  <a:lnTo>
                    <a:pt x="4332558" y="134976"/>
                  </a:lnTo>
                  <a:lnTo>
                    <a:pt x="4344396" y="135808"/>
                  </a:lnTo>
                  <a:lnTo>
                    <a:pt x="4356234" y="136524"/>
                  </a:lnTo>
                  <a:lnTo>
                    <a:pt x="4368071" y="137139"/>
                  </a:lnTo>
                  <a:lnTo>
                    <a:pt x="4379909" y="137667"/>
                  </a:lnTo>
                  <a:lnTo>
                    <a:pt x="4391746" y="138119"/>
                  </a:lnTo>
                  <a:lnTo>
                    <a:pt x="4403584" y="138506"/>
                  </a:lnTo>
                  <a:lnTo>
                    <a:pt x="4415421" y="138837"/>
                  </a:lnTo>
                  <a:lnTo>
                    <a:pt x="4427259" y="139119"/>
                  </a:lnTo>
                  <a:lnTo>
                    <a:pt x="4439097" y="139361"/>
                  </a:lnTo>
                  <a:lnTo>
                    <a:pt x="4450934" y="139567"/>
                  </a:lnTo>
                  <a:lnTo>
                    <a:pt x="4462772" y="139743"/>
                  </a:lnTo>
                  <a:lnTo>
                    <a:pt x="4474609" y="139893"/>
                  </a:lnTo>
                  <a:lnTo>
                    <a:pt x="4486447" y="140021"/>
                  </a:lnTo>
                  <a:lnTo>
                    <a:pt x="4498285" y="140130"/>
                  </a:lnTo>
                  <a:lnTo>
                    <a:pt x="4510122" y="140222"/>
                  </a:lnTo>
                  <a:lnTo>
                    <a:pt x="4521960" y="140301"/>
                  </a:lnTo>
                  <a:lnTo>
                    <a:pt x="4533797" y="140369"/>
                  </a:lnTo>
                  <a:lnTo>
                    <a:pt x="4545635" y="140426"/>
                  </a:lnTo>
                  <a:lnTo>
                    <a:pt x="4557473" y="140475"/>
                  </a:lnTo>
                  <a:lnTo>
                    <a:pt x="4569310" y="140516"/>
                  </a:lnTo>
                  <a:lnTo>
                    <a:pt x="4581148" y="140552"/>
                  </a:lnTo>
                  <a:lnTo>
                    <a:pt x="4592985" y="140582"/>
                  </a:lnTo>
                  <a:lnTo>
                    <a:pt x="4604823" y="140608"/>
                  </a:lnTo>
                  <a:lnTo>
                    <a:pt x="4616661" y="140629"/>
                  </a:lnTo>
                  <a:lnTo>
                    <a:pt x="4628498" y="140648"/>
                  </a:lnTo>
                  <a:lnTo>
                    <a:pt x="4640336" y="140664"/>
                  </a:lnTo>
                  <a:lnTo>
                    <a:pt x="4652173" y="140677"/>
                  </a:lnTo>
                  <a:lnTo>
                    <a:pt x="4664011" y="140689"/>
                  </a:lnTo>
                  <a:lnTo>
                    <a:pt x="4675849" y="140698"/>
                  </a:lnTo>
                  <a:lnTo>
                    <a:pt x="4687686" y="140707"/>
                  </a:lnTo>
                </a:path>
              </a:pathLst>
            </a:custGeom>
            <a:ln w="40651" cap="flat">
              <a:solidFill>
                <a:srgbClr val="C17FFF">
                  <a:alpha val="100000"/>
                </a:srgbClr>
              </a:solidFill>
              <a:prstDash val="solid"/>
              <a:round/>
            </a:ln>
          </p:spPr>
          <p:txBody>
            <a:bodyPr/>
            <a:lstStyle/>
            <a:p/>
          </p:txBody>
        </p:sp>
        <p:sp>
          <p:nvSpPr>
            <p:cNvPr id="66" name="pl66"/>
            <p:cNvSpPr/>
            <p:nvPr/>
          </p:nvSpPr>
          <p:spPr>
            <a:xfrm>
              <a:off x="2482351" y="5405169"/>
              <a:ext cx="4687686" cy="281461"/>
            </a:xfrm>
            <a:custGeom>
              <a:avLst/>
              <a:pathLst>
                <a:path w="4687686" h="281461">
                  <a:moveTo>
                    <a:pt x="0" y="281461"/>
                  </a:moveTo>
                  <a:lnTo>
                    <a:pt x="11837" y="281444"/>
                  </a:lnTo>
                  <a:lnTo>
                    <a:pt x="23675" y="281425"/>
                  </a:lnTo>
                  <a:lnTo>
                    <a:pt x="35512" y="281402"/>
                  </a:lnTo>
                  <a:lnTo>
                    <a:pt x="47350" y="281375"/>
                  </a:lnTo>
                  <a:lnTo>
                    <a:pt x="59187" y="281343"/>
                  </a:lnTo>
                  <a:lnTo>
                    <a:pt x="71025" y="281306"/>
                  </a:lnTo>
                  <a:lnTo>
                    <a:pt x="82863" y="281263"/>
                  </a:lnTo>
                  <a:lnTo>
                    <a:pt x="94700" y="281211"/>
                  </a:lnTo>
                  <a:lnTo>
                    <a:pt x="106538" y="281151"/>
                  </a:lnTo>
                  <a:lnTo>
                    <a:pt x="118375" y="281081"/>
                  </a:lnTo>
                  <a:lnTo>
                    <a:pt x="130213" y="280997"/>
                  </a:lnTo>
                  <a:lnTo>
                    <a:pt x="142051" y="280900"/>
                  </a:lnTo>
                  <a:lnTo>
                    <a:pt x="153888" y="280785"/>
                  </a:lnTo>
                  <a:lnTo>
                    <a:pt x="165726" y="280651"/>
                  </a:lnTo>
                  <a:lnTo>
                    <a:pt x="177563" y="280492"/>
                  </a:lnTo>
                  <a:lnTo>
                    <a:pt x="189401" y="280307"/>
                  </a:lnTo>
                  <a:lnTo>
                    <a:pt x="201239" y="280089"/>
                  </a:lnTo>
                  <a:lnTo>
                    <a:pt x="213076" y="279833"/>
                  </a:lnTo>
                  <a:lnTo>
                    <a:pt x="224914" y="279533"/>
                  </a:lnTo>
                  <a:lnTo>
                    <a:pt x="236751" y="279182"/>
                  </a:lnTo>
                  <a:lnTo>
                    <a:pt x="248589" y="278770"/>
                  </a:lnTo>
                  <a:lnTo>
                    <a:pt x="260427" y="278287"/>
                  </a:lnTo>
                  <a:lnTo>
                    <a:pt x="272264" y="277721"/>
                  </a:lnTo>
                  <a:lnTo>
                    <a:pt x="284102" y="277059"/>
                  </a:lnTo>
                  <a:lnTo>
                    <a:pt x="295939" y="276285"/>
                  </a:lnTo>
                  <a:lnTo>
                    <a:pt x="307777" y="275381"/>
                  </a:lnTo>
                  <a:lnTo>
                    <a:pt x="319614" y="274326"/>
                  </a:lnTo>
                  <a:lnTo>
                    <a:pt x="331452" y="273096"/>
                  </a:lnTo>
                  <a:lnTo>
                    <a:pt x="343290" y="271664"/>
                  </a:lnTo>
                  <a:lnTo>
                    <a:pt x="355127" y="270001"/>
                  </a:lnTo>
                  <a:lnTo>
                    <a:pt x="366965" y="268071"/>
                  </a:lnTo>
                  <a:lnTo>
                    <a:pt x="378802" y="265838"/>
                  </a:lnTo>
                  <a:lnTo>
                    <a:pt x="390640" y="263260"/>
                  </a:lnTo>
                  <a:lnTo>
                    <a:pt x="402478" y="260293"/>
                  </a:lnTo>
                  <a:lnTo>
                    <a:pt x="414315" y="256890"/>
                  </a:lnTo>
                  <a:lnTo>
                    <a:pt x="426153" y="253002"/>
                  </a:lnTo>
                  <a:lnTo>
                    <a:pt x="437990" y="248580"/>
                  </a:lnTo>
                  <a:lnTo>
                    <a:pt x="449828" y="243576"/>
                  </a:lnTo>
                  <a:lnTo>
                    <a:pt x="461666" y="237946"/>
                  </a:lnTo>
                  <a:lnTo>
                    <a:pt x="473503" y="231652"/>
                  </a:lnTo>
                  <a:lnTo>
                    <a:pt x="485341" y="224667"/>
                  </a:lnTo>
                  <a:lnTo>
                    <a:pt x="497178" y="216976"/>
                  </a:lnTo>
                  <a:lnTo>
                    <a:pt x="509016" y="208584"/>
                  </a:lnTo>
                  <a:lnTo>
                    <a:pt x="520854" y="199513"/>
                  </a:lnTo>
                  <a:lnTo>
                    <a:pt x="532691" y="189811"/>
                  </a:lnTo>
                  <a:lnTo>
                    <a:pt x="544529" y="179547"/>
                  </a:lnTo>
                  <a:lnTo>
                    <a:pt x="556366" y="168818"/>
                  </a:lnTo>
                  <a:lnTo>
                    <a:pt x="568204" y="157738"/>
                  </a:lnTo>
                  <a:lnTo>
                    <a:pt x="580042" y="146440"/>
                  </a:lnTo>
                  <a:lnTo>
                    <a:pt x="591879" y="135068"/>
                  </a:lnTo>
                  <a:lnTo>
                    <a:pt x="603717" y="123770"/>
                  </a:lnTo>
                  <a:lnTo>
                    <a:pt x="615554" y="112690"/>
                  </a:lnTo>
                  <a:lnTo>
                    <a:pt x="627392" y="101960"/>
                  </a:lnTo>
                  <a:lnTo>
                    <a:pt x="639229" y="91697"/>
                  </a:lnTo>
                  <a:lnTo>
                    <a:pt x="651067" y="81994"/>
                  </a:lnTo>
                  <a:lnTo>
                    <a:pt x="662905" y="72924"/>
                  </a:lnTo>
                  <a:lnTo>
                    <a:pt x="674742" y="64531"/>
                  </a:lnTo>
                  <a:lnTo>
                    <a:pt x="686580" y="56841"/>
                  </a:lnTo>
                  <a:lnTo>
                    <a:pt x="698417" y="49856"/>
                  </a:lnTo>
                  <a:lnTo>
                    <a:pt x="710255" y="43562"/>
                  </a:lnTo>
                  <a:lnTo>
                    <a:pt x="722093" y="37932"/>
                  </a:lnTo>
                  <a:lnTo>
                    <a:pt x="733930" y="32927"/>
                  </a:lnTo>
                  <a:lnTo>
                    <a:pt x="745768" y="28505"/>
                  </a:lnTo>
                  <a:lnTo>
                    <a:pt x="757605" y="24618"/>
                  </a:lnTo>
                  <a:lnTo>
                    <a:pt x="769443" y="21215"/>
                  </a:lnTo>
                  <a:lnTo>
                    <a:pt x="781281" y="18248"/>
                  </a:lnTo>
                  <a:lnTo>
                    <a:pt x="793118" y="15670"/>
                  </a:lnTo>
                  <a:lnTo>
                    <a:pt x="804956" y="13437"/>
                  </a:lnTo>
                  <a:lnTo>
                    <a:pt x="816793" y="11507"/>
                  </a:lnTo>
                  <a:lnTo>
                    <a:pt x="828631" y="9843"/>
                  </a:lnTo>
                  <a:lnTo>
                    <a:pt x="840469" y="8411"/>
                  </a:lnTo>
                  <a:lnTo>
                    <a:pt x="852306" y="7181"/>
                  </a:lnTo>
                  <a:lnTo>
                    <a:pt x="864144" y="6126"/>
                  </a:lnTo>
                  <a:lnTo>
                    <a:pt x="875981" y="5222"/>
                  </a:lnTo>
                  <a:lnTo>
                    <a:pt x="887819" y="4448"/>
                  </a:lnTo>
                  <a:lnTo>
                    <a:pt x="899657" y="3786"/>
                  </a:lnTo>
                  <a:lnTo>
                    <a:pt x="911494" y="3221"/>
                  </a:lnTo>
                  <a:lnTo>
                    <a:pt x="923332" y="2738"/>
                  </a:lnTo>
                  <a:lnTo>
                    <a:pt x="935169" y="2326"/>
                  </a:lnTo>
                  <a:lnTo>
                    <a:pt x="947007" y="1974"/>
                  </a:lnTo>
                  <a:lnTo>
                    <a:pt x="958844" y="1674"/>
                  </a:lnTo>
                  <a:lnTo>
                    <a:pt x="970682" y="1419"/>
                  </a:lnTo>
                  <a:lnTo>
                    <a:pt x="982520" y="1201"/>
                  </a:lnTo>
                  <a:lnTo>
                    <a:pt x="994357" y="1015"/>
                  </a:lnTo>
                  <a:lnTo>
                    <a:pt x="1006195" y="857"/>
                  </a:lnTo>
                  <a:lnTo>
                    <a:pt x="1018032" y="722"/>
                  </a:lnTo>
                  <a:lnTo>
                    <a:pt x="1029870" y="608"/>
                  </a:lnTo>
                  <a:lnTo>
                    <a:pt x="1041708" y="510"/>
                  </a:lnTo>
                  <a:lnTo>
                    <a:pt x="1053545" y="427"/>
                  </a:lnTo>
                  <a:lnTo>
                    <a:pt x="1065383" y="356"/>
                  </a:lnTo>
                  <a:lnTo>
                    <a:pt x="1077220" y="296"/>
                  </a:lnTo>
                  <a:lnTo>
                    <a:pt x="1089058" y="245"/>
                  </a:lnTo>
                  <a:lnTo>
                    <a:pt x="1100896" y="201"/>
                  </a:lnTo>
                  <a:lnTo>
                    <a:pt x="1112733" y="164"/>
                  </a:lnTo>
                  <a:lnTo>
                    <a:pt x="1124571" y="132"/>
                  </a:lnTo>
                  <a:lnTo>
                    <a:pt x="1136408" y="106"/>
                  </a:lnTo>
                  <a:lnTo>
                    <a:pt x="1148246" y="83"/>
                  </a:lnTo>
                  <a:lnTo>
                    <a:pt x="1160084" y="63"/>
                  </a:lnTo>
                  <a:lnTo>
                    <a:pt x="1171921" y="47"/>
                  </a:lnTo>
                  <a:lnTo>
                    <a:pt x="1171921" y="0"/>
                  </a:lnTo>
                  <a:lnTo>
                    <a:pt x="1183759" y="8"/>
                  </a:lnTo>
                  <a:lnTo>
                    <a:pt x="1195596" y="18"/>
                  </a:lnTo>
                  <a:lnTo>
                    <a:pt x="1207434" y="29"/>
                  </a:lnTo>
                  <a:lnTo>
                    <a:pt x="1219272" y="42"/>
                  </a:lnTo>
                  <a:lnTo>
                    <a:pt x="1231109" y="58"/>
                  </a:lnTo>
                  <a:lnTo>
                    <a:pt x="1242947" y="77"/>
                  </a:lnTo>
                  <a:lnTo>
                    <a:pt x="1254784" y="99"/>
                  </a:lnTo>
                  <a:lnTo>
                    <a:pt x="1266622" y="124"/>
                  </a:lnTo>
                  <a:lnTo>
                    <a:pt x="1278459" y="154"/>
                  </a:lnTo>
                  <a:lnTo>
                    <a:pt x="1290297" y="190"/>
                  </a:lnTo>
                  <a:lnTo>
                    <a:pt x="1302135" y="231"/>
                  </a:lnTo>
                  <a:lnTo>
                    <a:pt x="1313972" y="280"/>
                  </a:lnTo>
                  <a:lnTo>
                    <a:pt x="1325810" y="337"/>
                  </a:lnTo>
                  <a:lnTo>
                    <a:pt x="1337647" y="405"/>
                  </a:lnTo>
                  <a:lnTo>
                    <a:pt x="1349485" y="484"/>
                  </a:lnTo>
                  <a:lnTo>
                    <a:pt x="1361323" y="577"/>
                  </a:lnTo>
                  <a:lnTo>
                    <a:pt x="1373160" y="685"/>
                  </a:lnTo>
                  <a:lnTo>
                    <a:pt x="1384998" y="813"/>
                  </a:lnTo>
                  <a:lnTo>
                    <a:pt x="1396835" y="963"/>
                  </a:lnTo>
                  <a:lnTo>
                    <a:pt x="1408673" y="1139"/>
                  </a:lnTo>
                  <a:lnTo>
                    <a:pt x="1420511" y="1345"/>
                  </a:lnTo>
                  <a:lnTo>
                    <a:pt x="1432348" y="1587"/>
                  </a:lnTo>
                  <a:lnTo>
                    <a:pt x="1444186" y="1869"/>
                  </a:lnTo>
                  <a:lnTo>
                    <a:pt x="1456023" y="2200"/>
                  </a:lnTo>
                  <a:lnTo>
                    <a:pt x="1467861" y="2587"/>
                  </a:lnTo>
                  <a:lnTo>
                    <a:pt x="1479699" y="3039"/>
                  </a:lnTo>
                  <a:lnTo>
                    <a:pt x="1491536" y="3567"/>
                  </a:lnTo>
                  <a:lnTo>
                    <a:pt x="1503374" y="4182"/>
                  </a:lnTo>
                  <a:lnTo>
                    <a:pt x="1515211" y="4898"/>
                  </a:lnTo>
                  <a:lnTo>
                    <a:pt x="1527049" y="5730"/>
                  </a:lnTo>
                  <a:lnTo>
                    <a:pt x="1538887" y="6694"/>
                  </a:lnTo>
                  <a:lnTo>
                    <a:pt x="1550724" y="7811"/>
                  </a:lnTo>
                  <a:lnTo>
                    <a:pt x="1562562" y="9100"/>
                  </a:lnTo>
                  <a:lnTo>
                    <a:pt x="1574399" y="10583"/>
                  </a:lnTo>
                  <a:lnTo>
                    <a:pt x="1586237" y="12285"/>
                  </a:lnTo>
                  <a:lnTo>
                    <a:pt x="1598074" y="14229"/>
                  </a:lnTo>
                  <a:lnTo>
                    <a:pt x="1609912" y="16440"/>
                  </a:lnTo>
                  <a:lnTo>
                    <a:pt x="1621750" y="18942"/>
                  </a:lnTo>
                  <a:lnTo>
                    <a:pt x="1633587" y="21757"/>
                  </a:lnTo>
                  <a:lnTo>
                    <a:pt x="1645425" y="24904"/>
                  </a:lnTo>
                  <a:lnTo>
                    <a:pt x="1657262" y="28397"/>
                  </a:lnTo>
                  <a:lnTo>
                    <a:pt x="1669100" y="32242"/>
                  </a:lnTo>
                  <a:lnTo>
                    <a:pt x="1680938" y="36438"/>
                  </a:lnTo>
                  <a:lnTo>
                    <a:pt x="1692775" y="40973"/>
                  </a:lnTo>
                  <a:lnTo>
                    <a:pt x="1704613" y="45824"/>
                  </a:lnTo>
                  <a:lnTo>
                    <a:pt x="1716450" y="50956"/>
                  </a:lnTo>
                  <a:lnTo>
                    <a:pt x="1728288" y="56321"/>
                  </a:lnTo>
                  <a:lnTo>
                    <a:pt x="1740126" y="61861"/>
                  </a:lnTo>
                  <a:lnTo>
                    <a:pt x="1751963" y="67510"/>
                  </a:lnTo>
                  <a:lnTo>
                    <a:pt x="1763801" y="73196"/>
                  </a:lnTo>
                  <a:lnTo>
                    <a:pt x="1775638" y="78845"/>
                  </a:lnTo>
                  <a:lnTo>
                    <a:pt x="1787476" y="84385"/>
                  </a:lnTo>
                  <a:lnTo>
                    <a:pt x="1799314" y="89750"/>
                  </a:lnTo>
                  <a:lnTo>
                    <a:pt x="1811151" y="94882"/>
                  </a:lnTo>
                  <a:lnTo>
                    <a:pt x="1822989" y="99733"/>
                  </a:lnTo>
                  <a:lnTo>
                    <a:pt x="1834826" y="104268"/>
                  </a:lnTo>
                  <a:lnTo>
                    <a:pt x="1846664" y="108464"/>
                  </a:lnTo>
                  <a:lnTo>
                    <a:pt x="1858502" y="112310"/>
                  </a:lnTo>
                  <a:lnTo>
                    <a:pt x="1870339" y="115802"/>
                  </a:lnTo>
                  <a:lnTo>
                    <a:pt x="1882177" y="118949"/>
                  </a:lnTo>
                  <a:lnTo>
                    <a:pt x="1894014" y="121764"/>
                  </a:lnTo>
                  <a:lnTo>
                    <a:pt x="1905852" y="124266"/>
                  </a:lnTo>
                  <a:lnTo>
                    <a:pt x="1917689" y="126477"/>
                  </a:lnTo>
                  <a:lnTo>
                    <a:pt x="1929527" y="128421"/>
                  </a:lnTo>
                  <a:lnTo>
                    <a:pt x="1941365" y="130123"/>
                  </a:lnTo>
                  <a:lnTo>
                    <a:pt x="1953202" y="131606"/>
                  </a:lnTo>
                  <a:lnTo>
                    <a:pt x="1965040" y="132895"/>
                  </a:lnTo>
                  <a:lnTo>
                    <a:pt x="1976877" y="134012"/>
                  </a:lnTo>
                  <a:lnTo>
                    <a:pt x="1988715" y="134976"/>
                  </a:lnTo>
                  <a:lnTo>
                    <a:pt x="2000553" y="135808"/>
                  </a:lnTo>
                  <a:lnTo>
                    <a:pt x="2012390" y="136524"/>
                  </a:lnTo>
                  <a:lnTo>
                    <a:pt x="2024228" y="137139"/>
                  </a:lnTo>
                  <a:lnTo>
                    <a:pt x="2036065" y="137667"/>
                  </a:lnTo>
                  <a:lnTo>
                    <a:pt x="2047903" y="138119"/>
                  </a:lnTo>
                  <a:lnTo>
                    <a:pt x="2059741" y="138506"/>
                  </a:lnTo>
                  <a:lnTo>
                    <a:pt x="2071578" y="138837"/>
                  </a:lnTo>
                  <a:lnTo>
                    <a:pt x="2083416" y="139119"/>
                  </a:lnTo>
                  <a:lnTo>
                    <a:pt x="2095253" y="139361"/>
                  </a:lnTo>
                  <a:lnTo>
                    <a:pt x="2107091" y="139567"/>
                  </a:lnTo>
                  <a:lnTo>
                    <a:pt x="2118929" y="139743"/>
                  </a:lnTo>
                  <a:lnTo>
                    <a:pt x="2130766" y="139893"/>
                  </a:lnTo>
                  <a:lnTo>
                    <a:pt x="2142604" y="140021"/>
                  </a:lnTo>
                  <a:lnTo>
                    <a:pt x="2154441" y="140130"/>
                  </a:lnTo>
                  <a:lnTo>
                    <a:pt x="2166279" y="140222"/>
                  </a:lnTo>
                  <a:lnTo>
                    <a:pt x="2178117" y="140301"/>
                  </a:lnTo>
                  <a:lnTo>
                    <a:pt x="2189954" y="140369"/>
                  </a:lnTo>
                  <a:lnTo>
                    <a:pt x="2201792" y="140426"/>
                  </a:lnTo>
                  <a:lnTo>
                    <a:pt x="2213629" y="140475"/>
                  </a:lnTo>
                  <a:lnTo>
                    <a:pt x="2225467" y="140516"/>
                  </a:lnTo>
                  <a:lnTo>
                    <a:pt x="2237304" y="140552"/>
                  </a:lnTo>
                  <a:lnTo>
                    <a:pt x="2249142" y="140582"/>
                  </a:lnTo>
                  <a:lnTo>
                    <a:pt x="2260980" y="140608"/>
                  </a:lnTo>
                  <a:lnTo>
                    <a:pt x="2272817" y="140629"/>
                  </a:lnTo>
                  <a:lnTo>
                    <a:pt x="2284655" y="140648"/>
                  </a:lnTo>
                  <a:lnTo>
                    <a:pt x="2296492" y="140664"/>
                  </a:lnTo>
                  <a:lnTo>
                    <a:pt x="2308330" y="140677"/>
                  </a:lnTo>
                  <a:lnTo>
                    <a:pt x="2320168" y="140689"/>
                  </a:lnTo>
                  <a:lnTo>
                    <a:pt x="2332005" y="140698"/>
                  </a:lnTo>
                  <a:lnTo>
                    <a:pt x="2343843" y="140707"/>
                  </a:lnTo>
                  <a:lnTo>
                    <a:pt x="2343843" y="140707"/>
                  </a:lnTo>
                  <a:lnTo>
                    <a:pt x="2355680" y="140698"/>
                  </a:lnTo>
                  <a:lnTo>
                    <a:pt x="2367518" y="140689"/>
                  </a:lnTo>
                  <a:lnTo>
                    <a:pt x="2379356" y="140677"/>
                  </a:lnTo>
                  <a:lnTo>
                    <a:pt x="2391193" y="140664"/>
                  </a:lnTo>
                  <a:lnTo>
                    <a:pt x="2403031" y="140648"/>
                  </a:lnTo>
                  <a:lnTo>
                    <a:pt x="2414868" y="140629"/>
                  </a:lnTo>
                  <a:lnTo>
                    <a:pt x="2426706" y="140608"/>
                  </a:lnTo>
                  <a:lnTo>
                    <a:pt x="2438544" y="140582"/>
                  </a:lnTo>
                  <a:lnTo>
                    <a:pt x="2450381" y="140552"/>
                  </a:lnTo>
                  <a:lnTo>
                    <a:pt x="2462219" y="140516"/>
                  </a:lnTo>
                  <a:lnTo>
                    <a:pt x="2474056" y="140475"/>
                  </a:lnTo>
                  <a:lnTo>
                    <a:pt x="2485894" y="140426"/>
                  </a:lnTo>
                  <a:lnTo>
                    <a:pt x="2497732" y="140369"/>
                  </a:lnTo>
                  <a:lnTo>
                    <a:pt x="2509569" y="140301"/>
                  </a:lnTo>
                  <a:lnTo>
                    <a:pt x="2521407" y="140222"/>
                  </a:lnTo>
                  <a:lnTo>
                    <a:pt x="2533244" y="140130"/>
                  </a:lnTo>
                  <a:lnTo>
                    <a:pt x="2545082" y="140021"/>
                  </a:lnTo>
                  <a:lnTo>
                    <a:pt x="2556919" y="139893"/>
                  </a:lnTo>
                  <a:lnTo>
                    <a:pt x="2568757" y="139743"/>
                  </a:lnTo>
                  <a:lnTo>
                    <a:pt x="2580595" y="139567"/>
                  </a:lnTo>
                  <a:lnTo>
                    <a:pt x="2592432" y="139361"/>
                  </a:lnTo>
                  <a:lnTo>
                    <a:pt x="2604270" y="139119"/>
                  </a:lnTo>
                  <a:lnTo>
                    <a:pt x="2616107" y="138837"/>
                  </a:lnTo>
                  <a:lnTo>
                    <a:pt x="2627945" y="138506"/>
                  </a:lnTo>
                  <a:lnTo>
                    <a:pt x="2639783" y="138119"/>
                  </a:lnTo>
                  <a:lnTo>
                    <a:pt x="2651620" y="137667"/>
                  </a:lnTo>
                  <a:lnTo>
                    <a:pt x="2663458" y="137139"/>
                  </a:lnTo>
                  <a:lnTo>
                    <a:pt x="2675295" y="136524"/>
                  </a:lnTo>
                  <a:lnTo>
                    <a:pt x="2687133" y="135808"/>
                  </a:lnTo>
                  <a:lnTo>
                    <a:pt x="2698971" y="134976"/>
                  </a:lnTo>
                  <a:lnTo>
                    <a:pt x="2710808" y="134012"/>
                  </a:lnTo>
                  <a:lnTo>
                    <a:pt x="2722646" y="132895"/>
                  </a:lnTo>
                  <a:lnTo>
                    <a:pt x="2734483" y="131606"/>
                  </a:lnTo>
                  <a:lnTo>
                    <a:pt x="2746321" y="130123"/>
                  </a:lnTo>
                  <a:lnTo>
                    <a:pt x="2758159" y="128421"/>
                  </a:lnTo>
                  <a:lnTo>
                    <a:pt x="2769996" y="126477"/>
                  </a:lnTo>
                  <a:lnTo>
                    <a:pt x="2781834" y="124266"/>
                  </a:lnTo>
                  <a:lnTo>
                    <a:pt x="2793671" y="121764"/>
                  </a:lnTo>
                  <a:lnTo>
                    <a:pt x="2805509" y="118949"/>
                  </a:lnTo>
                  <a:lnTo>
                    <a:pt x="2817347" y="115802"/>
                  </a:lnTo>
                  <a:lnTo>
                    <a:pt x="2829184" y="112310"/>
                  </a:lnTo>
                  <a:lnTo>
                    <a:pt x="2841022" y="108464"/>
                  </a:lnTo>
                  <a:lnTo>
                    <a:pt x="2852859" y="104268"/>
                  </a:lnTo>
                  <a:lnTo>
                    <a:pt x="2864697" y="99733"/>
                  </a:lnTo>
                  <a:lnTo>
                    <a:pt x="2876534" y="94882"/>
                  </a:lnTo>
                  <a:lnTo>
                    <a:pt x="2888372" y="89750"/>
                  </a:lnTo>
                  <a:lnTo>
                    <a:pt x="2900210" y="84385"/>
                  </a:lnTo>
                  <a:lnTo>
                    <a:pt x="2912047" y="78845"/>
                  </a:lnTo>
                  <a:lnTo>
                    <a:pt x="2923885" y="73196"/>
                  </a:lnTo>
                  <a:lnTo>
                    <a:pt x="2935722" y="67510"/>
                  </a:lnTo>
                  <a:lnTo>
                    <a:pt x="2947560" y="61861"/>
                  </a:lnTo>
                  <a:lnTo>
                    <a:pt x="2959398" y="56321"/>
                  </a:lnTo>
                  <a:lnTo>
                    <a:pt x="2971235" y="50956"/>
                  </a:lnTo>
                  <a:lnTo>
                    <a:pt x="2983073" y="45824"/>
                  </a:lnTo>
                  <a:lnTo>
                    <a:pt x="2994910" y="40973"/>
                  </a:lnTo>
                  <a:lnTo>
                    <a:pt x="3006748" y="36438"/>
                  </a:lnTo>
                  <a:lnTo>
                    <a:pt x="3018586" y="32242"/>
                  </a:lnTo>
                  <a:lnTo>
                    <a:pt x="3030423" y="28397"/>
                  </a:lnTo>
                  <a:lnTo>
                    <a:pt x="3042261" y="24904"/>
                  </a:lnTo>
                  <a:lnTo>
                    <a:pt x="3054098" y="21757"/>
                  </a:lnTo>
                  <a:lnTo>
                    <a:pt x="3065936" y="18942"/>
                  </a:lnTo>
                  <a:lnTo>
                    <a:pt x="3077774" y="16440"/>
                  </a:lnTo>
                  <a:lnTo>
                    <a:pt x="3089611" y="14229"/>
                  </a:lnTo>
                  <a:lnTo>
                    <a:pt x="3101449" y="12285"/>
                  </a:lnTo>
                  <a:lnTo>
                    <a:pt x="3113286" y="10583"/>
                  </a:lnTo>
                  <a:lnTo>
                    <a:pt x="3125124" y="9100"/>
                  </a:lnTo>
                  <a:lnTo>
                    <a:pt x="3136962" y="7811"/>
                  </a:lnTo>
                  <a:lnTo>
                    <a:pt x="3148799" y="6694"/>
                  </a:lnTo>
                  <a:lnTo>
                    <a:pt x="3160637" y="5730"/>
                  </a:lnTo>
                  <a:lnTo>
                    <a:pt x="3172474" y="4898"/>
                  </a:lnTo>
                  <a:lnTo>
                    <a:pt x="3184312" y="4182"/>
                  </a:lnTo>
                  <a:lnTo>
                    <a:pt x="3196149" y="3567"/>
                  </a:lnTo>
                  <a:lnTo>
                    <a:pt x="3207987" y="3039"/>
                  </a:lnTo>
                  <a:lnTo>
                    <a:pt x="3219825" y="2587"/>
                  </a:lnTo>
                  <a:lnTo>
                    <a:pt x="3231662" y="2200"/>
                  </a:lnTo>
                  <a:lnTo>
                    <a:pt x="3243500" y="1869"/>
                  </a:lnTo>
                  <a:lnTo>
                    <a:pt x="3255337" y="1587"/>
                  </a:lnTo>
                  <a:lnTo>
                    <a:pt x="3267175" y="1345"/>
                  </a:lnTo>
                  <a:lnTo>
                    <a:pt x="3279013" y="1139"/>
                  </a:lnTo>
                  <a:lnTo>
                    <a:pt x="3290850" y="963"/>
                  </a:lnTo>
                  <a:lnTo>
                    <a:pt x="3302688" y="813"/>
                  </a:lnTo>
                  <a:lnTo>
                    <a:pt x="3314525" y="685"/>
                  </a:lnTo>
                  <a:lnTo>
                    <a:pt x="3326363" y="577"/>
                  </a:lnTo>
                  <a:lnTo>
                    <a:pt x="3338201" y="484"/>
                  </a:lnTo>
                  <a:lnTo>
                    <a:pt x="3350038" y="405"/>
                  </a:lnTo>
                  <a:lnTo>
                    <a:pt x="3361876" y="337"/>
                  </a:lnTo>
                  <a:lnTo>
                    <a:pt x="3373713" y="280"/>
                  </a:lnTo>
                  <a:lnTo>
                    <a:pt x="3385551" y="231"/>
                  </a:lnTo>
                  <a:lnTo>
                    <a:pt x="3397389" y="190"/>
                  </a:lnTo>
                  <a:lnTo>
                    <a:pt x="3409226" y="154"/>
                  </a:lnTo>
                  <a:lnTo>
                    <a:pt x="3421064" y="124"/>
                  </a:lnTo>
                  <a:lnTo>
                    <a:pt x="3432901" y="99"/>
                  </a:lnTo>
                  <a:lnTo>
                    <a:pt x="3444739" y="77"/>
                  </a:lnTo>
                  <a:lnTo>
                    <a:pt x="3456576" y="58"/>
                  </a:lnTo>
                  <a:lnTo>
                    <a:pt x="3468414" y="42"/>
                  </a:lnTo>
                  <a:lnTo>
                    <a:pt x="3480252" y="29"/>
                  </a:lnTo>
                  <a:lnTo>
                    <a:pt x="3492089" y="18"/>
                  </a:lnTo>
                  <a:lnTo>
                    <a:pt x="3503927" y="8"/>
                  </a:lnTo>
                  <a:lnTo>
                    <a:pt x="3515764" y="0"/>
                  </a:lnTo>
                  <a:lnTo>
                    <a:pt x="3515764" y="47"/>
                  </a:lnTo>
                  <a:lnTo>
                    <a:pt x="3527602" y="63"/>
                  </a:lnTo>
                  <a:lnTo>
                    <a:pt x="3539440" y="83"/>
                  </a:lnTo>
                  <a:lnTo>
                    <a:pt x="3551277" y="106"/>
                  </a:lnTo>
                  <a:lnTo>
                    <a:pt x="3563115" y="132"/>
                  </a:lnTo>
                  <a:lnTo>
                    <a:pt x="3574952" y="164"/>
                  </a:lnTo>
                  <a:lnTo>
                    <a:pt x="3586790" y="201"/>
                  </a:lnTo>
                  <a:lnTo>
                    <a:pt x="3598628" y="245"/>
                  </a:lnTo>
                  <a:lnTo>
                    <a:pt x="3610465" y="296"/>
                  </a:lnTo>
                  <a:lnTo>
                    <a:pt x="3622303" y="356"/>
                  </a:lnTo>
                  <a:lnTo>
                    <a:pt x="3634140" y="427"/>
                  </a:lnTo>
                  <a:lnTo>
                    <a:pt x="3645978" y="510"/>
                  </a:lnTo>
                  <a:lnTo>
                    <a:pt x="3657816" y="608"/>
                  </a:lnTo>
                  <a:lnTo>
                    <a:pt x="3669653" y="722"/>
                  </a:lnTo>
                  <a:lnTo>
                    <a:pt x="3681491" y="857"/>
                  </a:lnTo>
                  <a:lnTo>
                    <a:pt x="3693328" y="1015"/>
                  </a:lnTo>
                  <a:lnTo>
                    <a:pt x="3705166" y="1201"/>
                  </a:lnTo>
                  <a:lnTo>
                    <a:pt x="3717004" y="1419"/>
                  </a:lnTo>
                  <a:lnTo>
                    <a:pt x="3728841" y="1674"/>
                  </a:lnTo>
                  <a:lnTo>
                    <a:pt x="3740679" y="1974"/>
                  </a:lnTo>
                  <a:lnTo>
                    <a:pt x="3752516" y="2326"/>
                  </a:lnTo>
                  <a:lnTo>
                    <a:pt x="3764354" y="2738"/>
                  </a:lnTo>
                  <a:lnTo>
                    <a:pt x="3776191" y="3221"/>
                  </a:lnTo>
                  <a:lnTo>
                    <a:pt x="3788029" y="3786"/>
                  </a:lnTo>
                  <a:lnTo>
                    <a:pt x="3799867" y="4448"/>
                  </a:lnTo>
                  <a:lnTo>
                    <a:pt x="3811704" y="5222"/>
                  </a:lnTo>
                  <a:lnTo>
                    <a:pt x="3823542" y="6126"/>
                  </a:lnTo>
                  <a:lnTo>
                    <a:pt x="3835379" y="7181"/>
                  </a:lnTo>
                  <a:lnTo>
                    <a:pt x="3847217" y="8411"/>
                  </a:lnTo>
                  <a:lnTo>
                    <a:pt x="3859055" y="9843"/>
                  </a:lnTo>
                  <a:lnTo>
                    <a:pt x="3870892" y="11507"/>
                  </a:lnTo>
                  <a:lnTo>
                    <a:pt x="3882730" y="13437"/>
                  </a:lnTo>
                  <a:lnTo>
                    <a:pt x="3894567" y="15670"/>
                  </a:lnTo>
                  <a:lnTo>
                    <a:pt x="3906405" y="18248"/>
                  </a:lnTo>
                  <a:lnTo>
                    <a:pt x="3918243" y="21215"/>
                  </a:lnTo>
                  <a:lnTo>
                    <a:pt x="3930080" y="24618"/>
                  </a:lnTo>
                  <a:lnTo>
                    <a:pt x="3941918" y="28505"/>
                  </a:lnTo>
                  <a:lnTo>
                    <a:pt x="3953755" y="32927"/>
                  </a:lnTo>
                  <a:lnTo>
                    <a:pt x="3965593" y="37932"/>
                  </a:lnTo>
                  <a:lnTo>
                    <a:pt x="3977431" y="43562"/>
                  </a:lnTo>
                  <a:lnTo>
                    <a:pt x="3989268" y="49856"/>
                  </a:lnTo>
                  <a:lnTo>
                    <a:pt x="4001106" y="56841"/>
                  </a:lnTo>
                  <a:lnTo>
                    <a:pt x="4012943" y="64531"/>
                  </a:lnTo>
                  <a:lnTo>
                    <a:pt x="4024781" y="72924"/>
                  </a:lnTo>
                  <a:lnTo>
                    <a:pt x="4036619" y="81994"/>
                  </a:lnTo>
                  <a:lnTo>
                    <a:pt x="4048456" y="91697"/>
                  </a:lnTo>
                  <a:lnTo>
                    <a:pt x="4060294" y="101960"/>
                  </a:lnTo>
                  <a:lnTo>
                    <a:pt x="4072131" y="112690"/>
                  </a:lnTo>
                  <a:lnTo>
                    <a:pt x="4083969" y="123770"/>
                  </a:lnTo>
                  <a:lnTo>
                    <a:pt x="4095806" y="135068"/>
                  </a:lnTo>
                  <a:lnTo>
                    <a:pt x="4107644" y="146440"/>
                  </a:lnTo>
                  <a:lnTo>
                    <a:pt x="4119482" y="157738"/>
                  </a:lnTo>
                  <a:lnTo>
                    <a:pt x="4131319" y="168818"/>
                  </a:lnTo>
                  <a:lnTo>
                    <a:pt x="4143157" y="179547"/>
                  </a:lnTo>
                  <a:lnTo>
                    <a:pt x="4154994" y="189811"/>
                  </a:lnTo>
                  <a:lnTo>
                    <a:pt x="4166832" y="199513"/>
                  </a:lnTo>
                  <a:lnTo>
                    <a:pt x="4178670" y="208584"/>
                  </a:lnTo>
                  <a:lnTo>
                    <a:pt x="4190507" y="216976"/>
                  </a:lnTo>
                  <a:lnTo>
                    <a:pt x="4202345" y="224667"/>
                  </a:lnTo>
                  <a:lnTo>
                    <a:pt x="4214182" y="231652"/>
                  </a:lnTo>
                  <a:lnTo>
                    <a:pt x="4226020" y="237946"/>
                  </a:lnTo>
                  <a:lnTo>
                    <a:pt x="4237858" y="243576"/>
                  </a:lnTo>
                  <a:lnTo>
                    <a:pt x="4249695" y="248580"/>
                  </a:lnTo>
                  <a:lnTo>
                    <a:pt x="4261533" y="253002"/>
                  </a:lnTo>
                  <a:lnTo>
                    <a:pt x="4273370" y="256890"/>
                  </a:lnTo>
                  <a:lnTo>
                    <a:pt x="4285208" y="260293"/>
                  </a:lnTo>
                  <a:lnTo>
                    <a:pt x="4297046" y="263260"/>
                  </a:lnTo>
                  <a:lnTo>
                    <a:pt x="4308883" y="265838"/>
                  </a:lnTo>
                  <a:lnTo>
                    <a:pt x="4320721" y="268071"/>
                  </a:lnTo>
                  <a:lnTo>
                    <a:pt x="4332558" y="270001"/>
                  </a:lnTo>
                  <a:lnTo>
                    <a:pt x="4344396" y="271664"/>
                  </a:lnTo>
                  <a:lnTo>
                    <a:pt x="4356234" y="273096"/>
                  </a:lnTo>
                  <a:lnTo>
                    <a:pt x="4368071" y="274326"/>
                  </a:lnTo>
                  <a:lnTo>
                    <a:pt x="4379909" y="275381"/>
                  </a:lnTo>
                  <a:lnTo>
                    <a:pt x="4391746" y="276285"/>
                  </a:lnTo>
                  <a:lnTo>
                    <a:pt x="4403584" y="277059"/>
                  </a:lnTo>
                  <a:lnTo>
                    <a:pt x="4415421" y="277721"/>
                  </a:lnTo>
                  <a:lnTo>
                    <a:pt x="4427259" y="278287"/>
                  </a:lnTo>
                  <a:lnTo>
                    <a:pt x="4439097" y="278770"/>
                  </a:lnTo>
                  <a:lnTo>
                    <a:pt x="4450934" y="279182"/>
                  </a:lnTo>
                  <a:lnTo>
                    <a:pt x="4462772" y="279533"/>
                  </a:lnTo>
                  <a:lnTo>
                    <a:pt x="4474609" y="279833"/>
                  </a:lnTo>
                  <a:lnTo>
                    <a:pt x="4486447" y="280089"/>
                  </a:lnTo>
                  <a:lnTo>
                    <a:pt x="4498285" y="280307"/>
                  </a:lnTo>
                  <a:lnTo>
                    <a:pt x="4510122" y="280492"/>
                  </a:lnTo>
                  <a:lnTo>
                    <a:pt x="4521960" y="280651"/>
                  </a:lnTo>
                  <a:lnTo>
                    <a:pt x="4533797" y="280785"/>
                  </a:lnTo>
                  <a:lnTo>
                    <a:pt x="4545635" y="280900"/>
                  </a:lnTo>
                  <a:lnTo>
                    <a:pt x="4557473" y="280997"/>
                  </a:lnTo>
                  <a:lnTo>
                    <a:pt x="4569310" y="281081"/>
                  </a:lnTo>
                  <a:lnTo>
                    <a:pt x="4581148" y="281151"/>
                  </a:lnTo>
                  <a:lnTo>
                    <a:pt x="4592985" y="281211"/>
                  </a:lnTo>
                  <a:lnTo>
                    <a:pt x="4604823" y="281263"/>
                  </a:lnTo>
                  <a:lnTo>
                    <a:pt x="4616661" y="281306"/>
                  </a:lnTo>
                  <a:lnTo>
                    <a:pt x="4628498" y="281343"/>
                  </a:lnTo>
                  <a:lnTo>
                    <a:pt x="4640336" y="281375"/>
                  </a:lnTo>
                  <a:lnTo>
                    <a:pt x="4652173" y="281402"/>
                  </a:lnTo>
                  <a:lnTo>
                    <a:pt x="4664011" y="281425"/>
                  </a:lnTo>
                  <a:lnTo>
                    <a:pt x="4675849" y="281444"/>
                  </a:lnTo>
                  <a:lnTo>
                    <a:pt x="4687686" y="281461"/>
                  </a:lnTo>
                </a:path>
              </a:pathLst>
            </a:custGeom>
            <a:ln w="40651" cap="flat">
              <a:solidFill>
                <a:srgbClr val="D774FD">
                  <a:alpha val="100000"/>
                </a:srgbClr>
              </a:solidFill>
              <a:prstDash val="solid"/>
              <a:round/>
            </a:ln>
          </p:spPr>
          <p:txBody>
            <a:bodyPr/>
            <a:lstStyle/>
            <a:p/>
          </p:txBody>
        </p:sp>
        <p:sp>
          <p:nvSpPr>
            <p:cNvPr id="67" name="pl67"/>
            <p:cNvSpPr/>
            <p:nvPr/>
          </p:nvSpPr>
          <p:spPr>
            <a:xfrm>
              <a:off x="2482351" y="4560549"/>
              <a:ext cx="4687686" cy="703676"/>
            </a:xfrm>
            <a:custGeom>
              <a:avLst/>
              <a:pathLst>
                <a:path w="4687686" h="703676">
                  <a:moveTo>
                    <a:pt x="0" y="562922"/>
                  </a:moveTo>
                  <a:lnTo>
                    <a:pt x="11837" y="562914"/>
                  </a:lnTo>
                  <a:lnTo>
                    <a:pt x="23675" y="562904"/>
                  </a:lnTo>
                  <a:lnTo>
                    <a:pt x="35512" y="562893"/>
                  </a:lnTo>
                  <a:lnTo>
                    <a:pt x="47350" y="562879"/>
                  </a:lnTo>
                  <a:lnTo>
                    <a:pt x="59187" y="562863"/>
                  </a:lnTo>
                  <a:lnTo>
                    <a:pt x="71025" y="562845"/>
                  </a:lnTo>
                  <a:lnTo>
                    <a:pt x="82863" y="562823"/>
                  </a:lnTo>
                  <a:lnTo>
                    <a:pt x="94700" y="562797"/>
                  </a:lnTo>
                  <a:lnTo>
                    <a:pt x="106538" y="562767"/>
                  </a:lnTo>
                  <a:lnTo>
                    <a:pt x="118375" y="562732"/>
                  </a:lnTo>
                  <a:lnTo>
                    <a:pt x="130213" y="562690"/>
                  </a:lnTo>
                  <a:lnTo>
                    <a:pt x="142051" y="562642"/>
                  </a:lnTo>
                  <a:lnTo>
                    <a:pt x="153888" y="562584"/>
                  </a:lnTo>
                  <a:lnTo>
                    <a:pt x="165726" y="562517"/>
                  </a:lnTo>
                  <a:lnTo>
                    <a:pt x="177563" y="562438"/>
                  </a:lnTo>
                  <a:lnTo>
                    <a:pt x="189401" y="562345"/>
                  </a:lnTo>
                  <a:lnTo>
                    <a:pt x="201239" y="562236"/>
                  </a:lnTo>
                  <a:lnTo>
                    <a:pt x="213076" y="562108"/>
                  </a:lnTo>
                  <a:lnTo>
                    <a:pt x="224914" y="561958"/>
                  </a:lnTo>
                  <a:lnTo>
                    <a:pt x="236751" y="561783"/>
                  </a:lnTo>
                  <a:lnTo>
                    <a:pt x="248589" y="561577"/>
                  </a:lnTo>
                  <a:lnTo>
                    <a:pt x="260427" y="561335"/>
                  </a:lnTo>
                  <a:lnTo>
                    <a:pt x="272264" y="561052"/>
                  </a:lnTo>
                  <a:lnTo>
                    <a:pt x="284102" y="560721"/>
                  </a:lnTo>
                  <a:lnTo>
                    <a:pt x="295939" y="560334"/>
                  </a:lnTo>
                  <a:lnTo>
                    <a:pt x="307777" y="559882"/>
                  </a:lnTo>
                  <a:lnTo>
                    <a:pt x="319614" y="559355"/>
                  </a:lnTo>
                  <a:lnTo>
                    <a:pt x="331452" y="558740"/>
                  </a:lnTo>
                  <a:lnTo>
                    <a:pt x="343290" y="558024"/>
                  </a:lnTo>
                  <a:lnTo>
                    <a:pt x="355127" y="557192"/>
                  </a:lnTo>
                  <a:lnTo>
                    <a:pt x="366965" y="556227"/>
                  </a:lnTo>
                  <a:lnTo>
                    <a:pt x="378802" y="555111"/>
                  </a:lnTo>
                  <a:lnTo>
                    <a:pt x="390640" y="553822"/>
                  </a:lnTo>
                  <a:lnTo>
                    <a:pt x="402478" y="552338"/>
                  </a:lnTo>
                  <a:lnTo>
                    <a:pt x="414315" y="550637"/>
                  </a:lnTo>
                  <a:lnTo>
                    <a:pt x="426153" y="548693"/>
                  </a:lnTo>
                  <a:lnTo>
                    <a:pt x="437990" y="546482"/>
                  </a:lnTo>
                  <a:lnTo>
                    <a:pt x="449828" y="543980"/>
                  </a:lnTo>
                  <a:lnTo>
                    <a:pt x="461666" y="541165"/>
                  </a:lnTo>
                  <a:lnTo>
                    <a:pt x="473503" y="538018"/>
                  </a:lnTo>
                  <a:lnTo>
                    <a:pt x="485341" y="534525"/>
                  </a:lnTo>
                  <a:lnTo>
                    <a:pt x="497178" y="530680"/>
                  </a:lnTo>
                  <a:lnTo>
                    <a:pt x="509016" y="526484"/>
                  </a:lnTo>
                  <a:lnTo>
                    <a:pt x="520854" y="521948"/>
                  </a:lnTo>
                  <a:lnTo>
                    <a:pt x="532691" y="517097"/>
                  </a:lnTo>
                  <a:lnTo>
                    <a:pt x="544529" y="511965"/>
                  </a:lnTo>
                  <a:lnTo>
                    <a:pt x="556366" y="506601"/>
                  </a:lnTo>
                  <a:lnTo>
                    <a:pt x="568204" y="501061"/>
                  </a:lnTo>
                  <a:lnTo>
                    <a:pt x="580042" y="495412"/>
                  </a:lnTo>
                  <a:lnTo>
                    <a:pt x="591879" y="489726"/>
                  </a:lnTo>
                  <a:lnTo>
                    <a:pt x="603717" y="484077"/>
                  </a:lnTo>
                  <a:lnTo>
                    <a:pt x="615554" y="478537"/>
                  </a:lnTo>
                  <a:lnTo>
                    <a:pt x="627392" y="473172"/>
                  </a:lnTo>
                  <a:lnTo>
                    <a:pt x="639229" y="468040"/>
                  </a:lnTo>
                  <a:lnTo>
                    <a:pt x="651067" y="463189"/>
                  </a:lnTo>
                  <a:lnTo>
                    <a:pt x="662905" y="458654"/>
                  </a:lnTo>
                  <a:lnTo>
                    <a:pt x="674742" y="454457"/>
                  </a:lnTo>
                  <a:lnTo>
                    <a:pt x="686580" y="450612"/>
                  </a:lnTo>
                  <a:lnTo>
                    <a:pt x="698417" y="447120"/>
                  </a:lnTo>
                  <a:lnTo>
                    <a:pt x="710255" y="443973"/>
                  </a:lnTo>
                  <a:lnTo>
                    <a:pt x="722093" y="441157"/>
                  </a:lnTo>
                  <a:lnTo>
                    <a:pt x="733930" y="438655"/>
                  </a:lnTo>
                  <a:lnTo>
                    <a:pt x="745768" y="436444"/>
                  </a:lnTo>
                  <a:lnTo>
                    <a:pt x="757605" y="434501"/>
                  </a:lnTo>
                  <a:lnTo>
                    <a:pt x="769443" y="432799"/>
                  </a:lnTo>
                  <a:lnTo>
                    <a:pt x="781281" y="431316"/>
                  </a:lnTo>
                  <a:lnTo>
                    <a:pt x="793118" y="430027"/>
                  </a:lnTo>
                  <a:lnTo>
                    <a:pt x="804956" y="428910"/>
                  </a:lnTo>
                  <a:lnTo>
                    <a:pt x="816793" y="427945"/>
                  </a:lnTo>
                  <a:lnTo>
                    <a:pt x="828631" y="427113"/>
                  </a:lnTo>
                  <a:lnTo>
                    <a:pt x="840469" y="426397"/>
                  </a:lnTo>
                  <a:lnTo>
                    <a:pt x="852306" y="425782"/>
                  </a:lnTo>
                  <a:lnTo>
                    <a:pt x="864144" y="425255"/>
                  </a:lnTo>
                  <a:lnTo>
                    <a:pt x="875981" y="424803"/>
                  </a:lnTo>
                  <a:lnTo>
                    <a:pt x="887819" y="424416"/>
                  </a:lnTo>
                  <a:lnTo>
                    <a:pt x="899657" y="424085"/>
                  </a:lnTo>
                  <a:lnTo>
                    <a:pt x="911494" y="423802"/>
                  </a:lnTo>
                  <a:lnTo>
                    <a:pt x="923332" y="423561"/>
                  </a:lnTo>
                  <a:lnTo>
                    <a:pt x="935169" y="423355"/>
                  </a:lnTo>
                  <a:lnTo>
                    <a:pt x="947007" y="423179"/>
                  </a:lnTo>
                  <a:lnTo>
                    <a:pt x="958844" y="423029"/>
                  </a:lnTo>
                  <a:lnTo>
                    <a:pt x="970682" y="422901"/>
                  </a:lnTo>
                  <a:lnTo>
                    <a:pt x="982520" y="422792"/>
                  </a:lnTo>
                  <a:lnTo>
                    <a:pt x="994357" y="422699"/>
                  </a:lnTo>
                  <a:lnTo>
                    <a:pt x="1006195" y="422620"/>
                  </a:lnTo>
                  <a:lnTo>
                    <a:pt x="1018032" y="422553"/>
                  </a:lnTo>
                  <a:lnTo>
                    <a:pt x="1029870" y="422496"/>
                  </a:lnTo>
                  <a:lnTo>
                    <a:pt x="1041708" y="422447"/>
                  </a:lnTo>
                  <a:lnTo>
                    <a:pt x="1053545" y="422405"/>
                  </a:lnTo>
                  <a:lnTo>
                    <a:pt x="1065383" y="422370"/>
                  </a:lnTo>
                  <a:lnTo>
                    <a:pt x="1077220" y="422340"/>
                  </a:lnTo>
                  <a:lnTo>
                    <a:pt x="1089058" y="422314"/>
                  </a:lnTo>
                  <a:lnTo>
                    <a:pt x="1100896" y="422292"/>
                  </a:lnTo>
                  <a:lnTo>
                    <a:pt x="1112733" y="422274"/>
                  </a:lnTo>
                  <a:lnTo>
                    <a:pt x="1124571" y="422258"/>
                  </a:lnTo>
                  <a:lnTo>
                    <a:pt x="1136408" y="422245"/>
                  </a:lnTo>
                  <a:lnTo>
                    <a:pt x="1148246" y="422233"/>
                  </a:lnTo>
                  <a:lnTo>
                    <a:pt x="1160084" y="422223"/>
                  </a:lnTo>
                  <a:lnTo>
                    <a:pt x="1171921" y="422215"/>
                  </a:lnTo>
                  <a:lnTo>
                    <a:pt x="1171921" y="422168"/>
                  </a:lnTo>
                  <a:lnTo>
                    <a:pt x="1183759" y="422168"/>
                  </a:lnTo>
                  <a:lnTo>
                    <a:pt x="1195596" y="422168"/>
                  </a:lnTo>
                  <a:lnTo>
                    <a:pt x="1207434" y="422168"/>
                  </a:lnTo>
                  <a:lnTo>
                    <a:pt x="1219272" y="422168"/>
                  </a:lnTo>
                  <a:lnTo>
                    <a:pt x="1231109" y="422168"/>
                  </a:lnTo>
                  <a:lnTo>
                    <a:pt x="1242947" y="422168"/>
                  </a:lnTo>
                  <a:lnTo>
                    <a:pt x="1254784" y="422168"/>
                  </a:lnTo>
                  <a:lnTo>
                    <a:pt x="1266622" y="422168"/>
                  </a:lnTo>
                  <a:lnTo>
                    <a:pt x="1278459" y="422168"/>
                  </a:lnTo>
                  <a:lnTo>
                    <a:pt x="1290297" y="422168"/>
                  </a:lnTo>
                  <a:lnTo>
                    <a:pt x="1302135" y="422168"/>
                  </a:lnTo>
                  <a:lnTo>
                    <a:pt x="1313972" y="422168"/>
                  </a:lnTo>
                  <a:lnTo>
                    <a:pt x="1325810" y="422168"/>
                  </a:lnTo>
                  <a:lnTo>
                    <a:pt x="1337647" y="422168"/>
                  </a:lnTo>
                  <a:lnTo>
                    <a:pt x="1349485" y="422168"/>
                  </a:lnTo>
                  <a:lnTo>
                    <a:pt x="1361323" y="422168"/>
                  </a:lnTo>
                  <a:lnTo>
                    <a:pt x="1373160" y="422168"/>
                  </a:lnTo>
                  <a:lnTo>
                    <a:pt x="1384998" y="422168"/>
                  </a:lnTo>
                  <a:lnTo>
                    <a:pt x="1396835" y="422168"/>
                  </a:lnTo>
                  <a:lnTo>
                    <a:pt x="1408673" y="422168"/>
                  </a:lnTo>
                  <a:lnTo>
                    <a:pt x="1420511" y="422168"/>
                  </a:lnTo>
                  <a:lnTo>
                    <a:pt x="1432348" y="422168"/>
                  </a:lnTo>
                  <a:lnTo>
                    <a:pt x="1444186" y="422168"/>
                  </a:lnTo>
                  <a:lnTo>
                    <a:pt x="1456023" y="422168"/>
                  </a:lnTo>
                  <a:lnTo>
                    <a:pt x="1467861" y="422168"/>
                  </a:lnTo>
                  <a:lnTo>
                    <a:pt x="1479699" y="422168"/>
                  </a:lnTo>
                  <a:lnTo>
                    <a:pt x="1491536" y="422168"/>
                  </a:lnTo>
                  <a:lnTo>
                    <a:pt x="1503374" y="422168"/>
                  </a:lnTo>
                  <a:lnTo>
                    <a:pt x="1515211" y="422168"/>
                  </a:lnTo>
                  <a:lnTo>
                    <a:pt x="1527049" y="422168"/>
                  </a:lnTo>
                  <a:lnTo>
                    <a:pt x="1538887" y="422168"/>
                  </a:lnTo>
                  <a:lnTo>
                    <a:pt x="1550724" y="422168"/>
                  </a:lnTo>
                  <a:lnTo>
                    <a:pt x="1562562" y="422168"/>
                  </a:lnTo>
                  <a:lnTo>
                    <a:pt x="1574399" y="422168"/>
                  </a:lnTo>
                  <a:lnTo>
                    <a:pt x="1586237" y="422168"/>
                  </a:lnTo>
                  <a:lnTo>
                    <a:pt x="1598074" y="422168"/>
                  </a:lnTo>
                  <a:lnTo>
                    <a:pt x="1609912" y="422168"/>
                  </a:lnTo>
                  <a:lnTo>
                    <a:pt x="1621750" y="422168"/>
                  </a:lnTo>
                  <a:lnTo>
                    <a:pt x="1633587" y="422168"/>
                  </a:lnTo>
                  <a:lnTo>
                    <a:pt x="1645425" y="422168"/>
                  </a:lnTo>
                  <a:lnTo>
                    <a:pt x="1657262" y="422168"/>
                  </a:lnTo>
                  <a:lnTo>
                    <a:pt x="1669100" y="422168"/>
                  </a:lnTo>
                  <a:lnTo>
                    <a:pt x="1680938" y="422168"/>
                  </a:lnTo>
                  <a:lnTo>
                    <a:pt x="1692775" y="422168"/>
                  </a:lnTo>
                  <a:lnTo>
                    <a:pt x="1704613" y="422168"/>
                  </a:lnTo>
                  <a:lnTo>
                    <a:pt x="1716450" y="422168"/>
                  </a:lnTo>
                  <a:lnTo>
                    <a:pt x="1728288" y="422168"/>
                  </a:lnTo>
                  <a:lnTo>
                    <a:pt x="1740126" y="422168"/>
                  </a:lnTo>
                  <a:lnTo>
                    <a:pt x="1751963" y="422168"/>
                  </a:lnTo>
                  <a:lnTo>
                    <a:pt x="1763801" y="422168"/>
                  </a:lnTo>
                  <a:lnTo>
                    <a:pt x="1775638" y="422168"/>
                  </a:lnTo>
                  <a:lnTo>
                    <a:pt x="1787476" y="422168"/>
                  </a:lnTo>
                  <a:lnTo>
                    <a:pt x="1799314" y="422168"/>
                  </a:lnTo>
                  <a:lnTo>
                    <a:pt x="1811151" y="422168"/>
                  </a:lnTo>
                  <a:lnTo>
                    <a:pt x="1822989" y="422168"/>
                  </a:lnTo>
                  <a:lnTo>
                    <a:pt x="1834826" y="422168"/>
                  </a:lnTo>
                  <a:lnTo>
                    <a:pt x="1846664" y="422168"/>
                  </a:lnTo>
                  <a:lnTo>
                    <a:pt x="1858502" y="422168"/>
                  </a:lnTo>
                  <a:lnTo>
                    <a:pt x="1870339" y="422168"/>
                  </a:lnTo>
                  <a:lnTo>
                    <a:pt x="1882177" y="422168"/>
                  </a:lnTo>
                  <a:lnTo>
                    <a:pt x="1894014" y="422168"/>
                  </a:lnTo>
                  <a:lnTo>
                    <a:pt x="1905852" y="422168"/>
                  </a:lnTo>
                  <a:lnTo>
                    <a:pt x="1917689" y="422168"/>
                  </a:lnTo>
                  <a:lnTo>
                    <a:pt x="1929527" y="422168"/>
                  </a:lnTo>
                  <a:lnTo>
                    <a:pt x="1941365" y="422168"/>
                  </a:lnTo>
                  <a:lnTo>
                    <a:pt x="1953202" y="422168"/>
                  </a:lnTo>
                  <a:lnTo>
                    <a:pt x="1965040" y="422168"/>
                  </a:lnTo>
                  <a:lnTo>
                    <a:pt x="1976877" y="422168"/>
                  </a:lnTo>
                  <a:lnTo>
                    <a:pt x="1988715" y="422168"/>
                  </a:lnTo>
                  <a:lnTo>
                    <a:pt x="2000553" y="422168"/>
                  </a:lnTo>
                  <a:lnTo>
                    <a:pt x="2012390" y="422168"/>
                  </a:lnTo>
                  <a:lnTo>
                    <a:pt x="2024228" y="422168"/>
                  </a:lnTo>
                  <a:lnTo>
                    <a:pt x="2036065" y="422168"/>
                  </a:lnTo>
                  <a:lnTo>
                    <a:pt x="2047903" y="422168"/>
                  </a:lnTo>
                  <a:lnTo>
                    <a:pt x="2059741" y="422168"/>
                  </a:lnTo>
                  <a:lnTo>
                    <a:pt x="2071578" y="422168"/>
                  </a:lnTo>
                  <a:lnTo>
                    <a:pt x="2083416" y="422168"/>
                  </a:lnTo>
                  <a:lnTo>
                    <a:pt x="2095253" y="422168"/>
                  </a:lnTo>
                  <a:lnTo>
                    <a:pt x="2107091" y="422168"/>
                  </a:lnTo>
                  <a:lnTo>
                    <a:pt x="2118929" y="422168"/>
                  </a:lnTo>
                  <a:lnTo>
                    <a:pt x="2130766" y="422168"/>
                  </a:lnTo>
                  <a:lnTo>
                    <a:pt x="2142604" y="422168"/>
                  </a:lnTo>
                  <a:lnTo>
                    <a:pt x="2154441" y="422168"/>
                  </a:lnTo>
                  <a:lnTo>
                    <a:pt x="2166279" y="422168"/>
                  </a:lnTo>
                  <a:lnTo>
                    <a:pt x="2178117" y="422168"/>
                  </a:lnTo>
                  <a:lnTo>
                    <a:pt x="2189954" y="422168"/>
                  </a:lnTo>
                  <a:lnTo>
                    <a:pt x="2201792" y="422168"/>
                  </a:lnTo>
                  <a:lnTo>
                    <a:pt x="2213629" y="422168"/>
                  </a:lnTo>
                  <a:lnTo>
                    <a:pt x="2225467" y="422168"/>
                  </a:lnTo>
                  <a:lnTo>
                    <a:pt x="2237304" y="422168"/>
                  </a:lnTo>
                  <a:lnTo>
                    <a:pt x="2249142" y="422168"/>
                  </a:lnTo>
                  <a:lnTo>
                    <a:pt x="2260980" y="422168"/>
                  </a:lnTo>
                  <a:lnTo>
                    <a:pt x="2272817" y="422168"/>
                  </a:lnTo>
                  <a:lnTo>
                    <a:pt x="2284655" y="422168"/>
                  </a:lnTo>
                  <a:lnTo>
                    <a:pt x="2296492" y="422168"/>
                  </a:lnTo>
                  <a:lnTo>
                    <a:pt x="2308330" y="422168"/>
                  </a:lnTo>
                  <a:lnTo>
                    <a:pt x="2320168" y="422168"/>
                  </a:lnTo>
                  <a:lnTo>
                    <a:pt x="2332005" y="422168"/>
                  </a:lnTo>
                  <a:lnTo>
                    <a:pt x="2343843" y="422168"/>
                  </a:lnTo>
                  <a:lnTo>
                    <a:pt x="2343843" y="422262"/>
                  </a:lnTo>
                  <a:lnTo>
                    <a:pt x="2355680" y="422279"/>
                  </a:lnTo>
                  <a:lnTo>
                    <a:pt x="2367518" y="422298"/>
                  </a:lnTo>
                  <a:lnTo>
                    <a:pt x="2379356" y="422321"/>
                  </a:lnTo>
                  <a:lnTo>
                    <a:pt x="2391193" y="422348"/>
                  </a:lnTo>
                  <a:lnTo>
                    <a:pt x="2403031" y="422380"/>
                  </a:lnTo>
                  <a:lnTo>
                    <a:pt x="2414868" y="422417"/>
                  </a:lnTo>
                  <a:lnTo>
                    <a:pt x="2426706" y="422460"/>
                  </a:lnTo>
                  <a:lnTo>
                    <a:pt x="2438544" y="422512"/>
                  </a:lnTo>
                  <a:lnTo>
                    <a:pt x="2450381" y="422572"/>
                  </a:lnTo>
                  <a:lnTo>
                    <a:pt x="2462219" y="422643"/>
                  </a:lnTo>
                  <a:lnTo>
                    <a:pt x="2474056" y="422726"/>
                  </a:lnTo>
                  <a:lnTo>
                    <a:pt x="2485894" y="422823"/>
                  </a:lnTo>
                  <a:lnTo>
                    <a:pt x="2497732" y="422938"/>
                  </a:lnTo>
                  <a:lnTo>
                    <a:pt x="2509569" y="423073"/>
                  </a:lnTo>
                  <a:lnTo>
                    <a:pt x="2521407" y="423231"/>
                  </a:lnTo>
                  <a:lnTo>
                    <a:pt x="2533244" y="423416"/>
                  </a:lnTo>
                  <a:lnTo>
                    <a:pt x="2545082" y="423634"/>
                  </a:lnTo>
                  <a:lnTo>
                    <a:pt x="2556919" y="423890"/>
                  </a:lnTo>
                  <a:lnTo>
                    <a:pt x="2568757" y="424190"/>
                  </a:lnTo>
                  <a:lnTo>
                    <a:pt x="2580595" y="424541"/>
                  </a:lnTo>
                  <a:lnTo>
                    <a:pt x="2592432" y="424954"/>
                  </a:lnTo>
                  <a:lnTo>
                    <a:pt x="2604270" y="425437"/>
                  </a:lnTo>
                  <a:lnTo>
                    <a:pt x="2616107" y="426002"/>
                  </a:lnTo>
                  <a:lnTo>
                    <a:pt x="2627945" y="426664"/>
                  </a:lnTo>
                  <a:lnTo>
                    <a:pt x="2639783" y="427438"/>
                  </a:lnTo>
                  <a:lnTo>
                    <a:pt x="2651620" y="428342"/>
                  </a:lnTo>
                  <a:lnTo>
                    <a:pt x="2663458" y="429397"/>
                  </a:lnTo>
                  <a:lnTo>
                    <a:pt x="2675295" y="430627"/>
                  </a:lnTo>
                  <a:lnTo>
                    <a:pt x="2687133" y="432059"/>
                  </a:lnTo>
                  <a:lnTo>
                    <a:pt x="2698971" y="433723"/>
                  </a:lnTo>
                  <a:lnTo>
                    <a:pt x="2710808" y="435652"/>
                  </a:lnTo>
                  <a:lnTo>
                    <a:pt x="2722646" y="437886"/>
                  </a:lnTo>
                  <a:lnTo>
                    <a:pt x="2734483" y="440463"/>
                  </a:lnTo>
                  <a:lnTo>
                    <a:pt x="2746321" y="443430"/>
                  </a:lnTo>
                  <a:lnTo>
                    <a:pt x="2758159" y="446833"/>
                  </a:lnTo>
                  <a:lnTo>
                    <a:pt x="2769996" y="450721"/>
                  </a:lnTo>
                  <a:lnTo>
                    <a:pt x="2781834" y="455143"/>
                  </a:lnTo>
                  <a:lnTo>
                    <a:pt x="2793671" y="460147"/>
                  </a:lnTo>
                  <a:lnTo>
                    <a:pt x="2805509" y="465777"/>
                  </a:lnTo>
                  <a:lnTo>
                    <a:pt x="2817347" y="472071"/>
                  </a:lnTo>
                  <a:lnTo>
                    <a:pt x="2829184" y="479056"/>
                  </a:lnTo>
                  <a:lnTo>
                    <a:pt x="2841022" y="486747"/>
                  </a:lnTo>
                  <a:lnTo>
                    <a:pt x="2852859" y="495139"/>
                  </a:lnTo>
                  <a:lnTo>
                    <a:pt x="2864697" y="504210"/>
                  </a:lnTo>
                  <a:lnTo>
                    <a:pt x="2876534" y="513912"/>
                  </a:lnTo>
                  <a:lnTo>
                    <a:pt x="2888372" y="524176"/>
                  </a:lnTo>
                  <a:lnTo>
                    <a:pt x="2900210" y="534905"/>
                  </a:lnTo>
                  <a:lnTo>
                    <a:pt x="2912047" y="545986"/>
                  </a:lnTo>
                  <a:lnTo>
                    <a:pt x="2923885" y="557284"/>
                  </a:lnTo>
                  <a:lnTo>
                    <a:pt x="2935722" y="568655"/>
                  </a:lnTo>
                  <a:lnTo>
                    <a:pt x="2947560" y="579953"/>
                  </a:lnTo>
                  <a:lnTo>
                    <a:pt x="2959398" y="591033"/>
                  </a:lnTo>
                  <a:lnTo>
                    <a:pt x="2971235" y="601763"/>
                  </a:lnTo>
                  <a:lnTo>
                    <a:pt x="2983073" y="612026"/>
                  </a:lnTo>
                  <a:lnTo>
                    <a:pt x="2994910" y="621729"/>
                  </a:lnTo>
                  <a:lnTo>
                    <a:pt x="3006748" y="630800"/>
                  </a:lnTo>
                  <a:lnTo>
                    <a:pt x="3018586" y="639192"/>
                  </a:lnTo>
                  <a:lnTo>
                    <a:pt x="3030423" y="646882"/>
                  </a:lnTo>
                  <a:lnTo>
                    <a:pt x="3042261" y="653868"/>
                  </a:lnTo>
                  <a:lnTo>
                    <a:pt x="3054098" y="660161"/>
                  </a:lnTo>
                  <a:lnTo>
                    <a:pt x="3065936" y="665792"/>
                  </a:lnTo>
                  <a:lnTo>
                    <a:pt x="3077774" y="670796"/>
                  </a:lnTo>
                  <a:lnTo>
                    <a:pt x="3089611" y="675218"/>
                  </a:lnTo>
                  <a:lnTo>
                    <a:pt x="3101449" y="679106"/>
                  </a:lnTo>
                  <a:lnTo>
                    <a:pt x="3113286" y="682508"/>
                  </a:lnTo>
                  <a:lnTo>
                    <a:pt x="3125124" y="685475"/>
                  </a:lnTo>
                  <a:lnTo>
                    <a:pt x="3136962" y="688053"/>
                  </a:lnTo>
                  <a:lnTo>
                    <a:pt x="3148799" y="690287"/>
                  </a:lnTo>
                  <a:lnTo>
                    <a:pt x="3160637" y="692216"/>
                  </a:lnTo>
                  <a:lnTo>
                    <a:pt x="3172474" y="693880"/>
                  </a:lnTo>
                  <a:lnTo>
                    <a:pt x="3184312" y="695312"/>
                  </a:lnTo>
                  <a:lnTo>
                    <a:pt x="3196149" y="696542"/>
                  </a:lnTo>
                  <a:lnTo>
                    <a:pt x="3207987" y="697597"/>
                  </a:lnTo>
                  <a:lnTo>
                    <a:pt x="3219825" y="698501"/>
                  </a:lnTo>
                  <a:lnTo>
                    <a:pt x="3231662" y="699275"/>
                  </a:lnTo>
                  <a:lnTo>
                    <a:pt x="3243500" y="699937"/>
                  </a:lnTo>
                  <a:lnTo>
                    <a:pt x="3255337" y="700502"/>
                  </a:lnTo>
                  <a:lnTo>
                    <a:pt x="3267175" y="700985"/>
                  </a:lnTo>
                  <a:lnTo>
                    <a:pt x="3279013" y="701397"/>
                  </a:lnTo>
                  <a:lnTo>
                    <a:pt x="3290850" y="701749"/>
                  </a:lnTo>
                  <a:lnTo>
                    <a:pt x="3302688" y="702049"/>
                  </a:lnTo>
                  <a:lnTo>
                    <a:pt x="3314525" y="702305"/>
                  </a:lnTo>
                  <a:lnTo>
                    <a:pt x="3326363" y="702522"/>
                  </a:lnTo>
                  <a:lnTo>
                    <a:pt x="3338201" y="702708"/>
                  </a:lnTo>
                  <a:lnTo>
                    <a:pt x="3350038" y="702866"/>
                  </a:lnTo>
                  <a:lnTo>
                    <a:pt x="3361876" y="703001"/>
                  </a:lnTo>
                  <a:lnTo>
                    <a:pt x="3373713" y="703115"/>
                  </a:lnTo>
                  <a:lnTo>
                    <a:pt x="3385551" y="703213"/>
                  </a:lnTo>
                  <a:lnTo>
                    <a:pt x="3397389" y="703296"/>
                  </a:lnTo>
                  <a:lnTo>
                    <a:pt x="3409226" y="703367"/>
                  </a:lnTo>
                  <a:lnTo>
                    <a:pt x="3421064" y="703427"/>
                  </a:lnTo>
                  <a:lnTo>
                    <a:pt x="3432901" y="703478"/>
                  </a:lnTo>
                  <a:lnTo>
                    <a:pt x="3444739" y="703522"/>
                  </a:lnTo>
                  <a:lnTo>
                    <a:pt x="3456576" y="703559"/>
                  </a:lnTo>
                  <a:lnTo>
                    <a:pt x="3468414" y="703591"/>
                  </a:lnTo>
                  <a:lnTo>
                    <a:pt x="3480252" y="703618"/>
                  </a:lnTo>
                  <a:lnTo>
                    <a:pt x="3492089" y="703640"/>
                  </a:lnTo>
                  <a:lnTo>
                    <a:pt x="3503927" y="703660"/>
                  </a:lnTo>
                  <a:lnTo>
                    <a:pt x="3515764" y="703676"/>
                  </a:lnTo>
                  <a:lnTo>
                    <a:pt x="3515764" y="703535"/>
                  </a:lnTo>
                  <a:lnTo>
                    <a:pt x="3527602" y="703493"/>
                  </a:lnTo>
                  <a:lnTo>
                    <a:pt x="3539440" y="703445"/>
                  </a:lnTo>
                  <a:lnTo>
                    <a:pt x="3551277" y="703388"/>
                  </a:lnTo>
                  <a:lnTo>
                    <a:pt x="3563115" y="703320"/>
                  </a:lnTo>
                  <a:lnTo>
                    <a:pt x="3574952" y="703241"/>
                  </a:lnTo>
                  <a:lnTo>
                    <a:pt x="3586790" y="703149"/>
                  </a:lnTo>
                  <a:lnTo>
                    <a:pt x="3598628" y="703040"/>
                  </a:lnTo>
                  <a:lnTo>
                    <a:pt x="3610465" y="702911"/>
                  </a:lnTo>
                  <a:lnTo>
                    <a:pt x="3622303" y="702761"/>
                  </a:lnTo>
                  <a:lnTo>
                    <a:pt x="3634140" y="702584"/>
                  </a:lnTo>
                  <a:lnTo>
                    <a:pt x="3645978" y="702376"/>
                  </a:lnTo>
                  <a:lnTo>
                    <a:pt x="3657816" y="702132"/>
                  </a:lnTo>
                  <a:lnTo>
                    <a:pt x="3669653" y="701846"/>
                  </a:lnTo>
                  <a:lnTo>
                    <a:pt x="3681491" y="701509"/>
                  </a:lnTo>
                  <a:lnTo>
                    <a:pt x="3693328" y="701114"/>
                  </a:lnTo>
                  <a:lnTo>
                    <a:pt x="3705166" y="700650"/>
                  </a:lnTo>
                  <a:lnTo>
                    <a:pt x="3717004" y="700105"/>
                  </a:lnTo>
                  <a:lnTo>
                    <a:pt x="3728841" y="699466"/>
                  </a:lnTo>
                  <a:lnTo>
                    <a:pt x="3740679" y="698716"/>
                  </a:lnTo>
                  <a:lnTo>
                    <a:pt x="3752516" y="697837"/>
                  </a:lnTo>
                  <a:lnTo>
                    <a:pt x="3764354" y="696807"/>
                  </a:lnTo>
                  <a:lnTo>
                    <a:pt x="3776191" y="695599"/>
                  </a:lnTo>
                  <a:lnTo>
                    <a:pt x="3788029" y="694185"/>
                  </a:lnTo>
                  <a:lnTo>
                    <a:pt x="3799867" y="692531"/>
                  </a:lnTo>
                  <a:lnTo>
                    <a:pt x="3811704" y="690596"/>
                  </a:lnTo>
                  <a:lnTo>
                    <a:pt x="3823542" y="688336"/>
                  </a:lnTo>
                  <a:lnTo>
                    <a:pt x="3835379" y="685698"/>
                  </a:lnTo>
                  <a:lnTo>
                    <a:pt x="3847217" y="682623"/>
                  </a:lnTo>
                  <a:lnTo>
                    <a:pt x="3859055" y="679044"/>
                  </a:lnTo>
                  <a:lnTo>
                    <a:pt x="3870892" y="674884"/>
                  </a:lnTo>
                  <a:lnTo>
                    <a:pt x="3882730" y="670060"/>
                  </a:lnTo>
                  <a:lnTo>
                    <a:pt x="3894567" y="664477"/>
                  </a:lnTo>
                  <a:lnTo>
                    <a:pt x="3906405" y="658032"/>
                  </a:lnTo>
                  <a:lnTo>
                    <a:pt x="3918243" y="650615"/>
                  </a:lnTo>
                  <a:lnTo>
                    <a:pt x="3930080" y="642108"/>
                  </a:lnTo>
                  <a:lnTo>
                    <a:pt x="3941918" y="632388"/>
                  </a:lnTo>
                  <a:lnTo>
                    <a:pt x="3953755" y="621333"/>
                  </a:lnTo>
                  <a:lnTo>
                    <a:pt x="3965593" y="608823"/>
                  </a:lnTo>
                  <a:lnTo>
                    <a:pt x="3977431" y="594747"/>
                  </a:lnTo>
                  <a:lnTo>
                    <a:pt x="3989268" y="579012"/>
                  </a:lnTo>
                  <a:lnTo>
                    <a:pt x="4001106" y="561550"/>
                  </a:lnTo>
                  <a:lnTo>
                    <a:pt x="4012943" y="542324"/>
                  </a:lnTo>
                  <a:lnTo>
                    <a:pt x="4024781" y="521343"/>
                  </a:lnTo>
                  <a:lnTo>
                    <a:pt x="4036619" y="498666"/>
                  </a:lnTo>
                  <a:lnTo>
                    <a:pt x="4048456" y="474410"/>
                  </a:lnTo>
                  <a:lnTo>
                    <a:pt x="4060294" y="448751"/>
                  </a:lnTo>
                  <a:lnTo>
                    <a:pt x="4072131" y="421927"/>
                  </a:lnTo>
                  <a:lnTo>
                    <a:pt x="4083969" y="394227"/>
                  </a:lnTo>
                  <a:lnTo>
                    <a:pt x="4095806" y="365982"/>
                  </a:lnTo>
                  <a:lnTo>
                    <a:pt x="4107644" y="337552"/>
                  </a:lnTo>
                  <a:lnTo>
                    <a:pt x="4119482" y="309308"/>
                  </a:lnTo>
                  <a:lnTo>
                    <a:pt x="4131319" y="281607"/>
                  </a:lnTo>
                  <a:lnTo>
                    <a:pt x="4143157" y="254783"/>
                  </a:lnTo>
                  <a:lnTo>
                    <a:pt x="4154994" y="229124"/>
                  </a:lnTo>
                  <a:lnTo>
                    <a:pt x="4166832" y="204868"/>
                  </a:lnTo>
                  <a:lnTo>
                    <a:pt x="4178670" y="182192"/>
                  </a:lnTo>
                  <a:lnTo>
                    <a:pt x="4190507" y="161211"/>
                  </a:lnTo>
                  <a:lnTo>
                    <a:pt x="4202345" y="141985"/>
                  </a:lnTo>
                  <a:lnTo>
                    <a:pt x="4214182" y="124522"/>
                  </a:lnTo>
                  <a:lnTo>
                    <a:pt x="4226020" y="108787"/>
                  </a:lnTo>
                  <a:lnTo>
                    <a:pt x="4237858" y="94711"/>
                  </a:lnTo>
                  <a:lnTo>
                    <a:pt x="4249695" y="82201"/>
                  </a:lnTo>
                  <a:lnTo>
                    <a:pt x="4261533" y="71146"/>
                  </a:lnTo>
                  <a:lnTo>
                    <a:pt x="4273370" y="61427"/>
                  </a:lnTo>
                  <a:lnTo>
                    <a:pt x="4285208" y="52919"/>
                  </a:lnTo>
                  <a:lnTo>
                    <a:pt x="4297046" y="45502"/>
                  </a:lnTo>
                  <a:lnTo>
                    <a:pt x="4308883" y="39057"/>
                  </a:lnTo>
                  <a:lnTo>
                    <a:pt x="4320721" y="33474"/>
                  </a:lnTo>
                  <a:lnTo>
                    <a:pt x="4332558" y="28650"/>
                  </a:lnTo>
                  <a:lnTo>
                    <a:pt x="4344396" y="24491"/>
                  </a:lnTo>
                  <a:lnTo>
                    <a:pt x="4356234" y="20911"/>
                  </a:lnTo>
                  <a:lnTo>
                    <a:pt x="4368071" y="17836"/>
                  </a:lnTo>
                  <a:lnTo>
                    <a:pt x="4379909" y="15198"/>
                  </a:lnTo>
                  <a:lnTo>
                    <a:pt x="4391746" y="12938"/>
                  </a:lnTo>
                  <a:lnTo>
                    <a:pt x="4403584" y="11003"/>
                  </a:lnTo>
                  <a:lnTo>
                    <a:pt x="4415421" y="9349"/>
                  </a:lnTo>
                  <a:lnTo>
                    <a:pt x="4427259" y="7935"/>
                  </a:lnTo>
                  <a:lnTo>
                    <a:pt x="4439097" y="6728"/>
                  </a:lnTo>
                  <a:lnTo>
                    <a:pt x="4450934" y="5697"/>
                  </a:lnTo>
                  <a:lnTo>
                    <a:pt x="4462772" y="4818"/>
                  </a:lnTo>
                  <a:lnTo>
                    <a:pt x="4474609" y="4068"/>
                  </a:lnTo>
                  <a:lnTo>
                    <a:pt x="4486447" y="3429"/>
                  </a:lnTo>
                  <a:lnTo>
                    <a:pt x="4498285" y="2885"/>
                  </a:lnTo>
                  <a:lnTo>
                    <a:pt x="4510122" y="2421"/>
                  </a:lnTo>
                  <a:lnTo>
                    <a:pt x="4521960" y="2025"/>
                  </a:lnTo>
                  <a:lnTo>
                    <a:pt x="4533797" y="1689"/>
                  </a:lnTo>
                  <a:lnTo>
                    <a:pt x="4545635" y="1402"/>
                  </a:lnTo>
                  <a:lnTo>
                    <a:pt x="4557473" y="1158"/>
                  </a:lnTo>
                  <a:lnTo>
                    <a:pt x="4569310" y="950"/>
                  </a:lnTo>
                  <a:lnTo>
                    <a:pt x="4581148" y="773"/>
                  </a:lnTo>
                  <a:lnTo>
                    <a:pt x="4592985" y="623"/>
                  </a:lnTo>
                  <a:lnTo>
                    <a:pt x="4604823" y="495"/>
                  </a:lnTo>
                  <a:lnTo>
                    <a:pt x="4616661" y="386"/>
                  </a:lnTo>
                  <a:lnTo>
                    <a:pt x="4628498" y="293"/>
                  </a:lnTo>
                  <a:lnTo>
                    <a:pt x="4640336" y="214"/>
                  </a:lnTo>
                  <a:lnTo>
                    <a:pt x="4652173" y="147"/>
                  </a:lnTo>
                  <a:lnTo>
                    <a:pt x="4664011" y="90"/>
                  </a:lnTo>
                  <a:lnTo>
                    <a:pt x="4675849" y="41"/>
                  </a:lnTo>
                  <a:lnTo>
                    <a:pt x="4687686" y="0"/>
                  </a:lnTo>
                </a:path>
              </a:pathLst>
            </a:custGeom>
            <a:ln w="40651" cap="flat">
              <a:solidFill>
                <a:srgbClr val="E76BF3">
                  <a:alpha val="100000"/>
                </a:srgbClr>
              </a:solidFill>
              <a:prstDash val="solid"/>
              <a:round/>
            </a:ln>
          </p:spPr>
          <p:txBody>
            <a:bodyPr/>
            <a:lstStyle/>
            <a:p/>
          </p:txBody>
        </p:sp>
        <p:sp>
          <p:nvSpPr>
            <p:cNvPr id="68" name="pl68"/>
            <p:cNvSpPr/>
            <p:nvPr/>
          </p:nvSpPr>
          <p:spPr>
            <a:xfrm>
              <a:off x="2482351" y="5123660"/>
              <a:ext cx="4687686" cy="422215"/>
            </a:xfrm>
            <a:custGeom>
              <a:avLst/>
              <a:pathLst>
                <a:path w="4687686" h="422215">
                  <a:moveTo>
                    <a:pt x="0" y="140754"/>
                  </a:moveTo>
                  <a:lnTo>
                    <a:pt x="11837" y="140770"/>
                  </a:lnTo>
                  <a:lnTo>
                    <a:pt x="23675" y="140790"/>
                  </a:lnTo>
                  <a:lnTo>
                    <a:pt x="35512" y="140813"/>
                  </a:lnTo>
                  <a:lnTo>
                    <a:pt x="47350" y="140840"/>
                  </a:lnTo>
                  <a:lnTo>
                    <a:pt x="59187" y="140871"/>
                  </a:lnTo>
                  <a:lnTo>
                    <a:pt x="71025" y="140908"/>
                  </a:lnTo>
                  <a:lnTo>
                    <a:pt x="82863" y="140952"/>
                  </a:lnTo>
                  <a:lnTo>
                    <a:pt x="94700" y="141003"/>
                  </a:lnTo>
                  <a:lnTo>
                    <a:pt x="106538" y="141063"/>
                  </a:lnTo>
                  <a:lnTo>
                    <a:pt x="118375" y="141134"/>
                  </a:lnTo>
                  <a:lnTo>
                    <a:pt x="130213" y="141217"/>
                  </a:lnTo>
                  <a:lnTo>
                    <a:pt x="142051" y="141315"/>
                  </a:lnTo>
                  <a:lnTo>
                    <a:pt x="153888" y="141429"/>
                  </a:lnTo>
                  <a:lnTo>
                    <a:pt x="165726" y="141564"/>
                  </a:lnTo>
                  <a:lnTo>
                    <a:pt x="177563" y="141722"/>
                  </a:lnTo>
                  <a:lnTo>
                    <a:pt x="189401" y="141908"/>
                  </a:lnTo>
                  <a:lnTo>
                    <a:pt x="201239" y="142126"/>
                  </a:lnTo>
                  <a:lnTo>
                    <a:pt x="213076" y="142381"/>
                  </a:lnTo>
                  <a:lnTo>
                    <a:pt x="224914" y="142681"/>
                  </a:lnTo>
                  <a:lnTo>
                    <a:pt x="236751" y="143033"/>
                  </a:lnTo>
                  <a:lnTo>
                    <a:pt x="248589" y="143445"/>
                  </a:lnTo>
                  <a:lnTo>
                    <a:pt x="260427" y="143928"/>
                  </a:lnTo>
                  <a:lnTo>
                    <a:pt x="272264" y="144494"/>
                  </a:lnTo>
                  <a:lnTo>
                    <a:pt x="284102" y="145155"/>
                  </a:lnTo>
                  <a:lnTo>
                    <a:pt x="295939" y="145929"/>
                  </a:lnTo>
                  <a:lnTo>
                    <a:pt x="307777" y="146833"/>
                  </a:lnTo>
                  <a:lnTo>
                    <a:pt x="319614" y="147889"/>
                  </a:lnTo>
                  <a:lnTo>
                    <a:pt x="331452" y="149119"/>
                  </a:lnTo>
                  <a:lnTo>
                    <a:pt x="343290" y="150550"/>
                  </a:lnTo>
                  <a:lnTo>
                    <a:pt x="355127" y="152214"/>
                  </a:lnTo>
                  <a:lnTo>
                    <a:pt x="366965" y="154144"/>
                  </a:lnTo>
                  <a:lnTo>
                    <a:pt x="378802" y="156377"/>
                  </a:lnTo>
                  <a:lnTo>
                    <a:pt x="390640" y="158955"/>
                  </a:lnTo>
                  <a:lnTo>
                    <a:pt x="402478" y="161922"/>
                  </a:lnTo>
                  <a:lnTo>
                    <a:pt x="414315" y="165325"/>
                  </a:lnTo>
                  <a:lnTo>
                    <a:pt x="426153" y="169213"/>
                  </a:lnTo>
                  <a:lnTo>
                    <a:pt x="437990" y="173635"/>
                  </a:lnTo>
                  <a:lnTo>
                    <a:pt x="449828" y="178639"/>
                  </a:lnTo>
                  <a:lnTo>
                    <a:pt x="461666" y="184269"/>
                  </a:lnTo>
                  <a:lnTo>
                    <a:pt x="473503" y="190563"/>
                  </a:lnTo>
                  <a:lnTo>
                    <a:pt x="485341" y="197548"/>
                  </a:lnTo>
                  <a:lnTo>
                    <a:pt x="497178" y="205238"/>
                  </a:lnTo>
                  <a:lnTo>
                    <a:pt x="509016" y="213631"/>
                  </a:lnTo>
                  <a:lnTo>
                    <a:pt x="520854" y="222701"/>
                  </a:lnTo>
                  <a:lnTo>
                    <a:pt x="532691" y="232404"/>
                  </a:lnTo>
                  <a:lnTo>
                    <a:pt x="544529" y="242667"/>
                  </a:lnTo>
                  <a:lnTo>
                    <a:pt x="556366" y="253397"/>
                  </a:lnTo>
                  <a:lnTo>
                    <a:pt x="568204" y="264477"/>
                  </a:lnTo>
                  <a:lnTo>
                    <a:pt x="580042" y="275775"/>
                  </a:lnTo>
                  <a:lnTo>
                    <a:pt x="591879" y="287147"/>
                  </a:lnTo>
                  <a:lnTo>
                    <a:pt x="603717" y="298445"/>
                  </a:lnTo>
                  <a:lnTo>
                    <a:pt x="615554" y="309525"/>
                  </a:lnTo>
                  <a:lnTo>
                    <a:pt x="627392" y="320255"/>
                  </a:lnTo>
                  <a:lnTo>
                    <a:pt x="639229" y="330518"/>
                  </a:lnTo>
                  <a:lnTo>
                    <a:pt x="651067" y="340220"/>
                  </a:lnTo>
                  <a:lnTo>
                    <a:pt x="662905" y="349291"/>
                  </a:lnTo>
                  <a:lnTo>
                    <a:pt x="674742" y="357683"/>
                  </a:lnTo>
                  <a:lnTo>
                    <a:pt x="686580" y="365374"/>
                  </a:lnTo>
                  <a:lnTo>
                    <a:pt x="698417" y="372359"/>
                  </a:lnTo>
                  <a:lnTo>
                    <a:pt x="710255" y="378653"/>
                  </a:lnTo>
                  <a:lnTo>
                    <a:pt x="722093" y="384283"/>
                  </a:lnTo>
                  <a:lnTo>
                    <a:pt x="733930" y="389287"/>
                  </a:lnTo>
                  <a:lnTo>
                    <a:pt x="745768" y="393709"/>
                  </a:lnTo>
                  <a:lnTo>
                    <a:pt x="757605" y="397597"/>
                  </a:lnTo>
                  <a:lnTo>
                    <a:pt x="769443" y="401000"/>
                  </a:lnTo>
                  <a:lnTo>
                    <a:pt x="781281" y="403967"/>
                  </a:lnTo>
                  <a:lnTo>
                    <a:pt x="793118" y="406545"/>
                  </a:lnTo>
                  <a:lnTo>
                    <a:pt x="804956" y="408778"/>
                  </a:lnTo>
                  <a:lnTo>
                    <a:pt x="816793" y="410708"/>
                  </a:lnTo>
                  <a:lnTo>
                    <a:pt x="828631" y="412371"/>
                  </a:lnTo>
                  <a:lnTo>
                    <a:pt x="840469" y="413803"/>
                  </a:lnTo>
                  <a:lnTo>
                    <a:pt x="852306" y="415033"/>
                  </a:lnTo>
                  <a:lnTo>
                    <a:pt x="864144" y="416088"/>
                  </a:lnTo>
                  <a:lnTo>
                    <a:pt x="875981" y="416992"/>
                  </a:lnTo>
                  <a:lnTo>
                    <a:pt x="887819" y="417766"/>
                  </a:lnTo>
                  <a:lnTo>
                    <a:pt x="899657" y="418428"/>
                  </a:lnTo>
                  <a:lnTo>
                    <a:pt x="911494" y="418994"/>
                  </a:lnTo>
                  <a:lnTo>
                    <a:pt x="923332" y="419477"/>
                  </a:lnTo>
                  <a:lnTo>
                    <a:pt x="935169" y="419889"/>
                  </a:lnTo>
                  <a:lnTo>
                    <a:pt x="947007" y="420240"/>
                  </a:lnTo>
                  <a:lnTo>
                    <a:pt x="958844" y="420540"/>
                  </a:lnTo>
                  <a:lnTo>
                    <a:pt x="970682" y="420796"/>
                  </a:lnTo>
                  <a:lnTo>
                    <a:pt x="982520" y="421014"/>
                  </a:lnTo>
                  <a:lnTo>
                    <a:pt x="994357" y="421199"/>
                  </a:lnTo>
                  <a:lnTo>
                    <a:pt x="1006195" y="421358"/>
                  </a:lnTo>
                  <a:lnTo>
                    <a:pt x="1018032" y="421492"/>
                  </a:lnTo>
                  <a:lnTo>
                    <a:pt x="1029870" y="421607"/>
                  </a:lnTo>
                  <a:lnTo>
                    <a:pt x="1041708" y="421704"/>
                  </a:lnTo>
                  <a:lnTo>
                    <a:pt x="1053545" y="421788"/>
                  </a:lnTo>
                  <a:lnTo>
                    <a:pt x="1065383" y="421858"/>
                  </a:lnTo>
                  <a:lnTo>
                    <a:pt x="1077220" y="421919"/>
                  </a:lnTo>
                  <a:lnTo>
                    <a:pt x="1089058" y="421970"/>
                  </a:lnTo>
                  <a:lnTo>
                    <a:pt x="1100896" y="422013"/>
                  </a:lnTo>
                  <a:lnTo>
                    <a:pt x="1112733" y="422051"/>
                  </a:lnTo>
                  <a:lnTo>
                    <a:pt x="1124571" y="422082"/>
                  </a:lnTo>
                  <a:lnTo>
                    <a:pt x="1136408" y="422109"/>
                  </a:lnTo>
                  <a:lnTo>
                    <a:pt x="1148246" y="422132"/>
                  </a:lnTo>
                  <a:lnTo>
                    <a:pt x="1160084" y="422151"/>
                  </a:lnTo>
                  <a:lnTo>
                    <a:pt x="1171921" y="422168"/>
                  </a:lnTo>
                  <a:lnTo>
                    <a:pt x="1171921" y="422121"/>
                  </a:lnTo>
                  <a:lnTo>
                    <a:pt x="1183759" y="422096"/>
                  </a:lnTo>
                  <a:lnTo>
                    <a:pt x="1195596" y="422067"/>
                  </a:lnTo>
                  <a:lnTo>
                    <a:pt x="1207434" y="422032"/>
                  </a:lnTo>
                  <a:lnTo>
                    <a:pt x="1219272" y="421992"/>
                  </a:lnTo>
                  <a:lnTo>
                    <a:pt x="1231109" y="421945"/>
                  </a:lnTo>
                  <a:lnTo>
                    <a:pt x="1242947" y="421889"/>
                  </a:lnTo>
                  <a:lnTo>
                    <a:pt x="1254784" y="421824"/>
                  </a:lnTo>
                  <a:lnTo>
                    <a:pt x="1266622" y="421747"/>
                  </a:lnTo>
                  <a:lnTo>
                    <a:pt x="1278459" y="421656"/>
                  </a:lnTo>
                  <a:lnTo>
                    <a:pt x="1290297" y="421550"/>
                  </a:lnTo>
                  <a:lnTo>
                    <a:pt x="1302135" y="421426"/>
                  </a:lnTo>
                  <a:lnTo>
                    <a:pt x="1313972" y="421279"/>
                  </a:lnTo>
                  <a:lnTo>
                    <a:pt x="1325810" y="421107"/>
                  </a:lnTo>
                  <a:lnTo>
                    <a:pt x="1337647" y="420905"/>
                  </a:lnTo>
                  <a:lnTo>
                    <a:pt x="1349485" y="420668"/>
                  </a:lnTo>
                  <a:lnTo>
                    <a:pt x="1361323" y="420390"/>
                  </a:lnTo>
                  <a:lnTo>
                    <a:pt x="1373160" y="420063"/>
                  </a:lnTo>
                  <a:lnTo>
                    <a:pt x="1384998" y="419679"/>
                  </a:lnTo>
                  <a:lnTo>
                    <a:pt x="1396835" y="419230"/>
                  </a:lnTo>
                  <a:lnTo>
                    <a:pt x="1408673" y="418702"/>
                  </a:lnTo>
                  <a:lnTo>
                    <a:pt x="1420511" y="418084"/>
                  </a:lnTo>
                  <a:lnTo>
                    <a:pt x="1432348" y="417359"/>
                  </a:lnTo>
                  <a:lnTo>
                    <a:pt x="1444186" y="416511"/>
                  </a:lnTo>
                  <a:lnTo>
                    <a:pt x="1456023" y="415518"/>
                  </a:lnTo>
                  <a:lnTo>
                    <a:pt x="1467861" y="414357"/>
                  </a:lnTo>
                  <a:lnTo>
                    <a:pt x="1479699" y="413001"/>
                  </a:lnTo>
                  <a:lnTo>
                    <a:pt x="1491536" y="411419"/>
                  </a:lnTo>
                  <a:lnTo>
                    <a:pt x="1503374" y="409574"/>
                  </a:lnTo>
                  <a:lnTo>
                    <a:pt x="1515211" y="407426"/>
                  </a:lnTo>
                  <a:lnTo>
                    <a:pt x="1527049" y="404930"/>
                  </a:lnTo>
                  <a:lnTo>
                    <a:pt x="1538887" y="402036"/>
                  </a:lnTo>
                  <a:lnTo>
                    <a:pt x="1550724" y="398686"/>
                  </a:lnTo>
                  <a:lnTo>
                    <a:pt x="1562562" y="394819"/>
                  </a:lnTo>
                  <a:lnTo>
                    <a:pt x="1574399" y="390369"/>
                  </a:lnTo>
                  <a:lnTo>
                    <a:pt x="1586237" y="385264"/>
                  </a:lnTo>
                  <a:lnTo>
                    <a:pt x="1598074" y="379433"/>
                  </a:lnTo>
                  <a:lnTo>
                    <a:pt x="1609912" y="372800"/>
                  </a:lnTo>
                  <a:lnTo>
                    <a:pt x="1621750" y="365293"/>
                  </a:lnTo>
                  <a:lnTo>
                    <a:pt x="1633587" y="356848"/>
                  </a:lnTo>
                  <a:lnTo>
                    <a:pt x="1645425" y="347407"/>
                  </a:lnTo>
                  <a:lnTo>
                    <a:pt x="1657262" y="336930"/>
                  </a:lnTo>
                  <a:lnTo>
                    <a:pt x="1669100" y="325394"/>
                  </a:lnTo>
                  <a:lnTo>
                    <a:pt x="1680938" y="312805"/>
                  </a:lnTo>
                  <a:lnTo>
                    <a:pt x="1692775" y="299199"/>
                  </a:lnTo>
                  <a:lnTo>
                    <a:pt x="1704613" y="284646"/>
                  </a:lnTo>
                  <a:lnTo>
                    <a:pt x="1716450" y="269251"/>
                  </a:lnTo>
                  <a:lnTo>
                    <a:pt x="1728288" y="253156"/>
                  </a:lnTo>
                  <a:lnTo>
                    <a:pt x="1740126" y="236536"/>
                  </a:lnTo>
                  <a:lnTo>
                    <a:pt x="1751963" y="219589"/>
                  </a:lnTo>
                  <a:lnTo>
                    <a:pt x="1763801" y="202531"/>
                  </a:lnTo>
                  <a:lnTo>
                    <a:pt x="1775638" y="185584"/>
                  </a:lnTo>
                  <a:lnTo>
                    <a:pt x="1787476" y="168964"/>
                  </a:lnTo>
                  <a:lnTo>
                    <a:pt x="1799314" y="152869"/>
                  </a:lnTo>
                  <a:lnTo>
                    <a:pt x="1811151" y="137474"/>
                  </a:lnTo>
                  <a:lnTo>
                    <a:pt x="1822989" y="122921"/>
                  </a:lnTo>
                  <a:lnTo>
                    <a:pt x="1834826" y="109315"/>
                  </a:lnTo>
                  <a:lnTo>
                    <a:pt x="1846664" y="96726"/>
                  </a:lnTo>
                  <a:lnTo>
                    <a:pt x="1858502" y="85191"/>
                  </a:lnTo>
                  <a:lnTo>
                    <a:pt x="1870339" y="74713"/>
                  </a:lnTo>
                  <a:lnTo>
                    <a:pt x="1882177" y="65272"/>
                  </a:lnTo>
                  <a:lnTo>
                    <a:pt x="1894014" y="56827"/>
                  </a:lnTo>
                  <a:lnTo>
                    <a:pt x="1905852" y="49321"/>
                  </a:lnTo>
                  <a:lnTo>
                    <a:pt x="1917689" y="42688"/>
                  </a:lnTo>
                  <a:lnTo>
                    <a:pt x="1929527" y="36856"/>
                  </a:lnTo>
                  <a:lnTo>
                    <a:pt x="1941365" y="31751"/>
                  </a:lnTo>
                  <a:lnTo>
                    <a:pt x="1953202" y="27301"/>
                  </a:lnTo>
                  <a:lnTo>
                    <a:pt x="1965040" y="23434"/>
                  </a:lnTo>
                  <a:lnTo>
                    <a:pt x="1976877" y="20084"/>
                  </a:lnTo>
                  <a:lnTo>
                    <a:pt x="1988715" y="17190"/>
                  </a:lnTo>
                  <a:lnTo>
                    <a:pt x="2000553" y="14694"/>
                  </a:lnTo>
                  <a:lnTo>
                    <a:pt x="2012390" y="12547"/>
                  </a:lnTo>
                  <a:lnTo>
                    <a:pt x="2024228" y="10702"/>
                  </a:lnTo>
                  <a:lnTo>
                    <a:pt x="2036065" y="9119"/>
                  </a:lnTo>
                  <a:lnTo>
                    <a:pt x="2047903" y="7763"/>
                  </a:lnTo>
                  <a:lnTo>
                    <a:pt x="2059741" y="6602"/>
                  </a:lnTo>
                  <a:lnTo>
                    <a:pt x="2071578" y="5609"/>
                  </a:lnTo>
                  <a:lnTo>
                    <a:pt x="2083416" y="4761"/>
                  </a:lnTo>
                  <a:lnTo>
                    <a:pt x="2095253" y="4036"/>
                  </a:lnTo>
                  <a:lnTo>
                    <a:pt x="2107091" y="3418"/>
                  </a:lnTo>
                  <a:lnTo>
                    <a:pt x="2118929" y="2891"/>
                  </a:lnTo>
                  <a:lnTo>
                    <a:pt x="2130766" y="2441"/>
                  </a:lnTo>
                  <a:lnTo>
                    <a:pt x="2142604" y="2057"/>
                  </a:lnTo>
                  <a:lnTo>
                    <a:pt x="2154441" y="1731"/>
                  </a:lnTo>
                  <a:lnTo>
                    <a:pt x="2166279" y="1452"/>
                  </a:lnTo>
                  <a:lnTo>
                    <a:pt x="2178117" y="1215"/>
                  </a:lnTo>
                  <a:lnTo>
                    <a:pt x="2189954" y="1013"/>
                  </a:lnTo>
                  <a:lnTo>
                    <a:pt x="2201792" y="841"/>
                  </a:lnTo>
                  <a:lnTo>
                    <a:pt x="2213629" y="695"/>
                  </a:lnTo>
                  <a:lnTo>
                    <a:pt x="2225467" y="570"/>
                  </a:lnTo>
                  <a:lnTo>
                    <a:pt x="2237304" y="464"/>
                  </a:lnTo>
                  <a:lnTo>
                    <a:pt x="2249142" y="373"/>
                  </a:lnTo>
                  <a:lnTo>
                    <a:pt x="2260980" y="297"/>
                  </a:lnTo>
                  <a:lnTo>
                    <a:pt x="2272817" y="231"/>
                  </a:lnTo>
                  <a:lnTo>
                    <a:pt x="2284655" y="176"/>
                  </a:lnTo>
                  <a:lnTo>
                    <a:pt x="2296492" y="128"/>
                  </a:lnTo>
                  <a:lnTo>
                    <a:pt x="2308330" y="88"/>
                  </a:lnTo>
                  <a:lnTo>
                    <a:pt x="2320168" y="54"/>
                  </a:lnTo>
                  <a:lnTo>
                    <a:pt x="2332005" y="24"/>
                  </a:lnTo>
                  <a:lnTo>
                    <a:pt x="2343843" y="0"/>
                  </a:lnTo>
                  <a:lnTo>
                    <a:pt x="2343843" y="0"/>
                  </a:lnTo>
                  <a:lnTo>
                    <a:pt x="2355680" y="24"/>
                  </a:lnTo>
                  <a:lnTo>
                    <a:pt x="2367518" y="54"/>
                  </a:lnTo>
                  <a:lnTo>
                    <a:pt x="2379356" y="88"/>
                  </a:lnTo>
                  <a:lnTo>
                    <a:pt x="2391193" y="128"/>
                  </a:lnTo>
                  <a:lnTo>
                    <a:pt x="2403031" y="176"/>
                  </a:lnTo>
                  <a:lnTo>
                    <a:pt x="2414868" y="231"/>
                  </a:lnTo>
                  <a:lnTo>
                    <a:pt x="2426706" y="297"/>
                  </a:lnTo>
                  <a:lnTo>
                    <a:pt x="2438544" y="373"/>
                  </a:lnTo>
                  <a:lnTo>
                    <a:pt x="2450381" y="464"/>
                  </a:lnTo>
                  <a:lnTo>
                    <a:pt x="2462219" y="570"/>
                  </a:lnTo>
                  <a:lnTo>
                    <a:pt x="2474056" y="695"/>
                  </a:lnTo>
                  <a:lnTo>
                    <a:pt x="2485894" y="841"/>
                  </a:lnTo>
                  <a:lnTo>
                    <a:pt x="2497732" y="1013"/>
                  </a:lnTo>
                  <a:lnTo>
                    <a:pt x="2509569" y="1215"/>
                  </a:lnTo>
                  <a:lnTo>
                    <a:pt x="2521407" y="1452"/>
                  </a:lnTo>
                  <a:lnTo>
                    <a:pt x="2533244" y="1731"/>
                  </a:lnTo>
                  <a:lnTo>
                    <a:pt x="2545082" y="2057"/>
                  </a:lnTo>
                  <a:lnTo>
                    <a:pt x="2556919" y="2441"/>
                  </a:lnTo>
                  <a:lnTo>
                    <a:pt x="2568757" y="2891"/>
                  </a:lnTo>
                  <a:lnTo>
                    <a:pt x="2580595" y="3418"/>
                  </a:lnTo>
                  <a:lnTo>
                    <a:pt x="2592432" y="4036"/>
                  </a:lnTo>
                  <a:lnTo>
                    <a:pt x="2604270" y="4761"/>
                  </a:lnTo>
                  <a:lnTo>
                    <a:pt x="2616107" y="5609"/>
                  </a:lnTo>
                  <a:lnTo>
                    <a:pt x="2627945" y="6602"/>
                  </a:lnTo>
                  <a:lnTo>
                    <a:pt x="2639783" y="7763"/>
                  </a:lnTo>
                  <a:lnTo>
                    <a:pt x="2651620" y="9119"/>
                  </a:lnTo>
                  <a:lnTo>
                    <a:pt x="2663458" y="10702"/>
                  </a:lnTo>
                  <a:lnTo>
                    <a:pt x="2675295" y="12547"/>
                  </a:lnTo>
                  <a:lnTo>
                    <a:pt x="2687133" y="14694"/>
                  </a:lnTo>
                  <a:lnTo>
                    <a:pt x="2698971" y="17190"/>
                  </a:lnTo>
                  <a:lnTo>
                    <a:pt x="2710808" y="20084"/>
                  </a:lnTo>
                  <a:lnTo>
                    <a:pt x="2722646" y="23434"/>
                  </a:lnTo>
                  <a:lnTo>
                    <a:pt x="2734483" y="27301"/>
                  </a:lnTo>
                  <a:lnTo>
                    <a:pt x="2746321" y="31751"/>
                  </a:lnTo>
                  <a:lnTo>
                    <a:pt x="2758159" y="36856"/>
                  </a:lnTo>
                  <a:lnTo>
                    <a:pt x="2769996" y="42688"/>
                  </a:lnTo>
                  <a:lnTo>
                    <a:pt x="2781834" y="49321"/>
                  </a:lnTo>
                  <a:lnTo>
                    <a:pt x="2793671" y="56827"/>
                  </a:lnTo>
                  <a:lnTo>
                    <a:pt x="2805509" y="65272"/>
                  </a:lnTo>
                  <a:lnTo>
                    <a:pt x="2817347" y="74713"/>
                  </a:lnTo>
                  <a:lnTo>
                    <a:pt x="2829184" y="85191"/>
                  </a:lnTo>
                  <a:lnTo>
                    <a:pt x="2841022" y="96726"/>
                  </a:lnTo>
                  <a:lnTo>
                    <a:pt x="2852859" y="109315"/>
                  </a:lnTo>
                  <a:lnTo>
                    <a:pt x="2864697" y="122921"/>
                  </a:lnTo>
                  <a:lnTo>
                    <a:pt x="2876534" y="137474"/>
                  </a:lnTo>
                  <a:lnTo>
                    <a:pt x="2888372" y="152869"/>
                  </a:lnTo>
                  <a:lnTo>
                    <a:pt x="2900210" y="168964"/>
                  </a:lnTo>
                  <a:lnTo>
                    <a:pt x="2912047" y="185584"/>
                  </a:lnTo>
                  <a:lnTo>
                    <a:pt x="2923885" y="202531"/>
                  </a:lnTo>
                  <a:lnTo>
                    <a:pt x="2935722" y="219589"/>
                  </a:lnTo>
                  <a:lnTo>
                    <a:pt x="2947560" y="236536"/>
                  </a:lnTo>
                  <a:lnTo>
                    <a:pt x="2959398" y="253156"/>
                  </a:lnTo>
                  <a:lnTo>
                    <a:pt x="2971235" y="269251"/>
                  </a:lnTo>
                  <a:lnTo>
                    <a:pt x="2983073" y="284646"/>
                  </a:lnTo>
                  <a:lnTo>
                    <a:pt x="2994910" y="299199"/>
                  </a:lnTo>
                  <a:lnTo>
                    <a:pt x="3006748" y="312805"/>
                  </a:lnTo>
                  <a:lnTo>
                    <a:pt x="3018586" y="325394"/>
                  </a:lnTo>
                  <a:lnTo>
                    <a:pt x="3030423" y="336930"/>
                  </a:lnTo>
                  <a:lnTo>
                    <a:pt x="3042261" y="347407"/>
                  </a:lnTo>
                  <a:lnTo>
                    <a:pt x="3054098" y="356848"/>
                  </a:lnTo>
                  <a:lnTo>
                    <a:pt x="3065936" y="365293"/>
                  </a:lnTo>
                  <a:lnTo>
                    <a:pt x="3077774" y="372800"/>
                  </a:lnTo>
                  <a:lnTo>
                    <a:pt x="3089611" y="379433"/>
                  </a:lnTo>
                  <a:lnTo>
                    <a:pt x="3101449" y="385264"/>
                  </a:lnTo>
                  <a:lnTo>
                    <a:pt x="3113286" y="390369"/>
                  </a:lnTo>
                  <a:lnTo>
                    <a:pt x="3125124" y="394819"/>
                  </a:lnTo>
                  <a:lnTo>
                    <a:pt x="3136962" y="398686"/>
                  </a:lnTo>
                  <a:lnTo>
                    <a:pt x="3148799" y="402036"/>
                  </a:lnTo>
                  <a:lnTo>
                    <a:pt x="3160637" y="404930"/>
                  </a:lnTo>
                  <a:lnTo>
                    <a:pt x="3172474" y="407426"/>
                  </a:lnTo>
                  <a:lnTo>
                    <a:pt x="3184312" y="409574"/>
                  </a:lnTo>
                  <a:lnTo>
                    <a:pt x="3196149" y="411419"/>
                  </a:lnTo>
                  <a:lnTo>
                    <a:pt x="3207987" y="413001"/>
                  </a:lnTo>
                  <a:lnTo>
                    <a:pt x="3219825" y="414357"/>
                  </a:lnTo>
                  <a:lnTo>
                    <a:pt x="3231662" y="415518"/>
                  </a:lnTo>
                  <a:lnTo>
                    <a:pt x="3243500" y="416511"/>
                  </a:lnTo>
                  <a:lnTo>
                    <a:pt x="3255337" y="417359"/>
                  </a:lnTo>
                  <a:lnTo>
                    <a:pt x="3267175" y="418084"/>
                  </a:lnTo>
                  <a:lnTo>
                    <a:pt x="3279013" y="418702"/>
                  </a:lnTo>
                  <a:lnTo>
                    <a:pt x="3290850" y="419230"/>
                  </a:lnTo>
                  <a:lnTo>
                    <a:pt x="3302688" y="419679"/>
                  </a:lnTo>
                  <a:lnTo>
                    <a:pt x="3314525" y="420063"/>
                  </a:lnTo>
                  <a:lnTo>
                    <a:pt x="3326363" y="420390"/>
                  </a:lnTo>
                  <a:lnTo>
                    <a:pt x="3338201" y="420668"/>
                  </a:lnTo>
                  <a:lnTo>
                    <a:pt x="3350038" y="420905"/>
                  </a:lnTo>
                  <a:lnTo>
                    <a:pt x="3361876" y="421107"/>
                  </a:lnTo>
                  <a:lnTo>
                    <a:pt x="3373713" y="421279"/>
                  </a:lnTo>
                  <a:lnTo>
                    <a:pt x="3385551" y="421426"/>
                  </a:lnTo>
                  <a:lnTo>
                    <a:pt x="3397389" y="421550"/>
                  </a:lnTo>
                  <a:lnTo>
                    <a:pt x="3409226" y="421656"/>
                  </a:lnTo>
                  <a:lnTo>
                    <a:pt x="3421064" y="421747"/>
                  </a:lnTo>
                  <a:lnTo>
                    <a:pt x="3432901" y="421824"/>
                  </a:lnTo>
                  <a:lnTo>
                    <a:pt x="3444739" y="421889"/>
                  </a:lnTo>
                  <a:lnTo>
                    <a:pt x="3456576" y="421945"/>
                  </a:lnTo>
                  <a:lnTo>
                    <a:pt x="3468414" y="421992"/>
                  </a:lnTo>
                  <a:lnTo>
                    <a:pt x="3480252" y="422032"/>
                  </a:lnTo>
                  <a:lnTo>
                    <a:pt x="3492089" y="422067"/>
                  </a:lnTo>
                  <a:lnTo>
                    <a:pt x="3503927" y="422096"/>
                  </a:lnTo>
                  <a:lnTo>
                    <a:pt x="3515764" y="422121"/>
                  </a:lnTo>
                  <a:lnTo>
                    <a:pt x="3515764" y="422215"/>
                  </a:lnTo>
                  <a:lnTo>
                    <a:pt x="3527602" y="422207"/>
                  </a:lnTo>
                  <a:lnTo>
                    <a:pt x="3539440" y="422197"/>
                  </a:lnTo>
                  <a:lnTo>
                    <a:pt x="3551277" y="422186"/>
                  </a:lnTo>
                  <a:lnTo>
                    <a:pt x="3563115" y="422172"/>
                  </a:lnTo>
                  <a:lnTo>
                    <a:pt x="3574952" y="422156"/>
                  </a:lnTo>
                  <a:lnTo>
                    <a:pt x="3586790" y="422138"/>
                  </a:lnTo>
                  <a:lnTo>
                    <a:pt x="3598628" y="422116"/>
                  </a:lnTo>
                  <a:lnTo>
                    <a:pt x="3610465" y="422090"/>
                  </a:lnTo>
                  <a:lnTo>
                    <a:pt x="3622303" y="422060"/>
                  </a:lnTo>
                  <a:lnTo>
                    <a:pt x="3634140" y="422025"/>
                  </a:lnTo>
                  <a:lnTo>
                    <a:pt x="3645978" y="421983"/>
                  </a:lnTo>
                  <a:lnTo>
                    <a:pt x="3657816" y="421935"/>
                  </a:lnTo>
                  <a:lnTo>
                    <a:pt x="3669653" y="421877"/>
                  </a:lnTo>
                  <a:lnTo>
                    <a:pt x="3681491" y="421810"/>
                  </a:lnTo>
                  <a:lnTo>
                    <a:pt x="3693328" y="421731"/>
                  </a:lnTo>
                  <a:lnTo>
                    <a:pt x="3705166" y="421638"/>
                  </a:lnTo>
                  <a:lnTo>
                    <a:pt x="3717004" y="421529"/>
                  </a:lnTo>
                  <a:lnTo>
                    <a:pt x="3728841" y="421401"/>
                  </a:lnTo>
                  <a:lnTo>
                    <a:pt x="3740679" y="421251"/>
                  </a:lnTo>
                  <a:lnTo>
                    <a:pt x="3752516" y="421076"/>
                  </a:lnTo>
                  <a:lnTo>
                    <a:pt x="3764354" y="420869"/>
                  </a:lnTo>
                  <a:lnTo>
                    <a:pt x="3776191" y="420628"/>
                  </a:lnTo>
                  <a:lnTo>
                    <a:pt x="3788029" y="420345"/>
                  </a:lnTo>
                  <a:lnTo>
                    <a:pt x="3799867" y="420014"/>
                  </a:lnTo>
                  <a:lnTo>
                    <a:pt x="3811704" y="419627"/>
                  </a:lnTo>
                  <a:lnTo>
                    <a:pt x="3823542" y="419175"/>
                  </a:lnTo>
                  <a:lnTo>
                    <a:pt x="3835379" y="418648"/>
                  </a:lnTo>
                  <a:lnTo>
                    <a:pt x="3847217" y="418033"/>
                  </a:lnTo>
                  <a:lnTo>
                    <a:pt x="3859055" y="417317"/>
                  </a:lnTo>
                  <a:lnTo>
                    <a:pt x="3870892" y="416485"/>
                  </a:lnTo>
                  <a:lnTo>
                    <a:pt x="3882730" y="415520"/>
                  </a:lnTo>
                  <a:lnTo>
                    <a:pt x="3894567" y="414404"/>
                  </a:lnTo>
                  <a:lnTo>
                    <a:pt x="3906405" y="413115"/>
                  </a:lnTo>
                  <a:lnTo>
                    <a:pt x="3918243" y="411631"/>
                  </a:lnTo>
                  <a:lnTo>
                    <a:pt x="3930080" y="409930"/>
                  </a:lnTo>
                  <a:lnTo>
                    <a:pt x="3941918" y="407986"/>
                  </a:lnTo>
                  <a:lnTo>
                    <a:pt x="3953755" y="405775"/>
                  </a:lnTo>
                  <a:lnTo>
                    <a:pt x="3965593" y="403273"/>
                  </a:lnTo>
                  <a:lnTo>
                    <a:pt x="3977431" y="400458"/>
                  </a:lnTo>
                  <a:lnTo>
                    <a:pt x="3989268" y="397311"/>
                  </a:lnTo>
                  <a:lnTo>
                    <a:pt x="4001106" y="393818"/>
                  </a:lnTo>
                  <a:lnTo>
                    <a:pt x="4012943" y="389973"/>
                  </a:lnTo>
                  <a:lnTo>
                    <a:pt x="4024781" y="385777"/>
                  </a:lnTo>
                  <a:lnTo>
                    <a:pt x="4036619" y="381241"/>
                  </a:lnTo>
                  <a:lnTo>
                    <a:pt x="4048456" y="376390"/>
                  </a:lnTo>
                  <a:lnTo>
                    <a:pt x="4060294" y="371258"/>
                  </a:lnTo>
                  <a:lnTo>
                    <a:pt x="4072131" y="365894"/>
                  </a:lnTo>
                  <a:lnTo>
                    <a:pt x="4083969" y="360353"/>
                  </a:lnTo>
                  <a:lnTo>
                    <a:pt x="4095806" y="354705"/>
                  </a:lnTo>
                  <a:lnTo>
                    <a:pt x="4107644" y="349019"/>
                  </a:lnTo>
                  <a:lnTo>
                    <a:pt x="4119482" y="343370"/>
                  </a:lnTo>
                  <a:lnTo>
                    <a:pt x="4131319" y="337830"/>
                  </a:lnTo>
                  <a:lnTo>
                    <a:pt x="4143157" y="332465"/>
                  </a:lnTo>
                  <a:lnTo>
                    <a:pt x="4154994" y="327333"/>
                  </a:lnTo>
                  <a:lnTo>
                    <a:pt x="4166832" y="322482"/>
                  </a:lnTo>
                  <a:lnTo>
                    <a:pt x="4178670" y="317946"/>
                  </a:lnTo>
                  <a:lnTo>
                    <a:pt x="4190507" y="313750"/>
                  </a:lnTo>
                  <a:lnTo>
                    <a:pt x="4202345" y="309905"/>
                  </a:lnTo>
                  <a:lnTo>
                    <a:pt x="4214182" y="306413"/>
                  </a:lnTo>
                  <a:lnTo>
                    <a:pt x="4226020" y="303266"/>
                  </a:lnTo>
                  <a:lnTo>
                    <a:pt x="4237858" y="300450"/>
                  </a:lnTo>
                  <a:lnTo>
                    <a:pt x="4249695" y="297948"/>
                  </a:lnTo>
                  <a:lnTo>
                    <a:pt x="4261533" y="295737"/>
                  </a:lnTo>
                  <a:lnTo>
                    <a:pt x="4273370" y="293793"/>
                  </a:lnTo>
                  <a:lnTo>
                    <a:pt x="4285208" y="292092"/>
                  </a:lnTo>
                  <a:lnTo>
                    <a:pt x="4297046" y="290609"/>
                  </a:lnTo>
                  <a:lnTo>
                    <a:pt x="4308883" y="289320"/>
                  </a:lnTo>
                  <a:lnTo>
                    <a:pt x="4320721" y="288203"/>
                  </a:lnTo>
                  <a:lnTo>
                    <a:pt x="4332558" y="287238"/>
                  </a:lnTo>
                  <a:lnTo>
                    <a:pt x="4344396" y="286406"/>
                  </a:lnTo>
                  <a:lnTo>
                    <a:pt x="4356234" y="285690"/>
                  </a:lnTo>
                  <a:lnTo>
                    <a:pt x="4368071" y="285075"/>
                  </a:lnTo>
                  <a:lnTo>
                    <a:pt x="4379909" y="284548"/>
                  </a:lnTo>
                  <a:lnTo>
                    <a:pt x="4391746" y="284096"/>
                  </a:lnTo>
                  <a:lnTo>
                    <a:pt x="4403584" y="283709"/>
                  </a:lnTo>
                  <a:lnTo>
                    <a:pt x="4415421" y="283378"/>
                  </a:lnTo>
                  <a:lnTo>
                    <a:pt x="4427259" y="283095"/>
                  </a:lnTo>
                  <a:lnTo>
                    <a:pt x="4439097" y="282854"/>
                  </a:lnTo>
                  <a:lnTo>
                    <a:pt x="4450934" y="282648"/>
                  </a:lnTo>
                  <a:lnTo>
                    <a:pt x="4462772" y="282472"/>
                  </a:lnTo>
                  <a:lnTo>
                    <a:pt x="4474609" y="282322"/>
                  </a:lnTo>
                  <a:lnTo>
                    <a:pt x="4486447" y="282194"/>
                  </a:lnTo>
                  <a:lnTo>
                    <a:pt x="4498285" y="282085"/>
                  </a:lnTo>
                  <a:lnTo>
                    <a:pt x="4510122" y="281992"/>
                  </a:lnTo>
                  <a:lnTo>
                    <a:pt x="4521960" y="281913"/>
                  </a:lnTo>
                  <a:lnTo>
                    <a:pt x="4533797" y="281846"/>
                  </a:lnTo>
                  <a:lnTo>
                    <a:pt x="4545635" y="281789"/>
                  </a:lnTo>
                  <a:lnTo>
                    <a:pt x="4557473" y="281740"/>
                  </a:lnTo>
                  <a:lnTo>
                    <a:pt x="4569310" y="281698"/>
                  </a:lnTo>
                  <a:lnTo>
                    <a:pt x="4581148" y="281663"/>
                  </a:lnTo>
                  <a:lnTo>
                    <a:pt x="4592985" y="281633"/>
                  </a:lnTo>
                  <a:lnTo>
                    <a:pt x="4604823" y="281607"/>
                  </a:lnTo>
                  <a:lnTo>
                    <a:pt x="4616661" y="281585"/>
                  </a:lnTo>
                  <a:lnTo>
                    <a:pt x="4628498" y="281567"/>
                  </a:lnTo>
                  <a:lnTo>
                    <a:pt x="4640336" y="281551"/>
                  </a:lnTo>
                  <a:lnTo>
                    <a:pt x="4652173" y="281537"/>
                  </a:lnTo>
                  <a:lnTo>
                    <a:pt x="4664011" y="281526"/>
                  </a:lnTo>
                  <a:lnTo>
                    <a:pt x="4675849" y="281516"/>
                  </a:lnTo>
                  <a:lnTo>
                    <a:pt x="4687686" y="281508"/>
                  </a:lnTo>
                </a:path>
              </a:pathLst>
            </a:custGeom>
            <a:ln w="40651" cap="flat">
              <a:solidFill>
                <a:srgbClr val="F365E6">
                  <a:alpha val="100000"/>
                </a:srgbClr>
              </a:solidFill>
              <a:prstDash val="solid"/>
              <a:round/>
            </a:ln>
          </p:spPr>
          <p:txBody>
            <a:bodyPr/>
            <a:lstStyle/>
            <a:p/>
          </p:txBody>
        </p:sp>
        <p:sp>
          <p:nvSpPr>
            <p:cNvPr id="69" name="pl69"/>
            <p:cNvSpPr/>
            <p:nvPr/>
          </p:nvSpPr>
          <p:spPr>
            <a:xfrm>
              <a:off x="2482351" y="3293146"/>
              <a:ext cx="4687686" cy="281508"/>
            </a:xfrm>
            <a:custGeom>
              <a:avLst/>
              <a:pathLst>
                <a:path w="4687686" h="281508">
                  <a:moveTo>
                    <a:pt x="0" y="0"/>
                  </a:moveTo>
                  <a:lnTo>
                    <a:pt x="11837" y="8"/>
                  </a:lnTo>
                  <a:lnTo>
                    <a:pt x="23675" y="18"/>
                  </a:lnTo>
                  <a:lnTo>
                    <a:pt x="35512" y="29"/>
                  </a:lnTo>
                  <a:lnTo>
                    <a:pt x="47350" y="42"/>
                  </a:lnTo>
                  <a:lnTo>
                    <a:pt x="59187" y="58"/>
                  </a:lnTo>
                  <a:lnTo>
                    <a:pt x="71025" y="77"/>
                  </a:lnTo>
                  <a:lnTo>
                    <a:pt x="82863" y="99"/>
                  </a:lnTo>
                  <a:lnTo>
                    <a:pt x="94700" y="124"/>
                  </a:lnTo>
                  <a:lnTo>
                    <a:pt x="106538" y="154"/>
                  </a:lnTo>
                  <a:lnTo>
                    <a:pt x="118375" y="190"/>
                  </a:lnTo>
                  <a:lnTo>
                    <a:pt x="130213" y="231"/>
                  </a:lnTo>
                  <a:lnTo>
                    <a:pt x="142051" y="280"/>
                  </a:lnTo>
                  <a:lnTo>
                    <a:pt x="153888" y="337"/>
                  </a:lnTo>
                  <a:lnTo>
                    <a:pt x="165726" y="405"/>
                  </a:lnTo>
                  <a:lnTo>
                    <a:pt x="177563" y="484"/>
                  </a:lnTo>
                  <a:lnTo>
                    <a:pt x="189401" y="577"/>
                  </a:lnTo>
                  <a:lnTo>
                    <a:pt x="201239" y="685"/>
                  </a:lnTo>
                  <a:lnTo>
                    <a:pt x="213076" y="813"/>
                  </a:lnTo>
                  <a:lnTo>
                    <a:pt x="224914" y="963"/>
                  </a:lnTo>
                  <a:lnTo>
                    <a:pt x="236751" y="1139"/>
                  </a:lnTo>
                  <a:lnTo>
                    <a:pt x="248589" y="1345"/>
                  </a:lnTo>
                  <a:lnTo>
                    <a:pt x="260427" y="1587"/>
                  </a:lnTo>
                  <a:lnTo>
                    <a:pt x="272264" y="1869"/>
                  </a:lnTo>
                  <a:lnTo>
                    <a:pt x="284102" y="2200"/>
                  </a:lnTo>
                  <a:lnTo>
                    <a:pt x="295939" y="2587"/>
                  </a:lnTo>
                  <a:lnTo>
                    <a:pt x="307777" y="3039"/>
                  </a:lnTo>
                  <a:lnTo>
                    <a:pt x="319614" y="3567"/>
                  </a:lnTo>
                  <a:lnTo>
                    <a:pt x="331452" y="4182"/>
                  </a:lnTo>
                  <a:lnTo>
                    <a:pt x="343290" y="4898"/>
                  </a:lnTo>
                  <a:lnTo>
                    <a:pt x="355127" y="5730"/>
                  </a:lnTo>
                  <a:lnTo>
                    <a:pt x="366965" y="6694"/>
                  </a:lnTo>
                  <a:lnTo>
                    <a:pt x="378802" y="7811"/>
                  </a:lnTo>
                  <a:lnTo>
                    <a:pt x="390640" y="9100"/>
                  </a:lnTo>
                  <a:lnTo>
                    <a:pt x="402478" y="10583"/>
                  </a:lnTo>
                  <a:lnTo>
                    <a:pt x="414315" y="12285"/>
                  </a:lnTo>
                  <a:lnTo>
                    <a:pt x="426153" y="14229"/>
                  </a:lnTo>
                  <a:lnTo>
                    <a:pt x="437990" y="16440"/>
                  </a:lnTo>
                  <a:lnTo>
                    <a:pt x="449828" y="18942"/>
                  </a:lnTo>
                  <a:lnTo>
                    <a:pt x="461666" y="21757"/>
                  </a:lnTo>
                  <a:lnTo>
                    <a:pt x="473503" y="24904"/>
                  </a:lnTo>
                  <a:lnTo>
                    <a:pt x="485341" y="28397"/>
                  </a:lnTo>
                  <a:lnTo>
                    <a:pt x="497178" y="32242"/>
                  </a:lnTo>
                  <a:lnTo>
                    <a:pt x="509016" y="36438"/>
                  </a:lnTo>
                  <a:lnTo>
                    <a:pt x="520854" y="40973"/>
                  </a:lnTo>
                  <a:lnTo>
                    <a:pt x="532691" y="45824"/>
                  </a:lnTo>
                  <a:lnTo>
                    <a:pt x="544529" y="50956"/>
                  </a:lnTo>
                  <a:lnTo>
                    <a:pt x="556366" y="56321"/>
                  </a:lnTo>
                  <a:lnTo>
                    <a:pt x="568204" y="61861"/>
                  </a:lnTo>
                  <a:lnTo>
                    <a:pt x="580042" y="67510"/>
                  </a:lnTo>
                  <a:lnTo>
                    <a:pt x="591879" y="73196"/>
                  </a:lnTo>
                  <a:lnTo>
                    <a:pt x="603717" y="78845"/>
                  </a:lnTo>
                  <a:lnTo>
                    <a:pt x="615554" y="84385"/>
                  </a:lnTo>
                  <a:lnTo>
                    <a:pt x="627392" y="89750"/>
                  </a:lnTo>
                  <a:lnTo>
                    <a:pt x="639229" y="94882"/>
                  </a:lnTo>
                  <a:lnTo>
                    <a:pt x="651067" y="99733"/>
                  </a:lnTo>
                  <a:lnTo>
                    <a:pt x="662905" y="104268"/>
                  </a:lnTo>
                  <a:lnTo>
                    <a:pt x="674742" y="108464"/>
                  </a:lnTo>
                  <a:lnTo>
                    <a:pt x="686580" y="112310"/>
                  </a:lnTo>
                  <a:lnTo>
                    <a:pt x="698417" y="115802"/>
                  </a:lnTo>
                  <a:lnTo>
                    <a:pt x="710255" y="118949"/>
                  </a:lnTo>
                  <a:lnTo>
                    <a:pt x="722093" y="121764"/>
                  </a:lnTo>
                  <a:lnTo>
                    <a:pt x="733930" y="124266"/>
                  </a:lnTo>
                  <a:lnTo>
                    <a:pt x="745768" y="126477"/>
                  </a:lnTo>
                  <a:lnTo>
                    <a:pt x="757605" y="128421"/>
                  </a:lnTo>
                  <a:lnTo>
                    <a:pt x="769443" y="130123"/>
                  </a:lnTo>
                  <a:lnTo>
                    <a:pt x="781281" y="131606"/>
                  </a:lnTo>
                  <a:lnTo>
                    <a:pt x="793118" y="132895"/>
                  </a:lnTo>
                  <a:lnTo>
                    <a:pt x="804956" y="134012"/>
                  </a:lnTo>
                  <a:lnTo>
                    <a:pt x="816793" y="134976"/>
                  </a:lnTo>
                  <a:lnTo>
                    <a:pt x="828631" y="135808"/>
                  </a:lnTo>
                  <a:lnTo>
                    <a:pt x="840469" y="136524"/>
                  </a:lnTo>
                  <a:lnTo>
                    <a:pt x="852306" y="137139"/>
                  </a:lnTo>
                  <a:lnTo>
                    <a:pt x="864144" y="137667"/>
                  </a:lnTo>
                  <a:lnTo>
                    <a:pt x="875981" y="138119"/>
                  </a:lnTo>
                  <a:lnTo>
                    <a:pt x="887819" y="138506"/>
                  </a:lnTo>
                  <a:lnTo>
                    <a:pt x="899657" y="138837"/>
                  </a:lnTo>
                  <a:lnTo>
                    <a:pt x="911494" y="139119"/>
                  </a:lnTo>
                  <a:lnTo>
                    <a:pt x="923332" y="139361"/>
                  </a:lnTo>
                  <a:lnTo>
                    <a:pt x="935169" y="139567"/>
                  </a:lnTo>
                  <a:lnTo>
                    <a:pt x="947007" y="139743"/>
                  </a:lnTo>
                  <a:lnTo>
                    <a:pt x="958844" y="139893"/>
                  </a:lnTo>
                  <a:lnTo>
                    <a:pt x="970682" y="140021"/>
                  </a:lnTo>
                  <a:lnTo>
                    <a:pt x="982520" y="140130"/>
                  </a:lnTo>
                  <a:lnTo>
                    <a:pt x="994357" y="140222"/>
                  </a:lnTo>
                  <a:lnTo>
                    <a:pt x="1006195" y="140301"/>
                  </a:lnTo>
                  <a:lnTo>
                    <a:pt x="1018032" y="140369"/>
                  </a:lnTo>
                  <a:lnTo>
                    <a:pt x="1029870" y="140426"/>
                  </a:lnTo>
                  <a:lnTo>
                    <a:pt x="1041708" y="140475"/>
                  </a:lnTo>
                  <a:lnTo>
                    <a:pt x="1053545" y="140516"/>
                  </a:lnTo>
                  <a:lnTo>
                    <a:pt x="1065383" y="140552"/>
                  </a:lnTo>
                  <a:lnTo>
                    <a:pt x="1077220" y="140582"/>
                  </a:lnTo>
                  <a:lnTo>
                    <a:pt x="1089058" y="140608"/>
                  </a:lnTo>
                  <a:lnTo>
                    <a:pt x="1100896" y="140629"/>
                  </a:lnTo>
                  <a:lnTo>
                    <a:pt x="1112733" y="140648"/>
                  </a:lnTo>
                  <a:lnTo>
                    <a:pt x="1124571" y="140664"/>
                  </a:lnTo>
                  <a:lnTo>
                    <a:pt x="1136408" y="140677"/>
                  </a:lnTo>
                  <a:lnTo>
                    <a:pt x="1148246" y="140689"/>
                  </a:lnTo>
                  <a:lnTo>
                    <a:pt x="1160084" y="140698"/>
                  </a:lnTo>
                  <a:lnTo>
                    <a:pt x="1171921" y="140707"/>
                  </a:lnTo>
                  <a:lnTo>
                    <a:pt x="1171921" y="140707"/>
                  </a:lnTo>
                  <a:lnTo>
                    <a:pt x="1183759" y="140698"/>
                  </a:lnTo>
                  <a:lnTo>
                    <a:pt x="1195596" y="140689"/>
                  </a:lnTo>
                  <a:lnTo>
                    <a:pt x="1207434" y="140677"/>
                  </a:lnTo>
                  <a:lnTo>
                    <a:pt x="1219272" y="140664"/>
                  </a:lnTo>
                  <a:lnTo>
                    <a:pt x="1231109" y="140648"/>
                  </a:lnTo>
                  <a:lnTo>
                    <a:pt x="1242947" y="140629"/>
                  </a:lnTo>
                  <a:lnTo>
                    <a:pt x="1254784" y="140608"/>
                  </a:lnTo>
                  <a:lnTo>
                    <a:pt x="1266622" y="140582"/>
                  </a:lnTo>
                  <a:lnTo>
                    <a:pt x="1278459" y="140552"/>
                  </a:lnTo>
                  <a:lnTo>
                    <a:pt x="1290297" y="140516"/>
                  </a:lnTo>
                  <a:lnTo>
                    <a:pt x="1302135" y="140475"/>
                  </a:lnTo>
                  <a:lnTo>
                    <a:pt x="1313972" y="140426"/>
                  </a:lnTo>
                  <a:lnTo>
                    <a:pt x="1325810" y="140369"/>
                  </a:lnTo>
                  <a:lnTo>
                    <a:pt x="1337647" y="140301"/>
                  </a:lnTo>
                  <a:lnTo>
                    <a:pt x="1349485" y="140222"/>
                  </a:lnTo>
                  <a:lnTo>
                    <a:pt x="1361323" y="140130"/>
                  </a:lnTo>
                  <a:lnTo>
                    <a:pt x="1373160" y="140021"/>
                  </a:lnTo>
                  <a:lnTo>
                    <a:pt x="1384998" y="139893"/>
                  </a:lnTo>
                  <a:lnTo>
                    <a:pt x="1396835" y="139743"/>
                  </a:lnTo>
                  <a:lnTo>
                    <a:pt x="1408673" y="139567"/>
                  </a:lnTo>
                  <a:lnTo>
                    <a:pt x="1420511" y="139361"/>
                  </a:lnTo>
                  <a:lnTo>
                    <a:pt x="1432348" y="139119"/>
                  </a:lnTo>
                  <a:lnTo>
                    <a:pt x="1444186" y="138837"/>
                  </a:lnTo>
                  <a:lnTo>
                    <a:pt x="1456023" y="138506"/>
                  </a:lnTo>
                  <a:lnTo>
                    <a:pt x="1467861" y="138119"/>
                  </a:lnTo>
                  <a:lnTo>
                    <a:pt x="1479699" y="137667"/>
                  </a:lnTo>
                  <a:lnTo>
                    <a:pt x="1491536" y="137139"/>
                  </a:lnTo>
                  <a:lnTo>
                    <a:pt x="1503374" y="136524"/>
                  </a:lnTo>
                  <a:lnTo>
                    <a:pt x="1515211" y="135808"/>
                  </a:lnTo>
                  <a:lnTo>
                    <a:pt x="1527049" y="134976"/>
                  </a:lnTo>
                  <a:lnTo>
                    <a:pt x="1538887" y="134012"/>
                  </a:lnTo>
                  <a:lnTo>
                    <a:pt x="1550724" y="132895"/>
                  </a:lnTo>
                  <a:lnTo>
                    <a:pt x="1562562" y="131606"/>
                  </a:lnTo>
                  <a:lnTo>
                    <a:pt x="1574399" y="130123"/>
                  </a:lnTo>
                  <a:lnTo>
                    <a:pt x="1586237" y="128421"/>
                  </a:lnTo>
                  <a:lnTo>
                    <a:pt x="1598074" y="126477"/>
                  </a:lnTo>
                  <a:lnTo>
                    <a:pt x="1609912" y="124266"/>
                  </a:lnTo>
                  <a:lnTo>
                    <a:pt x="1621750" y="121764"/>
                  </a:lnTo>
                  <a:lnTo>
                    <a:pt x="1633587" y="118949"/>
                  </a:lnTo>
                  <a:lnTo>
                    <a:pt x="1645425" y="115802"/>
                  </a:lnTo>
                  <a:lnTo>
                    <a:pt x="1657262" y="112310"/>
                  </a:lnTo>
                  <a:lnTo>
                    <a:pt x="1669100" y="108464"/>
                  </a:lnTo>
                  <a:lnTo>
                    <a:pt x="1680938" y="104268"/>
                  </a:lnTo>
                  <a:lnTo>
                    <a:pt x="1692775" y="99733"/>
                  </a:lnTo>
                  <a:lnTo>
                    <a:pt x="1704613" y="94882"/>
                  </a:lnTo>
                  <a:lnTo>
                    <a:pt x="1716450" y="89750"/>
                  </a:lnTo>
                  <a:lnTo>
                    <a:pt x="1728288" y="84385"/>
                  </a:lnTo>
                  <a:lnTo>
                    <a:pt x="1740126" y="78845"/>
                  </a:lnTo>
                  <a:lnTo>
                    <a:pt x="1751963" y="73196"/>
                  </a:lnTo>
                  <a:lnTo>
                    <a:pt x="1763801" y="67510"/>
                  </a:lnTo>
                  <a:lnTo>
                    <a:pt x="1775638" y="61861"/>
                  </a:lnTo>
                  <a:lnTo>
                    <a:pt x="1787476" y="56321"/>
                  </a:lnTo>
                  <a:lnTo>
                    <a:pt x="1799314" y="50956"/>
                  </a:lnTo>
                  <a:lnTo>
                    <a:pt x="1811151" y="45824"/>
                  </a:lnTo>
                  <a:lnTo>
                    <a:pt x="1822989" y="40973"/>
                  </a:lnTo>
                  <a:lnTo>
                    <a:pt x="1834826" y="36438"/>
                  </a:lnTo>
                  <a:lnTo>
                    <a:pt x="1846664" y="32242"/>
                  </a:lnTo>
                  <a:lnTo>
                    <a:pt x="1858502" y="28397"/>
                  </a:lnTo>
                  <a:lnTo>
                    <a:pt x="1870339" y="24904"/>
                  </a:lnTo>
                  <a:lnTo>
                    <a:pt x="1882177" y="21757"/>
                  </a:lnTo>
                  <a:lnTo>
                    <a:pt x="1894014" y="18942"/>
                  </a:lnTo>
                  <a:lnTo>
                    <a:pt x="1905852" y="16440"/>
                  </a:lnTo>
                  <a:lnTo>
                    <a:pt x="1917689" y="14229"/>
                  </a:lnTo>
                  <a:lnTo>
                    <a:pt x="1929527" y="12285"/>
                  </a:lnTo>
                  <a:lnTo>
                    <a:pt x="1941365" y="10583"/>
                  </a:lnTo>
                  <a:lnTo>
                    <a:pt x="1953202" y="9100"/>
                  </a:lnTo>
                  <a:lnTo>
                    <a:pt x="1965040" y="7811"/>
                  </a:lnTo>
                  <a:lnTo>
                    <a:pt x="1976877" y="6694"/>
                  </a:lnTo>
                  <a:lnTo>
                    <a:pt x="1988715" y="5730"/>
                  </a:lnTo>
                  <a:lnTo>
                    <a:pt x="2000553" y="4898"/>
                  </a:lnTo>
                  <a:lnTo>
                    <a:pt x="2012390" y="4182"/>
                  </a:lnTo>
                  <a:lnTo>
                    <a:pt x="2024228" y="3567"/>
                  </a:lnTo>
                  <a:lnTo>
                    <a:pt x="2036065" y="3039"/>
                  </a:lnTo>
                  <a:lnTo>
                    <a:pt x="2047903" y="2587"/>
                  </a:lnTo>
                  <a:lnTo>
                    <a:pt x="2059741" y="2200"/>
                  </a:lnTo>
                  <a:lnTo>
                    <a:pt x="2071578" y="1869"/>
                  </a:lnTo>
                  <a:lnTo>
                    <a:pt x="2083416" y="1587"/>
                  </a:lnTo>
                  <a:lnTo>
                    <a:pt x="2095253" y="1345"/>
                  </a:lnTo>
                  <a:lnTo>
                    <a:pt x="2107091" y="1139"/>
                  </a:lnTo>
                  <a:lnTo>
                    <a:pt x="2118929" y="963"/>
                  </a:lnTo>
                  <a:lnTo>
                    <a:pt x="2130766" y="813"/>
                  </a:lnTo>
                  <a:lnTo>
                    <a:pt x="2142604" y="685"/>
                  </a:lnTo>
                  <a:lnTo>
                    <a:pt x="2154441" y="577"/>
                  </a:lnTo>
                  <a:lnTo>
                    <a:pt x="2166279" y="484"/>
                  </a:lnTo>
                  <a:lnTo>
                    <a:pt x="2178117" y="405"/>
                  </a:lnTo>
                  <a:lnTo>
                    <a:pt x="2189954" y="337"/>
                  </a:lnTo>
                  <a:lnTo>
                    <a:pt x="2201792" y="280"/>
                  </a:lnTo>
                  <a:lnTo>
                    <a:pt x="2213629" y="231"/>
                  </a:lnTo>
                  <a:lnTo>
                    <a:pt x="2225467" y="190"/>
                  </a:lnTo>
                  <a:lnTo>
                    <a:pt x="2237304" y="154"/>
                  </a:lnTo>
                  <a:lnTo>
                    <a:pt x="2249142" y="124"/>
                  </a:lnTo>
                  <a:lnTo>
                    <a:pt x="2260980" y="99"/>
                  </a:lnTo>
                  <a:lnTo>
                    <a:pt x="2272817" y="77"/>
                  </a:lnTo>
                  <a:lnTo>
                    <a:pt x="2284655" y="58"/>
                  </a:lnTo>
                  <a:lnTo>
                    <a:pt x="2296492" y="42"/>
                  </a:lnTo>
                  <a:lnTo>
                    <a:pt x="2308330" y="29"/>
                  </a:lnTo>
                  <a:lnTo>
                    <a:pt x="2320168" y="18"/>
                  </a:lnTo>
                  <a:lnTo>
                    <a:pt x="2332005" y="8"/>
                  </a:lnTo>
                  <a:lnTo>
                    <a:pt x="2343843" y="0"/>
                  </a:lnTo>
                  <a:lnTo>
                    <a:pt x="2343843" y="47"/>
                  </a:lnTo>
                  <a:lnTo>
                    <a:pt x="2355680" y="63"/>
                  </a:lnTo>
                  <a:lnTo>
                    <a:pt x="2367518" y="83"/>
                  </a:lnTo>
                  <a:lnTo>
                    <a:pt x="2379356" y="106"/>
                  </a:lnTo>
                  <a:lnTo>
                    <a:pt x="2391193" y="132"/>
                  </a:lnTo>
                  <a:lnTo>
                    <a:pt x="2403031" y="164"/>
                  </a:lnTo>
                  <a:lnTo>
                    <a:pt x="2414868" y="201"/>
                  </a:lnTo>
                  <a:lnTo>
                    <a:pt x="2426706" y="245"/>
                  </a:lnTo>
                  <a:lnTo>
                    <a:pt x="2438544" y="296"/>
                  </a:lnTo>
                  <a:lnTo>
                    <a:pt x="2450381" y="356"/>
                  </a:lnTo>
                  <a:lnTo>
                    <a:pt x="2462219" y="427"/>
                  </a:lnTo>
                  <a:lnTo>
                    <a:pt x="2474056" y="510"/>
                  </a:lnTo>
                  <a:lnTo>
                    <a:pt x="2485894" y="608"/>
                  </a:lnTo>
                  <a:lnTo>
                    <a:pt x="2497732" y="722"/>
                  </a:lnTo>
                  <a:lnTo>
                    <a:pt x="2509569" y="857"/>
                  </a:lnTo>
                  <a:lnTo>
                    <a:pt x="2521407" y="1015"/>
                  </a:lnTo>
                  <a:lnTo>
                    <a:pt x="2533244" y="1201"/>
                  </a:lnTo>
                  <a:lnTo>
                    <a:pt x="2545082" y="1419"/>
                  </a:lnTo>
                  <a:lnTo>
                    <a:pt x="2556919" y="1674"/>
                  </a:lnTo>
                  <a:lnTo>
                    <a:pt x="2568757" y="1974"/>
                  </a:lnTo>
                  <a:lnTo>
                    <a:pt x="2580595" y="2326"/>
                  </a:lnTo>
                  <a:lnTo>
                    <a:pt x="2592432" y="2738"/>
                  </a:lnTo>
                  <a:lnTo>
                    <a:pt x="2604270" y="3221"/>
                  </a:lnTo>
                  <a:lnTo>
                    <a:pt x="2616107" y="3786"/>
                  </a:lnTo>
                  <a:lnTo>
                    <a:pt x="2627945" y="4448"/>
                  </a:lnTo>
                  <a:lnTo>
                    <a:pt x="2639783" y="5222"/>
                  </a:lnTo>
                  <a:lnTo>
                    <a:pt x="2651620" y="6126"/>
                  </a:lnTo>
                  <a:lnTo>
                    <a:pt x="2663458" y="7181"/>
                  </a:lnTo>
                  <a:lnTo>
                    <a:pt x="2675295" y="8411"/>
                  </a:lnTo>
                  <a:lnTo>
                    <a:pt x="2687133" y="9843"/>
                  </a:lnTo>
                  <a:lnTo>
                    <a:pt x="2698971" y="11507"/>
                  </a:lnTo>
                  <a:lnTo>
                    <a:pt x="2710808" y="13437"/>
                  </a:lnTo>
                  <a:lnTo>
                    <a:pt x="2722646" y="15670"/>
                  </a:lnTo>
                  <a:lnTo>
                    <a:pt x="2734483" y="18248"/>
                  </a:lnTo>
                  <a:lnTo>
                    <a:pt x="2746321" y="21215"/>
                  </a:lnTo>
                  <a:lnTo>
                    <a:pt x="2758159" y="24618"/>
                  </a:lnTo>
                  <a:lnTo>
                    <a:pt x="2769996" y="28505"/>
                  </a:lnTo>
                  <a:lnTo>
                    <a:pt x="2781834" y="32927"/>
                  </a:lnTo>
                  <a:lnTo>
                    <a:pt x="2793671" y="37932"/>
                  </a:lnTo>
                  <a:lnTo>
                    <a:pt x="2805509" y="43562"/>
                  </a:lnTo>
                  <a:lnTo>
                    <a:pt x="2817347" y="49856"/>
                  </a:lnTo>
                  <a:lnTo>
                    <a:pt x="2829184" y="56841"/>
                  </a:lnTo>
                  <a:lnTo>
                    <a:pt x="2841022" y="64531"/>
                  </a:lnTo>
                  <a:lnTo>
                    <a:pt x="2852859" y="72924"/>
                  </a:lnTo>
                  <a:lnTo>
                    <a:pt x="2864697" y="81994"/>
                  </a:lnTo>
                  <a:lnTo>
                    <a:pt x="2876534" y="91697"/>
                  </a:lnTo>
                  <a:lnTo>
                    <a:pt x="2888372" y="101960"/>
                  </a:lnTo>
                  <a:lnTo>
                    <a:pt x="2900210" y="112690"/>
                  </a:lnTo>
                  <a:lnTo>
                    <a:pt x="2912047" y="123770"/>
                  </a:lnTo>
                  <a:lnTo>
                    <a:pt x="2923885" y="135068"/>
                  </a:lnTo>
                  <a:lnTo>
                    <a:pt x="2935722" y="146440"/>
                  </a:lnTo>
                  <a:lnTo>
                    <a:pt x="2947560" y="157738"/>
                  </a:lnTo>
                  <a:lnTo>
                    <a:pt x="2959398" y="168818"/>
                  </a:lnTo>
                  <a:lnTo>
                    <a:pt x="2971235" y="179547"/>
                  </a:lnTo>
                  <a:lnTo>
                    <a:pt x="2983073" y="189811"/>
                  </a:lnTo>
                  <a:lnTo>
                    <a:pt x="2994910" y="199513"/>
                  </a:lnTo>
                  <a:lnTo>
                    <a:pt x="3006748" y="208584"/>
                  </a:lnTo>
                  <a:lnTo>
                    <a:pt x="3018586" y="216976"/>
                  </a:lnTo>
                  <a:lnTo>
                    <a:pt x="3030423" y="224667"/>
                  </a:lnTo>
                  <a:lnTo>
                    <a:pt x="3042261" y="231652"/>
                  </a:lnTo>
                  <a:lnTo>
                    <a:pt x="3054098" y="237946"/>
                  </a:lnTo>
                  <a:lnTo>
                    <a:pt x="3065936" y="243576"/>
                  </a:lnTo>
                  <a:lnTo>
                    <a:pt x="3077774" y="248580"/>
                  </a:lnTo>
                  <a:lnTo>
                    <a:pt x="3089611" y="253002"/>
                  </a:lnTo>
                  <a:lnTo>
                    <a:pt x="3101449" y="256890"/>
                  </a:lnTo>
                  <a:lnTo>
                    <a:pt x="3113286" y="260293"/>
                  </a:lnTo>
                  <a:lnTo>
                    <a:pt x="3125124" y="263260"/>
                  </a:lnTo>
                  <a:lnTo>
                    <a:pt x="3136962" y="265838"/>
                  </a:lnTo>
                  <a:lnTo>
                    <a:pt x="3148799" y="268071"/>
                  </a:lnTo>
                  <a:lnTo>
                    <a:pt x="3160637" y="270001"/>
                  </a:lnTo>
                  <a:lnTo>
                    <a:pt x="3172474" y="271664"/>
                  </a:lnTo>
                  <a:lnTo>
                    <a:pt x="3184312" y="273096"/>
                  </a:lnTo>
                  <a:lnTo>
                    <a:pt x="3196149" y="274326"/>
                  </a:lnTo>
                  <a:lnTo>
                    <a:pt x="3207987" y="275381"/>
                  </a:lnTo>
                  <a:lnTo>
                    <a:pt x="3219825" y="276285"/>
                  </a:lnTo>
                  <a:lnTo>
                    <a:pt x="3231662" y="277059"/>
                  </a:lnTo>
                  <a:lnTo>
                    <a:pt x="3243500" y="277721"/>
                  </a:lnTo>
                  <a:lnTo>
                    <a:pt x="3255337" y="278287"/>
                  </a:lnTo>
                  <a:lnTo>
                    <a:pt x="3267175" y="278770"/>
                  </a:lnTo>
                  <a:lnTo>
                    <a:pt x="3279013" y="279182"/>
                  </a:lnTo>
                  <a:lnTo>
                    <a:pt x="3290850" y="279533"/>
                  </a:lnTo>
                  <a:lnTo>
                    <a:pt x="3302688" y="279833"/>
                  </a:lnTo>
                  <a:lnTo>
                    <a:pt x="3314525" y="280089"/>
                  </a:lnTo>
                  <a:lnTo>
                    <a:pt x="3326363" y="280307"/>
                  </a:lnTo>
                  <a:lnTo>
                    <a:pt x="3338201" y="280492"/>
                  </a:lnTo>
                  <a:lnTo>
                    <a:pt x="3350038" y="280651"/>
                  </a:lnTo>
                  <a:lnTo>
                    <a:pt x="3361876" y="280785"/>
                  </a:lnTo>
                  <a:lnTo>
                    <a:pt x="3373713" y="280900"/>
                  </a:lnTo>
                  <a:lnTo>
                    <a:pt x="3385551" y="280997"/>
                  </a:lnTo>
                  <a:lnTo>
                    <a:pt x="3397389" y="281081"/>
                  </a:lnTo>
                  <a:lnTo>
                    <a:pt x="3409226" y="281151"/>
                  </a:lnTo>
                  <a:lnTo>
                    <a:pt x="3421064" y="281211"/>
                  </a:lnTo>
                  <a:lnTo>
                    <a:pt x="3432901" y="281263"/>
                  </a:lnTo>
                  <a:lnTo>
                    <a:pt x="3444739" y="281306"/>
                  </a:lnTo>
                  <a:lnTo>
                    <a:pt x="3456576" y="281343"/>
                  </a:lnTo>
                  <a:lnTo>
                    <a:pt x="3468414" y="281375"/>
                  </a:lnTo>
                  <a:lnTo>
                    <a:pt x="3480252" y="281402"/>
                  </a:lnTo>
                  <a:lnTo>
                    <a:pt x="3492089" y="281425"/>
                  </a:lnTo>
                  <a:lnTo>
                    <a:pt x="3503927" y="281444"/>
                  </a:lnTo>
                  <a:lnTo>
                    <a:pt x="3515764" y="281461"/>
                  </a:lnTo>
                  <a:lnTo>
                    <a:pt x="3515764" y="281508"/>
                  </a:lnTo>
                  <a:lnTo>
                    <a:pt x="3527602" y="281500"/>
                  </a:lnTo>
                  <a:lnTo>
                    <a:pt x="3539440" y="281490"/>
                  </a:lnTo>
                  <a:lnTo>
                    <a:pt x="3551277" y="281479"/>
                  </a:lnTo>
                  <a:lnTo>
                    <a:pt x="3563115" y="281465"/>
                  </a:lnTo>
                  <a:lnTo>
                    <a:pt x="3574952" y="281449"/>
                  </a:lnTo>
                  <a:lnTo>
                    <a:pt x="3586790" y="281431"/>
                  </a:lnTo>
                  <a:lnTo>
                    <a:pt x="3598628" y="281409"/>
                  </a:lnTo>
                  <a:lnTo>
                    <a:pt x="3610465" y="281383"/>
                  </a:lnTo>
                  <a:lnTo>
                    <a:pt x="3622303" y="281353"/>
                  </a:lnTo>
                  <a:lnTo>
                    <a:pt x="3634140" y="281318"/>
                  </a:lnTo>
                  <a:lnTo>
                    <a:pt x="3645978" y="281276"/>
                  </a:lnTo>
                  <a:lnTo>
                    <a:pt x="3657816" y="281228"/>
                  </a:lnTo>
                  <a:lnTo>
                    <a:pt x="3669653" y="281170"/>
                  </a:lnTo>
                  <a:lnTo>
                    <a:pt x="3681491" y="281103"/>
                  </a:lnTo>
                  <a:lnTo>
                    <a:pt x="3693328" y="281024"/>
                  </a:lnTo>
                  <a:lnTo>
                    <a:pt x="3705166" y="280931"/>
                  </a:lnTo>
                  <a:lnTo>
                    <a:pt x="3717004" y="280822"/>
                  </a:lnTo>
                  <a:lnTo>
                    <a:pt x="3728841" y="280694"/>
                  </a:lnTo>
                  <a:lnTo>
                    <a:pt x="3740679" y="280544"/>
                  </a:lnTo>
                  <a:lnTo>
                    <a:pt x="3752516" y="280369"/>
                  </a:lnTo>
                  <a:lnTo>
                    <a:pt x="3764354" y="280162"/>
                  </a:lnTo>
                  <a:lnTo>
                    <a:pt x="3776191" y="279921"/>
                  </a:lnTo>
                  <a:lnTo>
                    <a:pt x="3788029" y="279638"/>
                  </a:lnTo>
                  <a:lnTo>
                    <a:pt x="3799867" y="279307"/>
                  </a:lnTo>
                  <a:lnTo>
                    <a:pt x="3811704" y="278920"/>
                  </a:lnTo>
                  <a:lnTo>
                    <a:pt x="3823542" y="278468"/>
                  </a:lnTo>
                  <a:lnTo>
                    <a:pt x="3835379" y="277941"/>
                  </a:lnTo>
                  <a:lnTo>
                    <a:pt x="3847217" y="277326"/>
                  </a:lnTo>
                  <a:lnTo>
                    <a:pt x="3859055" y="276610"/>
                  </a:lnTo>
                  <a:lnTo>
                    <a:pt x="3870892" y="275778"/>
                  </a:lnTo>
                  <a:lnTo>
                    <a:pt x="3882730" y="274813"/>
                  </a:lnTo>
                  <a:lnTo>
                    <a:pt x="3894567" y="273696"/>
                  </a:lnTo>
                  <a:lnTo>
                    <a:pt x="3906405" y="272408"/>
                  </a:lnTo>
                  <a:lnTo>
                    <a:pt x="3918243" y="270924"/>
                  </a:lnTo>
                  <a:lnTo>
                    <a:pt x="3930080" y="269223"/>
                  </a:lnTo>
                  <a:lnTo>
                    <a:pt x="3941918" y="267279"/>
                  </a:lnTo>
                  <a:lnTo>
                    <a:pt x="3953755" y="265068"/>
                  </a:lnTo>
                  <a:lnTo>
                    <a:pt x="3965593" y="262566"/>
                  </a:lnTo>
                  <a:lnTo>
                    <a:pt x="3977431" y="259751"/>
                  </a:lnTo>
                  <a:lnTo>
                    <a:pt x="3989268" y="256604"/>
                  </a:lnTo>
                  <a:lnTo>
                    <a:pt x="4001106" y="253111"/>
                  </a:lnTo>
                  <a:lnTo>
                    <a:pt x="4012943" y="249266"/>
                  </a:lnTo>
                  <a:lnTo>
                    <a:pt x="4024781" y="245070"/>
                  </a:lnTo>
                  <a:lnTo>
                    <a:pt x="4036619" y="240534"/>
                  </a:lnTo>
                  <a:lnTo>
                    <a:pt x="4048456" y="235683"/>
                  </a:lnTo>
                  <a:lnTo>
                    <a:pt x="4060294" y="230551"/>
                  </a:lnTo>
                  <a:lnTo>
                    <a:pt x="4072131" y="225187"/>
                  </a:lnTo>
                  <a:lnTo>
                    <a:pt x="4083969" y="219646"/>
                  </a:lnTo>
                  <a:lnTo>
                    <a:pt x="4095806" y="213997"/>
                  </a:lnTo>
                  <a:lnTo>
                    <a:pt x="4107644" y="208312"/>
                  </a:lnTo>
                  <a:lnTo>
                    <a:pt x="4119482" y="202663"/>
                  </a:lnTo>
                  <a:lnTo>
                    <a:pt x="4131319" y="197123"/>
                  </a:lnTo>
                  <a:lnTo>
                    <a:pt x="4143157" y="191758"/>
                  </a:lnTo>
                  <a:lnTo>
                    <a:pt x="4154994" y="186626"/>
                  </a:lnTo>
                  <a:lnTo>
                    <a:pt x="4166832" y="181775"/>
                  </a:lnTo>
                  <a:lnTo>
                    <a:pt x="4178670" y="177239"/>
                  </a:lnTo>
                  <a:lnTo>
                    <a:pt x="4190507" y="173043"/>
                  </a:lnTo>
                  <a:lnTo>
                    <a:pt x="4202345" y="169198"/>
                  </a:lnTo>
                  <a:lnTo>
                    <a:pt x="4214182" y="165705"/>
                  </a:lnTo>
                  <a:lnTo>
                    <a:pt x="4226020" y="162558"/>
                  </a:lnTo>
                  <a:lnTo>
                    <a:pt x="4237858" y="159743"/>
                  </a:lnTo>
                  <a:lnTo>
                    <a:pt x="4249695" y="157241"/>
                  </a:lnTo>
                  <a:lnTo>
                    <a:pt x="4261533" y="155030"/>
                  </a:lnTo>
                  <a:lnTo>
                    <a:pt x="4273370" y="153086"/>
                  </a:lnTo>
                  <a:lnTo>
                    <a:pt x="4285208" y="151385"/>
                  </a:lnTo>
                  <a:lnTo>
                    <a:pt x="4297046" y="149902"/>
                  </a:lnTo>
                  <a:lnTo>
                    <a:pt x="4308883" y="148613"/>
                  </a:lnTo>
                  <a:lnTo>
                    <a:pt x="4320721" y="147496"/>
                  </a:lnTo>
                  <a:lnTo>
                    <a:pt x="4332558" y="146531"/>
                  </a:lnTo>
                  <a:lnTo>
                    <a:pt x="4344396" y="145699"/>
                  </a:lnTo>
                  <a:lnTo>
                    <a:pt x="4356234" y="144983"/>
                  </a:lnTo>
                  <a:lnTo>
                    <a:pt x="4368071" y="144368"/>
                  </a:lnTo>
                  <a:lnTo>
                    <a:pt x="4379909" y="143841"/>
                  </a:lnTo>
                  <a:lnTo>
                    <a:pt x="4391746" y="143389"/>
                  </a:lnTo>
                  <a:lnTo>
                    <a:pt x="4403584" y="143002"/>
                  </a:lnTo>
                  <a:lnTo>
                    <a:pt x="4415421" y="142671"/>
                  </a:lnTo>
                  <a:lnTo>
                    <a:pt x="4427259" y="142388"/>
                  </a:lnTo>
                  <a:lnTo>
                    <a:pt x="4439097" y="142147"/>
                  </a:lnTo>
                  <a:lnTo>
                    <a:pt x="4450934" y="141941"/>
                  </a:lnTo>
                  <a:lnTo>
                    <a:pt x="4462772" y="141765"/>
                  </a:lnTo>
                  <a:lnTo>
                    <a:pt x="4474609" y="141615"/>
                  </a:lnTo>
                  <a:lnTo>
                    <a:pt x="4486447" y="141487"/>
                  </a:lnTo>
                  <a:lnTo>
                    <a:pt x="4498285" y="141378"/>
                  </a:lnTo>
                  <a:lnTo>
                    <a:pt x="4510122" y="141285"/>
                  </a:lnTo>
                  <a:lnTo>
                    <a:pt x="4521960" y="141206"/>
                  </a:lnTo>
                  <a:lnTo>
                    <a:pt x="4533797" y="141139"/>
                  </a:lnTo>
                  <a:lnTo>
                    <a:pt x="4545635" y="141081"/>
                  </a:lnTo>
                  <a:lnTo>
                    <a:pt x="4557473" y="141033"/>
                  </a:lnTo>
                  <a:lnTo>
                    <a:pt x="4569310" y="140991"/>
                  </a:lnTo>
                  <a:lnTo>
                    <a:pt x="4581148" y="140956"/>
                  </a:lnTo>
                  <a:lnTo>
                    <a:pt x="4592985" y="140926"/>
                  </a:lnTo>
                  <a:lnTo>
                    <a:pt x="4604823" y="140900"/>
                  </a:lnTo>
                  <a:lnTo>
                    <a:pt x="4616661" y="140878"/>
                  </a:lnTo>
                  <a:lnTo>
                    <a:pt x="4628498" y="140860"/>
                  </a:lnTo>
                  <a:lnTo>
                    <a:pt x="4640336" y="140844"/>
                  </a:lnTo>
                  <a:lnTo>
                    <a:pt x="4652173" y="140830"/>
                  </a:lnTo>
                  <a:lnTo>
                    <a:pt x="4664011" y="140819"/>
                  </a:lnTo>
                  <a:lnTo>
                    <a:pt x="4675849" y="140809"/>
                  </a:lnTo>
                  <a:lnTo>
                    <a:pt x="4687686" y="140801"/>
                  </a:lnTo>
                </a:path>
              </a:pathLst>
            </a:custGeom>
            <a:ln w="40651" cap="flat">
              <a:solidFill>
                <a:srgbClr val="FB61D7">
                  <a:alpha val="100000"/>
                </a:srgbClr>
              </a:solidFill>
              <a:prstDash val="solid"/>
              <a:round/>
            </a:ln>
          </p:spPr>
          <p:txBody>
            <a:bodyPr/>
            <a:lstStyle/>
            <a:p/>
          </p:txBody>
        </p:sp>
        <p:sp>
          <p:nvSpPr>
            <p:cNvPr id="70" name="pl70"/>
            <p:cNvSpPr/>
            <p:nvPr/>
          </p:nvSpPr>
          <p:spPr>
            <a:xfrm>
              <a:off x="2482351" y="3715834"/>
              <a:ext cx="4687686" cy="1125703"/>
            </a:xfrm>
            <a:custGeom>
              <a:avLst/>
              <a:pathLst>
                <a:path w="4687686" h="1125703">
                  <a:moveTo>
                    <a:pt x="0" y="562733"/>
                  </a:moveTo>
                  <a:lnTo>
                    <a:pt x="11837" y="562708"/>
                  </a:lnTo>
                  <a:lnTo>
                    <a:pt x="23675" y="562679"/>
                  </a:lnTo>
                  <a:lnTo>
                    <a:pt x="35512" y="562645"/>
                  </a:lnTo>
                  <a:lnTo>
                    <a:pt x="47350" y="562605"/>
                  </a:lnTo>
                  <a:lnTo>
                    <a:pt x="59187" y="562557"/>
                  </a:lnTo>
                  <a:lnTo>
                    <a:pt x="71025" y="562502"/>
                  </a:lnTo>
                  <a:lnTo>
                    <a:pt x="82863" y="562436"/>
                  </a:lnTo>
                  <a:lnTo>
                    <a:pt x="94700" y="562359"/>
                  </a:lnTo>
                  <a:lnTo>
                    <a:pt x="106538" y="562269"/>
                  </a:lnTo>
                  <a:lnTo>
                    <a:pt x="118375" y="562163"/>
                  </a:lnTo>
                  <a:lnTo>
                    <a:pt x="130213" y="562038"/>
                  </a:lnTo>
                  <a:lnTo>
                    <a:pt x="142051" y="561892"/>
                  </a:lnTo>
                  <a:lnTo>
                    <a:pt x="153888" y="561720"/>
                  </a:lnTo>
                  <a:lnTo>
                    <a:pt x="165726" y="561518"/>
                  </a:lnTo>
                  <a:lnTo>
                    <a:pt x="177563" y="561281"/>
                  </a:lnTo>
                  <a:lnTo>
                    <a:pt x="189401" y="561002"/>
                  </a:lnTo>
                  <a:lnTo>
                    <a:pt x="201239" y="560675"/>
                  </a:lnTo>
                  <a:lnTo>
                    <a:pt x="213076" y="560292"/>
                  </a:lnTo>
                  <a:lnTo>
                    <a:pt x="224914" y="559842"/>
                  </a:lnTo>
                  <a:lnTo>
                    <a:pt x="236751" y="559315"/>
                  </a:lnTo>
                  <a:lnTo>
                    <a:pt x="248589" y="558696"/>
                  </a:lnTo>
                  <a:lnTo>
                    <a:pt x="260427" y="557972"/>
                  </a:lnTo>
                  <a:lnTo>
                    <a:pt x="272264" y="557124"/>
                  </a:lnTo>
                  <a:lnTo>
                    <a:pt x="284102" y="556131"/>
                  </a:lnTo>
                  <a:lnTo>
                    <a:pt x="295939" y="554970"/>
                  </a:lnTo>
                  <a:lnTo>
                    <a:pt x="307777" y="553614"/>
                  </a:lnTo>
                  <a:lnTo>
                    <a:pt x="319614" y="552031"/>
                  </a:lnTo>
                  <a:lnTo>
                    <a:pt x="331452" y="550186"/>
                  </a:lnTo>
                  <a:lnTo>
                    <a:pt x="343290" y="548039"/>
                  </a:lnTo>
                  <a:lnTo>
                    <a:pt x="355127" y="545543"/>
                  </a:lnTo>
                  <a:lnTo>
                    <a:pt x="366965" y="542648"/>
                  </a:lnTo>
                  <a:lnTo>
                    <a:pt x="378802" y="539299"/>
                  </a:lnTo>
                  <a:lnTo>
                    <a:pt x="390640" y="535432"/>
                  </a:lnTo>
                  <a:lnTo>
                    <a:pt x="402478" y="530981"/>
                  </a:lnTo>
                  <a:lnTo>
                    <a:pt x="414315" y="525877"/>
                  </a:lnTo>
                  <a:lnTo>
                    <a:pt x="426153" y="520045"/>
                  </a:lnTo>
                  <a:lnTo>
                    <a:pt x="437990" y="513412"/>
                  </a:lnTo>
                  <a:lnTo>
                    <a:pt x="449828" y="505906"/>
                  </a:lnTo>
                  <a:lnTo>
                    <a:pt x="461666" y="497461"/>
                  </a:lnTo>
                  <a:lnTo>
                    <a:pt x="473503" y="488020"/>
                  </a:lnTo>
                  <a:lnTo>
                    <a:pt x="485341" y="477542"/>
                  </a:lnTo>
                  <a:lnTo>
                    <a:pt x="497178" y="466007"/>
                  </a:lnTo>
                  <a:lnTo>
                    <a:pt x="509016" y="453418"/>
                  </a:lnTo>
                  <a:lnTo>
                    <a:pt x="520854" y="439812"/>
                  </a:lnTo>
                  <a:lnTo>
                    <a:pt x="532691" y="425258"/>
                  </a:lnTo>
                  <a:lnTo>
                    <a:pt x="544529" y="409863"/>
                  </a:lnTo>
                  <a:lnTo>
                    <a:pt x="556366" y="393769"/>
                  </a:lnTo>
                  <a:lnTo>
                    <a:pt x="568204" y="377148"/>
                  </a:lnTo>
                  <a:lnTo>
                    <a:pt x="580042" y="360201"/>
                  </a:lnTo>
                  <a:lnTo>
                    <a:pt x="591879" y="343144"/>
                  </a:lnTo>
                  <a:lnTo>
                    <a:pt x="603717" y="326197"/>
                  </a:lnTo>
                  <a:lnTo>
                    <a:pt x="615554" y="309577"/>
                  </a:lnTo>
                  <a:lnTo>
                    <a:pt x="627392" y="293482"/>
                  </a:lnTo>
                  <a:lnTo>
                    <a:pt x="639229" y="278087"/>
                  </a:lnTo>
                  <a:lnTo>
                    <a:pt x="651067" y="263533"/>
                  </a:lnTo>
                  <a:lnTo>
                    <a:pt x="662905" y="249927"/>
                  </a:lnTo>
                  <a:lnTo>
                    <a:pt x="674742" y="237339"/>
                  </a:lnTo>
                  <a:lnTo>
                    <a:pt x="686580" y="225803"/>
                  </a:lnTo>
                  <a:lnTo>
                    <a:pt x="698417" y="215326"/>
                  </a:lnTo>
                  <a:lnTo>
                    <a:pt x="710255" y="205885"/>
                  </a:lnTo>
                  <a:lnTo>
                    <a:pt x="722093" y="197439"/>
                  </a:lnTo>
                  <a:lnTo>
                    <a:pt x="733930" y="189933"/>
                  </a:lnTo>
                  <a:lnTo>
                    <a:pt x="745768" y="183300"/>
                  </a:lnTo>
                  <a:lnTo>
                    <a:pt x="757605" y="177468"/>
                  </a:lnTo>
                  <a:lnTo>
                    <a:pt x="769443" y="172364"/>
                  </a:lnTo>
                  <a:lnTo>
                    <a:pt x="781281" y="167914"/>
                  </a:lnTo>
                  <a:lnTo>
                    <a:pt x="793118" y="164047"/>
                  </a:lnTo>
                  <a:lnTo>
                    <a:pt x="804956" y="160697"/>
                  </a:lnTo>
                  <a:lnTo>
                    <a:pt x="816793" y="157802"/>
                  </a:lnTo>
                  <a:lnTo>
                    <a:pt x="828631" y="155307"/>
                  </a:lnTo>
                  <a:lnTo>
                    <a:pt x="840469" y="153159"/>
                  </a:lnTo>
                  <a:lnTo>
                    <a:pt x="852306" y="151314"/>
                  </a:lnTo>
                  <a:lnTo>
                    <a:pt x="864144" y="149731"/>
                  </a:lnTo>
                  <a:lnTo>
                    <a:pt x="875981" y="148375"/>
                  </a:lnTo>
                  <a:lnTo>
                    <a:pt x="887819" y="147214"/>
                  </a:lnTo>
                  <a:lnTo>
                    <a:pt x="899657" y="146222"/>
                  </a:lnTo>
                  <a:lnTo>
                    <a:pt x="911494" y="145373"/>
                  </a:lnTo>
                  <a:lnTo>
                    <a:pt x="923332" y="144649"/>
                  </a:lnTo>
                  <a:lnTo>
                    <a:pt x="935169" y="144031"/>
                  </a:lnTo>
                  <a:lnTo>
                    <a:pt x="947007" y="143503"/>
                  </a:lnTo>
                  <a:lnTo>
                    <a:pt x="958844" y="143053"/>
                  </a:lnTo>
                  <a:lnTo>
                    <a:pt x="970682" y="142670"/>
                  </a:lnTo>
                  <a:lnTo>
                    <a:pt x="982520" y="142343"/>
                  </a:lnTo>
                  <a:lnTo>
                    <a:pt x="994357" y="142065"/>
                  </a:lnTo>
                  <a:lnTo>
                    <a:pt x="1006195" y="141828"/>
                  </a:lnTo>
                  <a:lnTo>
                    <a:pt x="1018032" y="141626"/>
                  </a:lnTo>
                  <a:lnTo>
                    <a:pt x="1029870" y="141454"/>
                  </a:lnTo>
                  <a:lnTo>
                    <a:pt x="1041708" y="141307"/>
                  </a:lnTo>
                  <a:lnTo>
                    <a:pt x="1053545" y="141183"/>
                  </a:lnTo>
                  <a:lnTo>
                    <a:pt x="1065383" y="141076"/>
                  </a:lnTo>
                  <a:lnTo>
                    <a:pt x="1077220" y="140986"/>
                  </a:lnTo>
                  <a:lnTo>
                    <a:pt x="1089058" y="140909"/>
                  </a:lnTo>
                  <a:lnTo>
                    <a:pt x="1100896" y="140844"/>
                  </a:lnTo>
                  <a:lnTo>
                    <a:pt x="1112733" y="140788"/>
                  </a:lnTo>
                  <a:lnTo>
                    <a:pt x="1124571" y="140741"/>
                  </a:lnTo>
                  <a:lnTo>
                    <a:pt x="1136408" y="140700"/>
                  </a:lnTo>
                  <a:lnTo>
                    <a:pt x="1148246" y="140666"/>
                  </a:lnTo>
                  <a:lnTo>
                    <a:pt x="1160084" y="140637"/>
                  </a:lnTo>
                  <a:lnTo>
                    <a:pt x="1171921" y="140612"/>
                  </a:lnTo>
                  <a:lnTo>
                    <a:pt x="1171921" y="140754"/>
                  </a:lnTo>
                  <a:lnTo>
                    <a:pt x="1183759" y="140803"/>
                  </a:lnTo>
                  <a:lnTo>
                    <a:pt x="1195596" y="140862"/>
                  </a:lnTo>
                  <a:lnTo>
                    <a:pt x="1207434" y="140930"/>
                  </a:lnTo>
                  <a:lnTo>
                    <a:pt x="1219272" y="141011"/>
                  </a:lnTo>
                  <a:lnTo>
                    <a:pt x="1231109" y="141106"/>
                  </a:lnTo>
                  <a:lnTo>
                    <a:pt x="1242947" y="141217"/>
                  </a:lnTo>
                  <a:lnTo>
                    <a:pt x="1254784" y="141348"/>
                  </a:lnTo>
                  <a:lnTo>
                    <a:pt x="1266622" y="141502"/>
                  </a:lnTo>
                  <a:lnTo>
                    <a:pt x="1278459" y="141682"/>
                  </a:lnTo>
                  <a:lnTo>
                    <a:pt x="1290297" y="141895"/>
                  </a:lnTo>
                  <a:lnTo>
                    <a:pt x="1302135" y="142144"/>
                  </a:lnTo>
                  <a:lnTo>
                    <a:pt x="1313972" y="142437"/>
                  </a:lnTo>
                  <a:lnTo>
                    <a:pt x="1325810" y="142781"/>
                  </a:lnTo>
                  <a:lnTo>
                    <a:pt x="1337647" y="143185"/>
                  </a:lnTo>
                  <a:lnTo>
                    <a:pt x="1349485" y="143659"/>
                  </a:lnTo>
                  <a:lnTo>
                    <a:pt x="1361323" y="144216"/>
                  </a:lnTo>
                  <a:lnTo>
                    <a:pt x="1373160" y="144869"/>
                  </a:lnTo>
                  <a:lnTo>
                    <a:pt x="1384998" y="145636"/>
                  </a:lnTo>
                  <a:lnTo>
                    <a:pt x="1396835" y="146536"/>
                  </a:lnTo>
                  <a:lnTo>
                    <a:pt x="1408673" y="147591"/>
                  </a:lnTo>
                  <a:lnTo>
                    <a:pt x="1420511" y="148828"/>
                  </a:lnTo>
                  <a:lnTo>
                    <a:pt x="1432348" y="150276"/>
                  </a:lnTo>
                  <a:lnTo>
                    <a:pt x="1444186" y="151973"/>
                  </a:lnTo>
                  <a:lnTo>
                    <a:pt x="1456023" y="153959"/>
                  </a:lnTo>
                  <a:lnTo>
                    <a:pt x="1467861" y="156280"/>
                  </a:lnTo>
                  <a:lnTo>
                    <a:pt x="1479699" y="158993"/>
                  </a:lnTo>
                  <a:lnTo>
                    <a:pt x="1491536" y="162158"/>
                  </a:lnTo>
                  <a:lnTo>
                    <a:pt x="1503374" y="165848"/>
                  </a:lnTo>
                  <a:lnTo>
                    <a:pt x="1515211" y="170143"/>
                  </a:lnTo>
                  <a:lnTo>
                    <a:pt x="1527049" y="175134"/>
                  </a:lnTo>
                  <a:lnTo>
                    <a:pt x="1538887" y="180924"/>
                  </a:lnTo>
                  <a:lnTo>
                    <a:pt x="1550724" y="187623"/>
                  </a:lnTo>
                  <a:lnTo>
                    <a:pt x="1562562" y="195357"/>
                  </a:lnTo>
                  <a:lnTo>
                    <a:pt x="1574399" y="204258"/>
                  </a:lnTo>
                  <a:lnTo>
                    <a:pt x="1586237" y="214466"/>
                  </a:lnTo>
                  <a:lnTo>
                    <a:pt x="1598074" y="226130"/>
                  </a:lnTo>
                  <a:lnTo>
                    <a:pt x="1609912" y="239396"/>
                  </a:lnTo>
                  <a:lnTo>
                    <a:pt x="1621750" y="254408"/>
                  </a:lnTo>
                  <a:lnTo>
                    <a:pt x="1633587" y="271299"/>
                  </a:lnTo>
                  <a:lnTo>
                    <a:pt x="1645425" y="290181"/>
                  </a:lnTo>
                  <a:lnTo>
                    <a:pt x="1657262" y="311136"/>
                  </a:lnTo>
                  <a:lnTo>
                    <a:pt x="1669100" y="334207"/>
                  </a:lnTo>
                  <a:lnTo>
                    <a:pt x="1680938" y="359384"/>
                  </a:lnTo>
                  <a:lnTo>
                    <a:pt x="1692775" y="386596"/>
                  </a:lnTo>
                  <a:lnTo>
                    <a:pt x="1704613" y="415704"/>
                  </a:lnTo>
                  <a:lnTo>
                    <a:pt x="1716450" y="446494"/>
                  </a:lnTo>
                  <a:lnTo>
                    <a:pt x="1728288" y="478683"/>
                  </a:lnTo>
                  <a:lnTo>
                    <a:pt x="1740126" y="511924"/>
                  </a:lnTo>
                  <a:lnTo>
                    <a:pt x="1751963" y="545817"/>
                  </a:lnTo>
                  <a:lnTo>
                    <a:pt x="1763801" y="579933"/>
                  </a:lnTo>
                  <a:lnTo>
                    <a:pt x="1775638" y="613826"/>
                  </a:lnTo>
                  <a:lnTo>
                    <a:pt x="1787476" y="647067"/>
                  </a:lnTo>
                  <a:lnTo>
                    <a:pt x="1799314" y="679256"/>
                  </a:lnTo>
                  <a:lnTo>
                    <a:pt x="1811151" y="710046"/>
                  </a:lnTo>
                  <a:lnTo>
                    <a:pt x="1822989" y="739153"/>
                  </a:lnTo>
                  <a:lnTo>
                    <a:pt x="1834826" y="766366"/>
                  </a:lnTo>
                  <a:lnTo>
                    <a:pt x="1846664" y="791543"/>
                  </a:lnTo>
                  <a:lnTo>
                    <a:pt x="1858502" y="814614"/>
                  </a:lnTo>
                  <a:lnTo>
                    <a:pt x="1870339" y="835569"/>
                  </a:lnTo>
                  <a:lnTo>
                    <a:pt x="1882177" y="854451"/>
                  </a:lnTo>
                  <a:lnTo>
                    <a:pt x="1894014" y="871342"/>
                  </a:lnTo>
                  <a:lnTo>
                    <a:pt x="1905852" y="886354"/>
                  </a:lnTo>
                  <a:lnTo>
                    <a:pt x="1917689" y="899620"/>
                  </a:lnTo>
                  <a:lnTo>
                    <a:pt x="1929527" y="911283"/>
                  </a:lnTo>
                  <a:lnTo>
                    <a:pt x="1941365" y="921492"/>
                  </a:lnTo>
                  <a:lnTo>
                    <a:pt x="1953202" y="930393"/>
                  </a:lnTo>
                  <a:lnTo>
                    <a:pt x="1965040" y="938127"/>
                  </a:lnTo>
                  <a:lnTo>
                    <a:pt x="1976877" y="944826"/>
                  </a:lnTo>
                  <a:lnTo>
                    <a:pt x="1988715" y="950616"/>
                  </a:lnTo>
                  <a:lnTo>
                    <a:pt x="2000553" y="955607"/>
                  </a:lnTo>
                  <a:lnTo>
                    <a:pt x="2012390" y="959902"/>
                  </a:lnTo>
                  <a:lnTo>
                    <a:pt x="2024228" y="963592"/>
                  </a:lnTo>
                  <a:lnTo>
                    <a:pt x="2036065" y="966757"/>
                  </a:lnTo>
                  <a:lnTo>
                    <a:pt x="2047903" y="969470"/>
                  </a:lnTo>
                  <a:lnTo>
                    <a:pt x="2059741" y="971791"/>
                  </a:lnTo>
                  <a:lnTo>
                    <a:pt x="2071578" y="973777"/>
                  </a:lnTo>
                  <a:lnTo>
                    <a:pt x="2083416" y="975473"/>
                  </a:lnTo>
                  <a:lnTo>
                    <a:pt x="2095253" y="976922"/>
                  </a:lnTo>
                  <a:lnTo>
                    <a:pt x="2107091" y="978159"/>
                  </a:lnTo>
                  <a:lnTo>
                    <a:pt x="2118929" y="979214"/>
                  </a:lnTo>
                  <a:lnTo>
                    <a:pt x="2130766" y="980114"/>
                  </a:lnTo>
                  <a:lnTo>
                    <a:pt x="2142604" y="980880"/>
                  </a:lnTo>
                  <a:lnTo>
                    <a:pt x="2154441" y="981534"/>
                  </a:lnTo>
                  <a:lnTo>
                    <a:pt x="2166279" y="982091"/>
                  </a:lnTo>
                  <a:lnTo>
                    <a:pt x="2178117" y="982565"/>
                  </a:lnTo>
                  <a:lnTo>
                    <a:pt x="2189954" y="982969"/>
                  </a:lnTo>
                  <a:lnTo>
                    <a:pt x="2201792" y="983313"/>
                  </a:lnTo>
                  <a:lnTo>
                    <a:pt x="2213629" y="983606"/>
                  </a:lnTo>
                  <a:lnTo>
                    <a:pt x="2225467" y="983855"/>
                  </a:lnTo>
                  <a:lnTo>
                    <a:pt x="2237304" y="984067"/>
                  </a:lnTo>
                  <a:lnTo>
                    <a:pt x="2249142" y="984248"/>
                  </a:lnTo>
                  <a:lnTo>
                    <a:pt x="2260980" y="984402"/>
                  </a:lnTo>
                  <a:lnTo>
                    <a:pt x="2272817" y="984533"/>
                  </a:lnTo>
                  <a:lnTo>
                    <a:pt x="2284655" y="984644"/>
                  </a:lnTo>
                  <a:lnTo>
                    <a:pt x="2296492" y="984739"/>
                  </a:lnTo>
                  <a:lnTo>
                    <a:pt x="2308330" y="984819"/>
                  </a:lnTo>
                  <a:lnTo>
                    <a:pt x="2320168" y="984888"/>
                  </a:lnTo>
                  <a:lnTo>
                    <a:pt x="2332005" y="984946"/>
                  </a:lnTo>
                  <a:lnTo>
                    <a:pt x="2343843" y="984996"/>
                  </a:lnTo>
                  <a:lnTo>
                    <a:pt x="2343843" y="984949"/>
                  </a:lnTo>
                  <a:lnTo>
                    <a:pt x="2355680" y="984891"/>
                  </a:lnTo>
                  <a:lnTo>
                    <a:pt x="2367518" y="984823"/>
                  </a:lnTo>
                  <a:lnTo>
                    <a:pt x="2379356" y="984743"/>
                  </a:lnTo>
                  <a:lnTo>
                    <a:pt x="2391193" y="984649"/>
                  </a:lnTo>
                  <a:lnTo>
                    <a:pt x="2403031" y="984538"/>
                  </a:lnTo>
                  <a:lnTo>
                    <a:pt x="2414868" y="984408"/>
                  </a:lnTo>
                  <a:lnTo>
                    <a:pt x="2426706" y="984256"/>
                  </a:lnTo>
                  <a:lnTo>
                    <a:pt x="2438544" y="984076"/>
                  </a:lnTo>
                  <a:lnTo>
                    <a:pt x="2450381" y="983865"/>
                  </a:lnTo>
                  <a:lnTo>
                    <a:pt x="2462219" y="983618"/>
                  </a:lnTo>
                  <a:lnTo>
                    <a:pt x="2474056" y="983327"/>
                  </a:lnTo>
                  <a:lnTo>
                    <a:pt x="2485894" y="982985"/>
                  </a:lnTo>
                  <a:lnTo>
                    <a:pt x="2497732" y="982584"/>
                  </a:lnTo>
                  <a:lnTo>
                    <a:pt x="2509569" y="982113"/>
                  </a:lnTo>
                  <a:lnTo>
                    <a:pt x="2521407" y="981559"/>
                  </a:lnTo>
                  <a:lnTo>
                    <a:pt x="2533244" y="980910"/>
                  </a:lnTo>
                  <a:lnTo>
                    <a:pt x="2545082" y="980147"/>
                  </a:lnTo>
                  <a:lnTo>
                    <a:pt x="2556919" y="979253"/>
                  </a:lnTo>
                  <a:lnTo>
                    <a:pt x="2568757" y="978203"/>
                  </a:lnTo>
                  <a:lnTo>
                    <a:pt x="2580595" y="976972"/>
                  </a:lnTo>
                  <a:lnTo>
                    <a:pt x="2592432" y="975529"/>
                  </a:lnTo>
                  <a:lnTo>
                    <a:pt x="2604270" y="973839"/>
                  </a:lnTo>
                  <a:lnTo>
                    <a:pt x="2616107" y="971860"/>
                  </a:lnTo>
                  <a:lnTo>
                    <a:pt x="2627945" y="969543"/>
                  </a:lnTo>
                  <a:lnTo>
                    <a:pt x="2639783" y="966835"/>
                  </a:lnTo>
                  <a:lnTo>
                    <a:pt x="2651620" y="963670"/>
                  </a:lnTo>
                  <a:lnTo>
                    <a:pt x="2663458" y="959977"/>
                  </a:lnTo>
                  <a:lnTo>
                    <a:pt x="2675295" y="955672"/>
                  </a:lnTo>
                  <a:lnTo>
                    <a:pt x="2687133" y="950661"/>
                  </a:lnTo>
                  <a:lnTo>
                    <a:pt x="2698971" y="944838"/>
                  </a:lnTo>
                  <a:lnTo>
                    <a:pt x="2710808" y="938084"/>
                  </a:lnTo>
                  <a:lnTo>
                    <a:pt x="2722646" y="930268"/>
                  </a:lnTo>
                  <a:lnTo>
                    <a:pt x="2734483" y="921245"/>
                  </a:lnTo>
                  <a:lnTo>
                    <a:pt x="2746321" y="910861"/>
                  </a:lnTo>
                  <a:lnTo>
                    <a:pt x="2758159" y="898951"/>
                  </a:lnTo>
                  <a:lnTo>
                    <a:pt x="2769996" y="885343"/>
                  </a:lnTo>
                  <a:lnTo>
                    <a:pt x="2781834" y="869866"/>
                  </a:lnTo>
                  <a:lnTo>
                    <a:pt x="2793671" y="852352"/>
                  </a:lnTo>
                  <a:lnTo>
                    <a:pt x="2805509" y="832646"/>
                  </a:lnTo>
                  <a:lnTo>
                    <a:pt x="2817347" y="810618"/>
                  </a:lnTo>
                  <a:lnTo>
                    <a:pt x="2829184" y="786170"/>
                  </a:lnTo>
                  <a:lnTo>
                    <a:pt x="2841022" y="759253"/>
                  </a:lnTo>
                  <a:lnTo>
                    <a:pt x="2852859" y="729880"/>
                  </a:lnTo>
                  <a:lnTo>
                    <a:pt x="2864697" y="698132"/>
                  </a:lnTo>
                  <a:lnTo>
                    <a:pt x="2876534" y="664174"/>
                  </a:lnTo>
                  <a:lnTo>
                    <a:pt x="2888372" y="628252"/>
                  </a:lnTo>
                  <a:lnTo>
                    <a:pt x="2900210" y="590698"/>
                  </a:lnTo>
                  <a:lnTo>
                    <a:pt x="2912047" y="551917"/>
                  </a:lnTo>
                  <a:lnTo>
                    <a:pt x="2923885" y="512375"/>
                  </a:lnTo>
                  <a:lnTo>
                    <a:pt x="2935722" y="472574"/>
                  </a:lnTo>
                  <a:lnTo>
                    <a:pt x="2947560" y="433031"/>
                  </a:lnTo>
                  <a:lnTo>
                    <a:pt x="2959398" y="394250"/>
                  </a:lnTo>
                  <a:lnTo>
                    <a:pt x="2971235" y="356696"/>
                  </a:lnTo>
                  <a:lnTo>
                    <a:pt x="2983073" y="320774"/>
                  </a:lnTo>
                  <a:lnTo>
                    <a:pt x="2994910" y="286816"/>
                  </a:lnTo>
                  <a:lnTo>
                    <a:pt x="3006748" y="255068"/>
                  </a:lnTo>
                  <a:lnTo>
                    <a:pt x="3018586" y="225695"/>
                  </a:lnTo>
                  <a:lnTo>
                    <a:pt x="3030423" y="198779"/>
                  </a:lnTo>
                  <a:lnTo>
                    <a:pt x="3042261" y="174331"/>
                  </a:lnTo>
                  <a:lnTo>
                    <a:pt x="3054098" y="152302"/>
                  </a:lnTo>
                  <a:lnTo>
                    <a:pt x="3065936" y="132596"/>
                  </a:lnTo>
                  <a:lnTo>
                    <a:pt x="3077774" y="115082"/>
                  </a:lnTo>
                  <a:lnTo>
                    <a:pt x="3089611" y="99605"/>
                  </a:lnTo>
                  <a:lnTo>
                    <a:pt x="3101449" y="85998"/>
                  </a:lnTo>
                  <a:lnTo>
                    <a:pt x="3113286" y="74087"/>
                  </a:lnTo>
                  <a:lnTo>
                    <a:pt x="3125124" y="63703"/>
                  </a:lnTo>
                  <a:lnTo>
                    <a:pt x="3136962" y="54681"/>
                  </a:lnTo>
                  <a:lnTo>
                    <a:pt x="3148799" y="46864"/>
                  </a:lnTo>
                  <a:lnTo>
                    <a:pt x="3160637" y="40110"/>
                  </a:lnTo>
                  <a:lnTo>
                    <a:pt x="3172474" y="34287"/>
                  </a:lnTo>
                  <a:lnTo>
                    <a:pt x="3184312" y="29276"/>
                  </a:lnTo>
                  <a:lnTo>
                    <a:pt x="3196149" y="24971"/>
                  </a:lnTo>
                  <a:lnTo>
                    <a:pt x="3207987" y="21278"/>
                  </a:lnTo>
                  <a:lnTo>
                    <a:pt x="3219825" y="18114"/>
                  </a:lnTo>
                  <a:lnTo>
                    <a:pt x="3231662" y="15405"/>
                  </a:lnTo>
                  <a:lnTo>
                    <a:pt x="3243500" y="13089"/>
                  </a:lnTo>
                  <a:lnTo>
                    <a:pt x="3255337" y="11109"/>
                  </a:lnTo>
                  <a:lnTo>
                    <a:pt x="3267175" y="9419"/>
                  </a:lnTo>
                  <a:lnTo>
                    <a:pt x="3279013" y="7976"/>
                  </a:lnTo>
                  <a:lnTo>
                    <a:pt x="3290850" y="6745"/>
                  </a:lnTo>
                  <a:lnTo>
                    <a:pt x="3302688" y="5696"/>
                  </a:lnTo>
                  <a:lnTo>
                    <a:pt x="3314525" y="4801"/>
                  </a:lnTo>
                  <a:lnTo>
                    <a:pt x="3326363" y="4039"/>
                  </a:lnTo>
                  <a:lnTo>
                    <a:pt x="3338201" y="3389"/>
                  </a:lnTo>
                  <a:lnTo>
                    <a:pt x="3350038" y="2836"/>
                  </a:lnTo>
                  <a:lnTo>
                    <a:pt x="3361876" y="2364"/>
                  </a:lnTo>
                  <a:lnTo>
                    <a:pt x="3373713" y="1963"/>
                  </a:lnTo>
                  <a:lnTo>
                    <a:pt x="3385551" y="1621"/>
                  </a:lnTo>
                  <a:lnTo>
                    <a:pt x="3397389" y="1330"/>
                  </a:lnTo>
                  <a:lnTo>
                    <a:pt x="3409226" y="1083"/>
                  </a:lnTo>
                  <a:lnTo>
                    <a:pt x="3421064" y="872"/>
                  </a:lnTo>
                  <a:lnTo>
                    <a:pt x="3432901" y="693"/>
                  </a:lnTo>
                  <a:lnTo>
                    <a:pt x="3444739" y="540"/>
                  </a:lnTo>
                  <a:lnTo>
                    <a:pt x="3456576" y="410"/>
                  </a:lnTo>
                  <a:lnTo>
                    <a:pt x="3468414" y="300"/>
                  </a:lnTo>
                  <a:lnTo>
                    <a:pt x="3480252" y="206"/>
                  </a:lnTo>
                  <a:lnTo>
                    <a:pt x="3492089" y="126"/>
                  </a:lnTo>
                  <a:lnTo>
                    <a:pt x="3503927" y="57"/>
                  </a:lnTo>
                  <a:lnTo>
                    <a:pt x="3515764" y="0"/>
                  </a:lnTo>
                  <a:lnTo>
                    <a:pt x="3515764" y="47"/>
                  </a:lnTo>
                  <a:lnTo>
                    <a:pt x="3527602" y="113"/>
                  </a:lnTo>
                  <a:lnTo>
                    <a:pt x="3539440" y="191"/>
                  </a:lnTo>
                  <a:lnTo>
                    <a:pt x="3551277" y="282"/>
                  </a:lnTo>
                  <a:lnTo>
                    <a:pt x="3563115" y="390"/>
                  </a:lnTo>
                  <a:lnTo>
                    <a:pt x="3574952" y="516"/>
                  </a:lnTo>
                  <a:lnTo>
                    <a:pt x="3586790" y="665"/>
                  </a:lnTo>
                  <a:lnTo>
                    <a:pt x="3598628" y="839"/>
                  </a:lnTo>
                  <a:lnTo>
                    <a:pt x="3610465" y="1044"/>
                  </a:lnTo>
                  <a:lnTo>
                    <a:pt x="3622303" y="1285"/>
                  </a:lnTo>
                  <a:lnTo>
                    <a:pt x="3634140" y="1568"/>
                  </a:lnTo>
                  <a:lnTo>
                    <a:pt x="3645978" y="1900"/>
                  </a:lnTo>
                  <a:lnTo>
                    <a:pt x="3657816" y="2291"/>
                  </a:lnTo>
                  <a:lnTo>
                    <a:pt x="3669653" y="2749"/>
                  </a:lnTo>
                  <a:lnTo>
                    <a:pt x="3681491" y="3288"/>
                  </a:lnTo>
                  <a:lnTo>
                    <a:pt x="3693328" y="3920"/>
                  </a:lnTo>
                  <a:lnTo>
                    <a:pt x="3705166" y="4663"/>
                  </a:lnTo>
                  <a:lnTo>
                    <a:pt x="3717004" y="5534"/>
                  </a:lnTo>
                  <a:lnTo>
                    <a:pt x="3728841" y="6557"/>
                  </a:lnTo>
                  <a:lnTo>
                    <a:pt x="3740679" y="7756"/>
                  </a:lnTo>
                  <a:lnTo>
                    <a:pt x="3752516" y="9163"/>
                  </a:lnTo>
                  <a:lnTo>
                    <a:pt x="3764354" y="10812"/>
                  </a:lnTo>
                  <a:lnTo>
                    <a:pt x="3776191" y="12744"/>
                  </a:lnTo>
                  <a:lnTo>
                    <a:pt x="3788029" y="15006"/>
                  </a:lnTo>
                  <a:lnTo>
                    <a:pt x="3799867" y="17653"/>
                  </a:lnTo>
                  <a:lnTo>
                    <a:pt x="3811704" y="20749"/>
                  </a:lnTo>
                  <a:lnTo>
                    <a:pt x="3823542" y="24365"/>
                  </a:lnTo>
                  <a:lnTo>
                    <a:pt x="3835379" y="28586"/>
                  </a:lnTo>
                  <a:lnTo>
                    <a:pt x="3847217" y="33506"/>
                  </a:lnTo>
                  <a:lnTo>
                    <a:pt x="3859055" y="39232"/>
                  </a:lnTo>
                  <a:lnTo>
                    <a:pt x="3870892" y="45887"/>
                  </a:lnTo>
                  <a:lnTo>
                    <a:pt x="3882730" y="53606"/>
                  </a:lnTo>
                  <a:lnTo>
                    <a:pt x="3894567" y="62539"/>
                  </a:lnTo>
                  <a:lnTo>
                    <a:pt x="3906405" y="72851"/>
                  </a:lnTo>
                  <a:lnTo>
                    <a:pt x="3918243" y="84719"/>
                  </a:lnTo>
                  <a:lnTo>
                    <a:pt x="3930080" y="98330"/>
                  </a:lnTo>
                  <a:lnTo>
                    <a:pt x="3941918" y="113882"/>
                  </a:lnTo>
                  <a:lnTo>
                    <a:pt x="3953755" y="131570"/>
                  </a:lnTo>
                  <a:lnTo>
                    <a:pt x="3965593" y="151586"/>
                  </a:lnTo>
                  <a:lnTo>
                    <a:pt x="3977431" y="174107"/>
                  </a:lnTo>
                  <a:lnTo>
                    <a:pt x="3989268" y="199282"/>
                  </a:lnTo>
                  <a:lnTo>
                    <a:pt x="4001106" y="227223"/>
                  </a:lnTo>
                  <a:lnTo>
                    <a:pt x="4012943" y="257984"/>
                  </a:lnTo>
                  <a:lnTo>
                    <a:pt x="4024781" y="291554"/>
                  </a:lnTo>
                  <a:lnTo>
                    <a:pt x="4036619" y="327837"/>
                  </a:lnTo>
                  <a:lnTo>
                    <a:pt x="4048456" y="366647"/>
                  </a:lnTo>
                  <a:lnTo>
                    <a:pt x="4060294" y="407700"/>
                  </a:lnTo>
                  <a:lnTo>
                    <a:pt x="4072131" y="450619"/>
                  </a:lnTo>
                  <a:lnTo>
                    <a:pt x="4083969" y="494940"/>
                  </a:lnTo>
                  <a:lnTo>
                    <a:pt x="4095806" y="540132"/>
                  </a:lnTo>
                  <a:lnTo>
                    <a:pt x="4107644" y="585618"/>
                  </a:lnTo>
                  <a:lnTo>
                    <a:pt x="4119482" y="630810"/>
                  </a:lnTo>
                  <a:lnTo>
                    <a:pt x="4131319" y="675131"/>
                  </a:lnTo>
                  <a:lnTo>
                    <a:pt x="4143157" y="718050"/>
                  </a:lnTo>
                  <a:lnTo>
                    <a:pt x="4154994" y="759103"/>
                  </a:lnTo>
                  <a:lnTo>
                    <a:pt x="4166832" y="797913"/>
                  </a:lnTo>
                  <a:lnTo>
                    <a:pt x="4178670" y="834196"/>
                  </a:lnTo>
                  <a:lnTo>
                    <a:pt x="4190507" y="867765"/>
                  </a:lnTo>
                  <a:lnTo>
                    <a:pt x="4202345" y="898527"/>
                  </a:lnTo>
                  <a:lnTo>
                    <a:pt x="4214182" y="926467"/>
                  </a:lnTo>
                  <a:lnTo>
                    <a:pt x="4226020" y="951643"/>
                  </a:lnTo>
                  <a:lnTo>
                    <a:pt x="4237858" y="974164"/>
                  </a:lnTo>
                  <a:lnTo>
                    <a:pt x="4249695" y="994180"/>
                  </a:lnTo>
                  <a:lnTo>
                    <a:pt x="4261533" y="1011868"/>
                  </a:lnTo>
                  <a:lnTo>
                    <a:pt x="4273370" y="1027420"/>
                  </a:lnTo>
                  <a:lnTo>
                    <a:pt x="4285208" y="1041031"/>
                  </a:lnTo>
                  <a:lnTo>
                    <a:pt x="4297046" y="1052899"/>
                  </a:lnTo>
                  <a:lnTo>
                    <a:pt x="4308883" y="1063210"/>
                  </a:lnTo>
                  <a:lnTo>
                    <a:pt x="4320721" y="1072143"/>
                  </a:lnTo>
                  <a:lnTo>
                    <a:pt x="4332558" y="1079862"/>
                  </a:lnTo>
                  <a:lnTo>
                    <a:pt x="4344396" y="1086517"/>
                  </a:lnTo>
                  <a:lnTo>
                    <a:pt x="4356234" y="1092244"/>
                  </a:lnTo>
                  <a:lnTo>
                    <a:pt x="4368071" y="1097164"/>
                  </a:lnTo>
                  <a:lnTo>
                    <a:pt x="4379909" y="1101385"/>
                  </a:lnTo>
                  <a:lnTo>
                    <a:pt x="4391746" y="1105001"/>
                  </a:lnTo>
                  <a:lnTo>
                    <a:pt x="4403584" y="1108097"/>
                  </a:lnTo>
                  <a:lnTo>
                    <a:pt x="4415421" y="1110744"/>
                  </a:lnTo>
                  <a:lnTo>
                    <a:pt x="4427259" y="1113006"/>
                  </a:lnTo>
                  <a:lnTo>
                    <a:pt x="4439097" y="1114938"/>
                  </a:lnTo>
                  <a:lnTo>
                    <a:pt x="4450934" y="1116587"/>
                  </a:lnTo>
                  <a:lnTo>
                    <a:pt x="4462772" y="1117994"/>
                  </a:lnTo>
                  <a:lnTo>
                    <a:pt x="4474609" y="1119193"/>
                  </a:lnTo>
                  <a:lnTo>
                    <a:pt x="4486447" y="1120216"/>
                  </a:lnTo>
                  <a:lnTo>
                    <a:pt x="4498285" y="1121087"/>
                  </a:lnTo>
                  <a:lnTo>
                    <a:pt x="4510122" y="1121829"/>
                  </a:lnTo>
                  <a:lnTo>
                    <a:pt x="4521960" y="1122462"/>
                  </a:lnTo>
                  <a:lnTo>
                    <a:pt x="4533797" y="1123000"/>
                  </a:lnTo>
                  <a:lnTo>
                    <a:pt x="4545635" y="1123459"/>
                  </a:lnTo>
                  <a:lnTo>
                    <a:pt x="4557473" y="1123850"/>
                  </a:lnTo>
                  <a:lnTo>
                    <a:pt x="4569310" y="1124182"/>
                  </a:lnTo>
                  <a:lnTo>
                    <a:pt x="4581148" y="1124465"/>
                  </a:lnTo>
                  <a:lnTo>
                    <a:pt x="4592985" y="1124706"/>
                  </a:lnTo>
                  <a:lnTo>
                    <a:pt x="4604823" y="1124911"/>
                  </a:lnTo>
                  <a:lnTo>
                    <a:pt x="4616661" y="1125085"/>
                  </a:lnTo>
                  <a:lnTo>
                    <a:pt x="4628498" y="1125234"/>
                  </a:lnTo>
                  <a:lnTo>
                    <a:pt x="4640336" y="1125360"/>
                  </a:lnTo>
                  <a:lnTo>
                    <a:pt x="4652173" y="1125468"/>
                  </a:lnTo>
                  <a:lnTo>
                    <a:pt x="4664011" y="1125559"/>
                  </a:lnTo>
                  <a:lnTo>
                    <a:pt x="4675849" y="1125637"/>
                  </a:lnTo>
                  <a:lnTo>
                    <a:pt x="4687686" y="1125703"/>
                  </a:lnTo>
                </a:path>
              </a:pathLst>
            </a:custGeom>
            <a:ln w="40651" cap="flat">
              <a:solidFill>
                <a:srgbClr val="FF61C5">
                  <a:alpha val="100000"/>
                </a:srgbClr>
              </a:solidFill>
              <a:prstDash val="solid"/>
              <a:round/>
            </a:ln>
          </p:spPr>
          <p:txBody>
            <a:bodyPr/>
            <a:lstStyle/>
            <a:p/>
          </p:txBody>
        </p:sp>
        <p:sp>
          <p:nvSpPr>
            <p:cNvPr id="71" name="pl71"/>
            <p:cNvSpPr/>
            <p:nvPr/>
          </p:nvSpPr>
          <p:spPr>
            <a:xfrm>
              <a:off x="2482351" y="1321925"/>
              <a:ext cx="4687686" cy="422262"/>
            </a:xfrm>
            <a:custGeom>
              <a:avLst/>
              <a:pathLst>
                <a:path w="4687686" h="422262">
                  <a:moveTo>
                    <a:pt x="0" y="0"/>
                  </a:moveTo>
                  <a:lnTo>
                    <a:pt x="11837" y="8"/>
                  </a:lnTo>
                  <a:lnTo>
                    <a:pt x="23675" y="18"/>
                  </a:lnTo>
                  <a:lnTo>
                    <a:pt x="35512" y="29"/>
                  </a:lnTo>
                  <a:lnTo>
                    <a:pt x="47350" y="42"/>
                  </a:lnTo>
                  <a:lnTo>
                    <a:pt x="59187" y="58"/>
                  </a:lnTo>
                  <a:lnTo>
                    <a:pt x="71025" y="77"/>
                  </a:lnTo>
                  <a:lnTo>
                    <a:pt x="82863" y="99"/>
                  </a:lnTo>
                  <a:lnTo>
                    <a:pt x="94700" y="124"/>
                  </a:lnTo>
                  <a:lnTo>
                    <a:pt x="106538" y="154"/>
                  </a:lnTo>
                  <a:lnTo>
                    <a:pt x="118375" y="190"/>
                  </a:lnTo>
                  <a:lnTo>
                    <a:pt x="130213" y="231"/>
                  </a:lnTo>
                  <a:lnTo>
                    <a:pt x="142051" y="280"/>
                  </a:lnTo>
                  <a:lnTo>
                    <a:pt x="153888" y="337"/>
                  </a:lnTo>
                  <a:lnTo>
                    <a:pt x="165726" y="405"/>
                  </a:lnTo>
                  <a:lnTo>
                    <a:pt x="177563" y="484"/>
                  </a:lnTo>
                  <a:lnTo>
                    <a:pt x="189401" y="577"/>
                  </a:lnTo>
                  <a:lnTo>
                    <a:pt x="201239" y="685"/>
                  </a:lnTo>
                  <a:lnTo>
                    <a:pt x="213076" y="813"/>
                  </a:lnTo>
                  <a:lnTo>
                    <a:pt x="224914" y="963"/>
                  </a:lnTo>
                  <a:lnTo>
                    <a:pt x="236751" y="1139"/>
                  </a:lnTo>
                  <a:lnTo>
                    <a:pt x="248589" y="1345"/>
                  </a:lnTo>
                  <a:lnTo>
                    <a:pt x="260427" y="1587"/>
                  </a:lnTo>
                  <a:lnTo>
                    <a:pt x="272264" y="1869"/>
                  </a:lnTo>
                  <a:lnTo>
                    <a:pt x="284102" y="2200"/>
                  </a:lnTo>
                  <a:lnTo>
                    <a:pt x="295939" y="2587"/>
                  </a:lnTo>
                  <a:lnTo>
                    <a:pt x="307777" y="3039"/>
                  </a:lnTo>
                  <a:lnTo>
                    <a:pt x="319614" y="3567"/>
                  </a:lnTo>
                  <a:lnTo>
                    <a:pt x="331452" y="4182"/>
                  </a:lnTo>
                  <a:lnTo>
                    <a:pt x="343290" y="4898"/>
                  </a:lnTo>
                  <a:lnTo>
                    <a:pt x="355127" y="5730"/>
                  </a:lnTo>
                  <a:lnTo>
                    <a:pt x="366965" y="6694"/>
                  </a:lnTo>
                  <a:lnTo>
                    <a:pt x="378802" y="7811"/>
                  </a:lnTo>
                  <a:lnTo>
                    <a:pt x="390640" y="9100"/>
                  </a:lnTo>
                  <a:lnTo>
                    <a:pt x="402478" y="10583"/>
                  </a:lnTo>
                  <a:lnTo>
                    <a:pt x="414315" y="12285"/>
                  </a:lnTo>
                  <a:lnTo>
                    <a:pt x="426153" y="14229"/>
                  </a:lnTo>
                  <a:lnTo>
                    <a:pt x="437990" y="16440"/>
                  </a:lnTo>
                  <a:lnTo>
                    <a:pt x="449828" y="18942"/>
                  </a:lnTo>
                  <a:lnTo>
                    <a:pt x="461666" y="21757"/>
                  </a:lnTo>
                  <a:lnTo>
                    <a:pt x="473503" y="24904"/>
                  </a:lnTo>
                  <a:lnTo>
                    <a:pt x="485341" y="28397"/>
                  </a:lnTo>
                  <a:lnTo>
                    <a:pt x="497178" y="32242"/>
                  </a:lnTo>
                  <a:lnTo>
                    <a:pt x="509016" y="36438"/>
                  </a:lnTo>
                  <a:lnTo>
                    <a:pt x="520854" y="40973"/>
                  </a:lnTo>
                  <a:lnTo>
                    <a:pt x="532691" y="45824"/>
                  </a:lnTo>
                  <a:lnTo>
                    <a:pt x="544529" y="50956"/>
                  </a:lnTo>
                  <a:lnTo>
                    <a:pt x="556366" y="56321"/>
                  </a:lnTo>
                  <a:lnTo>
                    <a:pt x="568204" y="61861"/>
                  </a:lnTo>
                  <a:lnTo>
                    <a:pt x="580042" y="67510"/>
                  </a:lnTo>
                  <a:lnTo>
                    <a:pt x="591879" y="73196"/>
                  </a:lnTo>
                  <a:lnTo>
                    <a:pt x="603717" y="78845"/>
                  </a:lnTo>
                  <a:lnTo>
                    <a:pt x="615554" y="84385"/>
                  </a:lnTo>
                  <a:lnTo>
                    <a:pt x="627392" y="89750"/>
                  </a:lnTo>
                  <a:lnTo>
                    <a:pt x="639229" y="94882"/>
                  </a:lnTo>
                  <a:lnTo>
                    <a:pt x="651067" y="99733"/>
                  </a:lnTo>
                  <a:lnTo>
                    <a:pt x="662905" y="104268"/>
                  </a:lnTo>
                  <a:lnTo>
                    <a:pt x="674742" y="108464"/>
                  </a:lnTo>
                  <a:lnTo>
                    <a:pt x="686580" y="112310"/>
                  </a:lnTo>
                  <a:lnTo>
                    <a:pt x="698417" y="115802"/>
                  </a:lnTo>
                  <a:lnTo>
                    <a:pt x="710255" y="118949"/>
                  </a:lnTo>
                  <a:lnTo>
                    <a:pt x="722093" y="121764"/>
                  </a:lnTo>
                  <a:lnTo>
                    <a:pt x="733930" y="124266"/>
                  </a:lnTo>
                  <a:lnTo>
                    <a:pt x="745768" y="126477"/>
                  </a:lnTo>
                  <a:lnTo>
                    <a:pt x="757605" y="128421"/>
                  </a:lnTo>
                  <a:lnTo>
                    <a:pt x="769443" y="130123"/>
                  </a:lnTo>
                  <a:lnTo>
                    <a:pt x="781281" y="131606"/>
                  </a:lnTo>
                  <a:lnTo>
                    <a:pt x="793118" y="132895"/>
                  </a:lnTo>
                  <a:lnTo>
                    <a:pt x="804956" y="134012"/>
                  </a:lnTo>
                  <a:lnTo>
                    <a:pt x="816793" y="134976"/>
                  </a:lnTo>
                  <a:lnTo>
                    <a:pt x="828631" y="135808"/>
                  </a:lnTo>
                  <a:lnTo>
                    <a:pt x="840469" y="136524"/>
                  </a:lnTo>
                  <a:lnTo>
                    <a:pt x="852306" y="137139"/>
                  </a:lnTo>
                  <a:lnTo>
                    <a:pt x="864144" y="137667"/>
                  </a:lnTo>
                  <a:lnTo>
                    <a:pt x="875981" y="138119"/>
                  </a:lnTo>
                  <a:lnTo>
                    <a:pt x="887819" y="138506"/>
                  </a:lnTo>
                  <a:lnTo>
                    <a:pt x="899657" y="138837"/>
                  </a:lnTo>
                  <a:lnTo>
                    <a:pt x="911494" y="139119"/>
                  </a:lnTo>
                  <a:lnTo>
                    <a:pt x="923332" y="139361"/>
                  </a:lnTo>
                  <a:lnTo>
                    <a:pt x="935169" y="139567"/>
                  </a:lnTo>
                  <a:lnTo>
                    <a:pt x="947007" y="139743"/>
                  </a:lnTo>
                  <a:lnTo>
                    <a:pt x="958844" y="139893"/>
                  </a:lnTo>
                  <a:lnTo>
                    <a:pt x="970682" y="140021"/>
                  </a:lnTo>
                  <a:lnTo>
                    <a:pt x="982520" y="140130"/>
                  </a:lnTo>
                  <a:lnTo>
                    <a:pt x="994357" y="140222"/>
                  </a:lnTo>
                  <a:lnTo>
                    <a:pt x="1006195" y="140301"/>
                  </a:lnTo>
                  <a:lnTo>
                    <a:pt x="1018032" y="140369"/>
                  </a:lnTo>
                  <a:lnTo>
                    <a:pt x="1029870" y="140426"/>
                  </a:lnTo>
                  <a:lnTo>
                    <a:pt x="1041708" y="140475"/>
                  </a:lnTo>
                  <a:lnTo>
                    <a:pt x="1053545" y="140516"/>
                  </a:lnTo>
                  <a:lnTo>
                    <a:pt x="1065383" y="140552"/>
                  </a:lnTo>
                  <a:lnTo>
                    <a:pt x="1077220" y="140582"/>
                  </a:lnTo>
                  <a:lnTo>
                    <a:pt x="1089058" y="140608"/>
                  </a:lnTo>
                  <a:lnTo>
                    <a:pt x="1100896" y="140629"/>
                  </a:lnTo>
                  <a:lnTo>
                    <a:pt x="1112733" y="140648"/>
                  </a:lnTo>
                  <a:lnTo>
                    <a:pt x="1124571" y="140664"/>
                  </a:lnTo>
                  <a:lnTo>
                    <a:pt x="1136408" y="140677"/>
                  </a:lnTo>
                  <a:lnTo>
                    <a:pt x="1148246" y="140689"/>
                  </a:lnTo>
                  <a:lnTo>
                    <a:pt x="1160084" y="140698"/>
                  </a:lnTo>
                  <a:lnTo>
                    <a:pt x="1171921" y="140707"/>
                  </a:lnTo>
                  <a:lnTo>
                    <a:pt x="1171921" y="140754"/>
                  </a:lnTo>
                  <a:lnTo>
                    <a:pt x="1183759" y="140754"/>
                  </a:lnTo>
                  <a:lnTo>
                    <a:pt x="1195596" y="140754"/>
                  </a:lnTo>
                  <a:lnTo>
                    <a:pt x="1207434" y="140754"/>
                  </a:lnTo>
                  <a:lnTo>
                    <a:pt x="1219272" y="140754"/>
                  </a:lnTo>
                  <a:lnTo>
                    <a:pt x="1231109" y="140754"/>
                  </a:lnTo>
                  <a:lnTo>
                    <a:pt x="1242947" y="140754"/>
                  </a:lnTo>
                  <a:lnTo>
                    <a:pt x="1254784" y="140754"/>
                  </a:lnTo>
                  <a:lnTo>
                    <a:pt x="1266622" y="140754"/>
                  </a:lnTo>
                  <a:lnTo>
                    <a:pt x="1278459" y="140754"/>
                  </a:lnTo>
                  <a:lnTo>
                    <a:pt x="1290297" y="140754"/>
                  </a:lnTo>
                  <a:lnTo>
                    <a:pt x="1302135" y="140754"/>
                  </a:lnTo>
                  <a:lnTo>
                    <a:pt x="1313972" y="140754"/>
                  </a:lnTo>
                  <a:lnTo>
                    <a:pt x="1325810" y="140754"/>
                  </a:lnTo>
                  <a:lnTo>
                    <a:pt x="1337647" y="140754"/>
                  </a:lnTo>
                  <a:lnTo>
                    <a:pt x="1349485" y="140754"/>
                  </a:lnTo>
                  <a:lnTo>
                    <a:pt x="1361323" y="140754"/>
                  </a:lnTo>
                  <a:lnTo>
                    <a:pt x="1373160" y="140754"/>
                  </a:lnTo>
                  <a:lnTo>
                    <a:pt x="1384998" y="140754"/>
                  </a:lnTo>
                  <a:lnTo>
                    <a:pt x="1396835" y="140754"/>
                  </a:lnTo>
                  <a:lnTo>
                    <a:pt x="1408673" y="140754"/>
                  </a:lnTo>
                  <a:lnTo>
                    <a:pt x="1420511" y="140754"/>
                  </a:lnTo>
                  <a:lnTo>
                    <a:pt x="1432348" y="140754"/>
                  </a:lnTo>
                  <a:lnTo>
                    <a:pt x="1444186" y="140754"/>
                  </a:lnTo>
                  <a:lnTo>
                    <a:pt x="1456023" y="140754"/>
                  </a:lnTo>
                  <a:lnTo>
                    <a:pt x="1467861" y="140754"/>
                  </a:lnTo>
                  <a:lnTo>
                    <a:pt x="1479699" y="140754"/>
                  </a:lnTo>
                  <a:lnTo>
                    <a:pt x="1491536" y="140754"/>
                  </a:lnTo>
                  <a:lnTo>
                    <a:pt x="1503374" y="140754"/>
                  </a:lnTo>
                  <a:lnTo>
                    <a:pt x="1515211" y="140754"/>
                  </a:lnTo>
                  <a:lnTo>
                    <a:pt x="1527049" y="140754"/>
                  </a:lnTo>
                  <a:lnTo>
                    <a:pt x="1538887" y="140754"/>
                  </a:lnTo>
                  <a:lnTo>
                    <a:pt x="1550724" y="140754"/>
                  </a:lnTo>
                  <a:lnTo>
                    <a:pt x="1562562" y="140754"/>
                  </a:lnTo>
                  <a:lnTo>
                    <a:pt x="1574399" y="140754"/>
                  </a:lnTo>
                  <a:lnTo>
                    <a:pt x="1586237" y="140754"/>
                  </a:lnTo>
                  <a:lnTo>
                    <a:pt x="1598074" y="140754"/>
                  </a:lnTo>
                  <a:lnTo>
                    <a:pt x="1609912" y="140754"/>
                  </a:lnTo>
                  <a:lnTo>
                    <a:pt x="1621750" y="140754"/>
                  </a:lnTo>
                  <a:lnTo>
                    <a:pt x="1633587" y="140754"/>
                  </a:lnTo>
                  <a:lnTo>
                    <a:pt x="1645425" y="140754"/>
                  </a:lnTo>
                  <a:lnTo>
                    <a:pt x="1657262" y="140754"/>
                  </a:lnTo>
                  <a:lnTo>
                    <a:pt x="1669100" y="140754"/>
                  </a:lnTo>
                  <a:lnTo>
                    <a:pt x="1680938" y="140754"/>
                  </a:lnTo>
                  <a:lnTo>
                    <a:pt x="1692775" y="140754"/>
                  </a:lnTo>
                  <a:lnTo>
                    <a:pt x="1704613" y="140754"/>
                  </a:lnTo>
                  <a:lnTo>
                    <a:pt x="1716450" y="140754"/>
                  </a:lnTo>
                  <a:lnTo>
                    <a:pt x="1728288" y="140754"/>
                  </a:lnTo>
                  <a:lnTo>
                    <a:pt x="1740126" y="140754"/>
                  </a:lnTo>
                  <a:lnTo>
                    <a:pt x="1751963" y="140754"/>
                  </a:lnTo>
                  <a:lnTo>
                    <a:pt x="1763801" y="140754"/>
                  </a:lnTo>
                  <a:lnTo>
                    <a:pt x="1775638" y="140754"/>
                  </a:lnTo>
                  <a:lnTo>
                    <a:pt x="1787476" y="140754"/>
                  </a:lnTo>
                  <a:lnTo>
                    <a:pt x="1799314" y="140754"/>
                  </a:lnTo>
                  <a:lnTo>
                    <a:pt x="1811151" y="140754"/>
                  </a:lnTo>
                  <a:lnTo>
                    <a:pt x="1822989" y="140754"/>
                  </a:lnTo>
                  <a:lnTo>
                    <a:pt x="1834826" y="140754"/>
                  </a:lnTo>
                  <a:lnTo>
                    <a:pt x="1846664" y="140754"/>
                  </a:lnTo>
                  <a:lnTo>
                    <a:pt x="1858502" y="140754"/>
                  </a:lnTo>
                  <a:lnTo>
                    <a:pt x="1870339" y="140754"/>
                  </a:lnTo>
                  <a:lnTo>
                    <a:pt x="1882177" y="140754"/>
                  </a:lnTo>
                  <a:lnTo>
                    <a:pt x="1894014" y="140754"/>
                  </a:lnTo>
                  <a:lnTo>
                    <a:pt x="1905852" y="140754"/>
                  </a:lnTo>
                  <a:lnTo>
                    <a:pt x="1917689" y="140754"/>
                  </a:lnTo>
                  <a:lnTo>
                    <a:pt x="1929527" y="140754"/>
                  </a:lnTo>
                  <a:lnTo>
                    <a:pt x="1941365" y="140754"/>
                  </a:lnTo>
                  <a:lnTo>
                    <a:pt x="1953202" y="140754"/>
                  </a:lnTo>
                  <a:lnTo>
                    <a:pt x="1965040" y="140754"/>
                  </a:lnTo>
                  <a:lnTo>
                    <a:pt x="1976877" y="140754"/>
                  </a:lnTo>
                  <a:lnTo>
                    <a:pt x="1988715" y="140754"/>
                  </a:lnTo>
                  <a:lnTo>
                    <a:pt x="2000553" y="140754"/>
                  </a:lnTo>
                  <a:lnTo>
                    <a:pt x="2012390" y="140754"/>
                  </a:lnTo>
                  <a:lnTo>
                    <a:pt x="2024228" y="140754"/>
                  </a:lnTo>
                  <a:lnTo>
                    <a:pt x="2036065" y="140754"/>
                  </a:lnTo>
                  <a:lnTo>
                    <a:pt x="2047903" y="140754"/>
                  </a:lnTo>
                  <a:lnTo>
                    <a:pt x="2059741" y="140754"/>
                  </a:lnTo>
                  <a:lnTo>
                    <a:pt x="2071578" y="140754"/>
                  </a:lnTo>
                  <a:lnTo>
                    <a:pt x="2083416" y="140754"/>
                  </a:lnTo>
                  <a:lnTo>
                    <a:pt x="2095253" y="140754"/>
                  </a:lnTo>
                  <a:lnTo>
                    <a:pt x="2107091" y="140754"/>
                  </a:lnTo>
                  <a:lnTo>
                    <a:pt x="2118929" y="140754"/>
                  </a:lnTo>
                  <a:lnTo>
                    <a:pt x="2130766" y="140754"/>
                  </a:lnTo>
                  <a:lnTo>
                    <a:pt x="2142604" y="140754"/>
                  </a:lnTo>
                  <a:lnTo>
                    <a:pt x="2154441" y="140754"/>
                  </a:lnTo>
                  <a:lnTo>
                    <a:pt x="2166279" y="140754"/>
                  </a:lnTo>
                  <a:lnTo>
                    <a:pt x="2178117" y="140754"/>
                  </a:lnTo>
                  <a:lnTo>
                    <a:pt x="2189954" y="140754"/>
                  </a:lnTo>
                  <a:lnTo>
                    <a:pt x="2201792" y="140754"/>
                  </a:lnTo>
                  <a:lnTo>
                    <a:pt x="2213629" y="140754"/>
                  </a:lnTo>
                  <a:lnTo>
                    <a:pt x="2225467" y="140754"/>
                  </a:lnTo>
                  <a:lnTo>
                    <a:pt x="2237304" y="140754"/>
                  </a:lnTo>
                  <a:lnTo>
                    <a:pt x="2249142" y="140754"/>
                  </a:lnTo>
                  <a:lnTo>
                    <a:pt x="2260980" y="140754"/>
                  </a:lnTo>
                  <a:lnTo>
                    <a:pt x="2272817" y="140754"/>
                  </a:lnTo>
                  <a:lnTo>
                    <a:pt x="2284655" y="140754"/>
                  </a:lnTo>
                  <a:lnTo>
                    <a:pt x="2296492" y="140754"/>
                  </a:lnTo>
                  <a:lnTo>
                    <a:pt x="2308330" y="140754"/>
                  </a:lnTo>
                  <a:lnTo>
                    <a:pt x="2320168" y="140754"/>
                  </a:lnTo>
                  <a:lnTo>
                    <a:pt x="2332005" y="140754"/>
                  </a:lnTo>
                  <a:lnTo>
                    <a:pt x="2343843" y="140754"/>
                  </a:lnTo>
                  <a:lnTo>
                    <a:pt x="2343843" y="140848"/>
                  </a:lnTo>
                  <a:lnTo>
                    <a:pt x="2355680" y="140865"/>
                  </a:lnTo>
                  <a:lnTo>
                    <a:pt x="2367518" y="140884"/>
                  </a:lnTo>
                  <a:lnTo>
                    <a:pt x="2379356" y="140907"/>
                  </a:lnTo>
                  <a:lnTo>
                    <a:pt x="2391193" y="140934"/>
                  </a:lnTo>
                  <a:lnTo>
                    <a:pt x="2403031" y="140966"/>
                  </a:lnTo>
                  <a:lnTo>
                    <a:pt x="2414868" y="141003"/>
                  </a:lnTo>
                  <a:lnTo>
                    <a:pt x="2426706" y="141046"/>
                  </a:lnTo>
                  <a:lnTo>
                    <a:pt x="2438544" y="141098"/>
                  </a:lnTo>
                  <a:lnTo>
                    <a:pt x="2450381" y="141158"/>
                  </a:lnTo>
                  <a:lnTo>
                    <a:pt x="2462219" y="141228"/>
                  </a:lnTo>
                  <a:lnTo>
                    <a:pt x="2474056" y="141312"/>
                  </a:lnTo>
                  <a:lnTo>
                    <a:pt x="2485894" y="141409"/>
                  </a:lnTo>
                  <a:lnTo>
                    <a:pt x="2497732" y="141524"/>
                  </a:lnTo>
                  <a:lnTo>
                    <a:pt x="2509569" y="141659"/>
                  </a:lnTo>
                  <a:lnTo>
                    <a:pt x="2521407" y="141817"/>
                  </a:lnTo>
                  <a:lnTo>
                    <a:pt x="2533244" y="142002"/>
                  </a:lnTo>
                  <a:lnTo>
                    <a:pt x="2545082" y="142220"/>
                  </a:lnTo>
                  <a:lnTo>
                    <a:pt x="2556919" y="142476"/>
                  </a:lnTo>
                  <a:lnTo>
                    <a:pt x="2568757" y="142776"/>
                  </a:lnTo>
                  <a:lnTo>
                    <a:pt x="2580595" y="143127"/>
                  </a:lnTo>
                  <a:lnTo>
                    <a:pt x="2592432" y="143539"/>
                  </a:lnTo>
                  <a:lnTo>
                    <a:pt x="2604270" y="144022"/>
                  </a:lnTo>
                  <a:lnTo>
                    <a:pt x="2616107" y="144588"/>
                  </a:lnTo>
                  <a:lnTo>
                    <a:pt x="2627945" y="145250"/>
                  </a:lnTo>
                  <a:lnTo>
                    <a:pt x="2639783" y="146024"/>
                  </a:lnTo>
                  <a:lnTo>
                    <a:pt x="2651620" y="146928"/>
                  </a:lnTo>
                  <a:lnTo>
                    <a:pt x="2663458" y="147983"/>
                  </a:lnTo>
                  <a:lnTo>
                    <a:pt x="2675295" y="149213"/>
                  </a:lnTo>
                  <a:lnTo>
                    <a:pt x="2687133" y="150645"/>
                  </a:lnTo>
                  <a:lnTo>
                    <a:pt x="2698971" y="152308"/>
                  </a:lnTo>
                  <a:lnTo>
                    <a:pt x="2710808" y="154238"/>
                  </a:lnTo>
                  <a:lnTo>
                    <a:pt x="2722646" y="156471"/>
                  </a:lnTo>
                  <a:lnTo>
                    <a:pt x="2734483" y="159049"/>
                  </a:lnTo>
                  <a:lnTo>
                    <a:pt x="2746321" y="162016"/>
                  </a:lnTo>
                  <a:lnTo>
                    <a:pt x="2758159" y="165419"/>
                  </a:lnTo>
                  <a:lnTo>
                    <a:pt x="2769996" y="169307"/>
                  </a:lnTo>
                  <a:lnTo>
                    <a:pt x="2781834" y="173729"/>
                  </a:lnTo>
                  <a:lnTo>
                    <a:pt x="2793671" y="178733"/>
                  </a:lnTo>
                  <a:lnTo>
                    <a:pt x="2805509" y="184363"/>
                  </a:lnTo>
                  <a:lnTo>
                    <a:pt x="2817347" y="190657"/>
                  </a:lnTo>
                  <a:lnTo>
                    <a:pt x="2829184" y="197642"/>
                  </a:lnTo>
                  <a:lnTo>
                    <a:pt x="2841022" y="205333"/>
                  </a:lnTo>
                  <a:lnTo>
                    <a:pt x="2852859" y="213725"/>
                  </a:lnTo>
                  <a:lnTo>
                    <a:pt x="2864697" y="222796"/>
                  </a:lnTo>
                  <a:lnTo>
                    <a:pt x="2876534" y="232498"/>
                  </a:lnTo>
                  <a:lnTo>
                    <a:pt x="2888372" y="242762"/>
                  </a:lnTo>
                  <a:lnTo>
                    <a:pt x="2900210" y="253491"/>
                  </a:lnTo>
                  <a:lnTo>
                    <a:pt x="2912047" y="264572"/>
                  </a:lnTo>
                  <a:lnTo>
                    <a:pt x="2923885" y="275869"/>
                  </a:lnTo>
                  <a:lnTo>
                    <a:pt x="2935722" y="287241"/>
                  </a:lnTo>
                  <a:lnTo>
                    <a:pt x="2947560" y="298539"/>
                  </a:lnTo>
                  <a:lnTo>
                    <a:pt x="2959398" y="309619"/>
                  </a:lnTo>
                  <a:lnTo>
                    <a:pt x="2971235" y="320349"/>
                  </a:lnTo>
                  <a:lnTo>
                    <a:pt x="2983073" y="330612"/>
                  </a:lnTo>
                  <a:lnTo>
                    <a:pt x="2994910" y="340315"/>
                  </a:lnTo>
                  <a:lnTo>
                    <a:pt x="3006748" y="349385"/>
                  </a:lnTo>
                  <a:lnTo>
                    <a:pt x="3018586" y="357778"/>
                  </a:lnTo>
                  <a:lnTo>
                    <a:pt x="3030423" y="365468"/>
                  </a:lnTo>
                  <a:lnTo>
                    <a:pt x="3042261" y="372453"/>
                  </a:lnTo>
                  <a:lnTo>
                    <a:pt x="3054098" y="378747"/>
                  </a:lnTo>
                  <a:lnTo>
                    <a:pt x="3065936" y="384378"/>
                  </a:lnTo>
                  <a:lnTo>
                    <a:pt x="3077774" y="389382"/>
                  </a:lnTo>
                  <a:lnTo>
                    <a:pt x="3089611" y="393804"/>
                  </a:lnTo>
                  <a:lnTo>
                    <a:pt x="3101449" y="397691"/>
                  </a:lnTo>
                  <a:lnTo>
                    <a:pt x="3113286" y="401094"/>
                  </a:lnTo>
                  <a:lnTo>
                    <a:pt x="3125124" y="404061"/>
                  </a:lnTo>
                  <a:lnTo>
                    <a:pt x="3136962" y="406639"/>
                  </a:lnTo>
                  <a:lnTo>
                    <a:pt x="3148799" y="408872"/>
                  </a:lnTo>
                  <a:lnTo>
                    <a:pt x="3160637" y="410802"/>
                  </a:lnTo>
                  <a:lnTo>
                    <a:pt x="3172474" y="412466"/>
                  </a:lnTo>
                  <a:lnTo>
                    <a:pt x="3184312" y="413898"/>
                  </a:lnTo>
                  <a:lnTo>
                    <a:pt x="3196149" y="415128"/>
                  </a:lnTo>
                  <a:lnTo>
                    <a:pt x="3207987" y="416183"/>
                  </a:lnTo>
                  <a:lnTo>
                    <a:pt x="3219825" y="417087"/>
                  </a:lnTo>
                  <a:lnTo>
                    <a:pt x="3231662" y="417861"/>
                  </a:lnTo>
                  <a:lnTo>
                    <a:pt x="3243500" y="418523"/>
                  </a:lnTo>
                  <a:lnTo>
                    <a:pt x="3255337" y="419088"/>
                  </a:lnTo>
                  <a:lnTo>
                    <a:pt x="3267175" y="419571"/>
                  </a:lnTo>
                  <a:lnTo>
                    <a:pt x="3279013" y="419983"/>
                  </a:lnTo>
                  <a:lnTo>
                    <a:pt x="3290850" y="420335"/>
                  </a:lnTo>
                  <a:lnTo>
                    <a:pt x="3302688" y="420635"/>
                  </a:lnTo>
                  <a:lnTo>
                    <a:pt x="3314525" y="420890"/>
                  </a:lnTo>
                  <a:lnTo>
                    <a:pt x="3326363" y="421108"/>
                  </a:lnTo>
                  <a:lnTo>
                    <a:pt x="3338201" y="421294"/>
                  </a:lnTo>
                  <a:lnTo>
                    <a:pt x="3350038" y="421452"/>
                  </a:lnTo>
                  <a:lnTo>
                    <a:pt x="3361876" y="421587"/>
                  </a:lnTo>
                  <a:lnTo>
                    <a:pt x="3373713" y="421701"/>
                  </a:lnTo>
                  <a:lnTo>
                    <a:pt x="3385551" y="421799"/>
                  </a:lnTo>
                  <a:lnTo>
                    <a:pt x="3397389" y="421882"/>
                  </a:lnTo>
                  <a:lnTo>
                    <a:pt x="3409226" y="421953"/>
                  </a:lnTo>
                  <a:lnTo>
                    <a:pt x="3421064" y="422013"/>
                  </a:lnTo>
                  <a:lnTo>
                    <a:pt x="3432901" y="422064"/>
                  </a:lnTo>
                  <a:lnTo>
                    <a:pt x="3444739" y="422108"/>
                  </a:lnTo>
                  <a:lnTo>
                    <a:pt x="3456576" y="422145"/>
                  </a:lnTo>
                  <a:lnTo>
                    <a:pt x="3468414" y="422177"/>
                  </a:lnTo>
                  <a:lnTo>
                    <a:pt x="3480252" y="422203"/>
                  </a:lnTo>
                  <a:lnTo>
                    <a:pt x="3492089" y="422226"/>
                  </a:lnTo>
                  <a:lnTo>
                    <a:pt x="3503927" y="422246"/>
                  </a:lnTo>
                  <a:lnTo>
                    <a:pt x="3515764" y="422262"/>
                  </a:lnTo>
                  <a:lnTo>
                    <a:pt x="3515764" y="422262"/>
                  </a:lnTo>
                  <a:lnTo>
                    <a:pt x="3527602" y="422246"/>
                  </a:lnTo>
                  <a:lnTo>
                    <a:pt x="3539440" y="422226"/>
                  </a:lnTo>
                  <a:lnTo>
                    <a:pt x="3551277" y="422203"/>
                  </a:lnTo>
                  <a:lnTo>
                    <a:pt x="3563115" y="422177"/>
                  </a:lnTo>
                  <a:lnTo>
                    <a:pt x="3574952" y="422145"/>
                  </a:lnTo>
                  <a:lnTo>
                    <a:pt x="3586790" y="422108"/>
                  </a:lnTo>
                  <a:lnTo>
                    <a:pt x="3598628" y="422064"/>
                  </a:lnTo>
                  <a:lnTo>
                    <a:pt x="3610465" y="422013"/>
                  </a:lnTo>
                  <a:lnTo>
                    <a:pt x="3622303" y="421953"/>
                  </a:lnTo>
                  <a:lnTo>
                    <a:pt x="3634140" y="421882"/>
                  </a:lnTo>
                  <a:lnTo>
                    <a:pt x="3645978" y="421799"/>
                  </a:lnTo>
                  <a:lnTo>
                    <a:pt x="3657816" y="421701"/>
                  </a:lnTo>
                  <a:lnTo>
                    <a:pt x="3669653" y="421587"/>
                  </a:lnTo>
                  <a:lnTo>
                    <a:pt x="3681491" y="421452"/>
                  </a:lnTo>
                  <a:lnTo>
                    <a:pt x="3693328" y="421294"/>
                  </a:lnTo>
                  <a:lnTo>
                    <a:pt x="3705166" y="421108"/>
                  </a:lnTo>
                  <a:lnTo>
                    <a:pt x="3717004" y="420890"/>
                  </a:lnTo>
                  <a:lnTo>
                    <a:pt x="3728841" y="420635"/>
                  </a:lnTo>
                  <a:lnTo>
                    <a:pt x="3740679" y="420335"/>
                  </a:lnTo>
                  <a:lnTo>
                    <a:pt x="3752516" y="419983"/>
                  </a:lnTo>
                  <a:lnTo>
                    <a:pt x="3764354" y="419571"/>
                  </a:lnTo>
                  <a:lnTo>
                    <a:pt x="3776191" y="419088"/>
                  </a:lnTo>
                  <a:lnTo>
                    <a:pt x="3788029" y="418523"/>
                  </a:lnTo>
                  <a:lnTo>
                    <a:pt x="3799867" y="417861"/>
                  </a:lnTo>
                  <a:lnTo>
                    <a:pt x="3811704" y="417087"/>
                  </a:lnTo>
                  <a:lnTo>
                    <a:pt x="3823542" y="416183"/>
                  </a:lnTo>
                  <a:lnTo>
                    <a:pt x="3835379" y="415128"/>
                  </a:lnTo>
                  <a:lnTo>
                    <a:pt x="3847217" y="413898"/>
                  </a:lnTo>
                  <a:lnTo>
                    <a:pt x="3859055" y="412466"/>
                  </a:lnTo>
                  <a:lnTo>
                    <a:pt x="3870892" y="410802"/>
                  </a:lnTo>
                  <a:lnTo>
                    <a:pt x="3882730" y="408872"/>
                  </a:lnTo>
                  <a:lnTo>
                    <a:pt x="3894567" y="406639"/>
                  </a:lnTo>
                  <a:lnTo>
                    <a:pt x="3906405" y="404061"/>
                  </a:lnTo>
                  <a:lnTo>
                    <a:pt x="3918243" y="401094"/>
                  </a:lnTo>
                  <a:lnTo>
                    <a:pt x="3930080" y="397691"/>
                  </a:lnTo>
                  <a:lnTo>
                    <a:pt x="3941918" y="393804"/>
                  </a:lnTo>
                  <a:lnTo>
                    <a:pt x="3953755" y="389382"/>
                  </a:lnTo>
                  <a:lnTo>
                    <a:pt x="3965593" y="384378"/>
                  </a:lnTo>
                  <a:lnTo>
                    <a:pt x="3977431" y="378747"/>
                  </a:lnTo>
                  <a:lnTo>
                    <a:pt x="3989268" y="372453"/>
                  </a:lnTo>
                  <a:lnTo>
                    <a:pt x="4001106" y="365468"/>
                  </a:lnTo>
                  <a:lnTo>
                    <a:pt x="4012943" y="357778"/>
                  </a:lnTo>
                  <a:lnTo>
                    <a:pt x="4024781" y="349385"/>
                  </a:lnTo>
                  <a:lnTo>
                    <a:pt x="4036619" y="340315"/>
                  </a:lnTo>
                  <a:lnTo>
                    <a:pt x="4048456" y="330612"/>
                  </a:lnTo>
                  <a:lnTo>
                    <a:pt x="4060294" y="320349"/>
                  </a:lnTo>
                  <a:lnTo>
                    <a:pt x="4072131" y="309619"/>
                  </a:lnTo>
                  <a:lnTo>
                    <a:pt x="4083969" y="298539"/>
                  </a:lnTo>
                  <a:lnTo>
                    <a:pt x="4095806" y="287241"/>
                  </a:lnTo>
                  <a:lnTo>
                    <a:pt x="4107644" y="275869"/>
                  </a:lnTo>
                  <a:lnTo>
                    <a:pt x="4119482" y="264572"/>
                  </a:lnTo>
                  <a:lnTo>
                    <a:pt x="4131319" y="253491"/>
                  </a:lnTo>
                  <a:lnTo>
                    <a:pt x="4143157" y="242762"/>
                  </a:lnTo>
                  <a:lnTo>
                    <a:pt x="4154994" y="232498"/>
                  </a:lnTo>
                  <a:lnTo>
                    <a:pt x="4166832" y="222796"/>
                  </a:lnTo>
                  <a:lnTo>
                    <a:pt x="4178670" y="213725"/>
                  </a:lnTo>
                  <a:lnTo>
                    <a:pt x="4190507" y="205333"/>
                  </a:lnTo>
                  <a:lnTo>
                    <a:pt x="4202345" y="197642"/>
                  </a:lnTo>
                  <a:lnTo>
                    <a:pt x="4214182" y="190657"/>
                  </a:lnTo>
                  <a:lnTo>
                    <a:pt x="4226020" y="184363"/>
                  </a:lnTo>
                  <a:lnTo>
                    <a:pt x="4237858" y="178733"/>
                  </a:lnTo>
                  <a:lnTo>
                    <a:pt x="4249695" y="173729"/>
                  </a:lnTo>
                  <a:lnTo>
                    <a:pt x="4261533" y="169307"/>
                  </a:lnTo>
                  <a:lnTo>
                    <a:pt x="4273370" y="165419"/>
                  </a:lnTo>
                  <a:lnTo>
                    <a:pt x="4285208" y="162016"/>
                  </a:lnTo>
                  <a:lnTo>
                    <a:pt x="4297046" y="159049"/>
                  </a:lnTo>
                  <a:lnTo>
                    <a:pt x="4308883" y="156471"/>
                  </a:lnTo>
                  <a:lnTo>
                    <a:pt x="4320721" y="154238"/>
                  </a:lnTo>
                  <a:lnTo>
                    <a:pt x="4332558" y="152308"/>
                  </a:lnTo>
                  <a:lnTo>
                    <a:pt x="4344396" y="150645"/>
                  </a:lnTo>
                  <a:lnTo>
                    <a:pt x="4356234" y="149213"/>
                  </a:lnTo>
                  <a:lnTo>
                    <a:pt x="4368071" y="147983"/>
                  </a:lnTo>
                  <a:lnTo>
                    <a:pt x="4379909" y="146928"/>
                  </a:lnTo>
                  <a:lnTo>
                    <a:pt x="4391746" y="146024"/>
                  </a:lnTo>
                  <a:lnTo>
                    <a:pt x="4403584" y="145250"/>
                  </a:lnTo>
                  <a:lnTo>
                    <a:pt x="4415421" y="144588"/>
                  </a:lnTo>
                  <a:lnTo>
                    <a:pt x="4427259" y="144022"/>
                  </a:lnTo>
                  <a:lnTo>
                    <a:pt x="4439097" y="143539"/>
                  </a:lnTo>
                  <a:lnTo>
                    <a:pt x="4450934" y="143127"/>
                  </a:lnTo>
                  <a:lnTo>
                    <a:pt x="4462772" y="142776"/>
                  </a:lnTo>
                  <a:lnTo>
                    <a:pt x="4474609" y="142476"/>
                  </a:lnTo>
                  <a:lnTo>
                    <a:pt x="4486447" y="142220"/>
                  </a:lnTo>
                  <a:lnTo>
                    <a:pt x="4498285" y="142002"/>
                  </a:lnTo>
                  <a:lnTo>
                    <a:pt x="4510122" y="141817"/>
                  </a:lnTo>
                  <a:lnTo>
                    <a:pt x="4521960" y="141659"/>
                  </a:lnTo>
                  <a:lnTo>
                    <a:pt x="4533797" y="141524"/>
                  </a:lnTo>
                  <a:lnTo>
                    <a:pt x="4545635" y="141409"/>
                  </a:lnTo>
                  <a:lnTo>
                    <a:pt x="4557473" y="141312"/>
                  </a:lnTo>
                  <a:lnTo>
                    <a:pt x="4569310" y="141228"/>
                  </a:lnTo>
                  <a:lnTo>
                    <a:pt x="4581148" y="141158"/>
                  </a:lnTo>
                  <a:lnTo>
                    <a:pt x="4592985" y="141098"/>
                  </a:lnTo>
                  <a:lnTo>
                    <a:pt x="4604823" y="141046"/>
                  </a:lnTo>
                  <a:lnTo>
                    <a:pt x="4616661" y="141003"/>
                  </a:lnTo>
                  <a:lnTo>
                    <a:pt x="4628498" y="140966"/>
                  </a:lnTo>
                  <a:lnTo>
                    <a:pt x="4640336" y="140934"/>
                  </a:lnTo>
                  <a:lnTo>
                    <a:pt x="4652173" y="140907"/>
                  </a:lnTo>
                  <a:lnTo>
                    <a:pt x="4664011" y="140884"/>
                  </a:lnTo>
                  <a:lnTo>
                    <a:pt x="4675849" y="140865"/>
                  </a:lnTo>
                  <a:lnTo>
                    <a:pt x="4687686" y="140848"/>
                  </a:lnTo>
                </a:path>
              </a:pathLst>
            </a:custGeom>
            <a:ln w="40651" cap="flat">
              <a:solidFill>
                <a:srgbClr val="FF64B2">
                  <a:alpha val="100000"/>
                </a:srgbClr>
              </a:solidFill>
              <a:prstDash val="solid"/>
              <a:round/>
            </a:ln>
          </p:spPr>
          <p:txBody>
            <a:bodyPr/>
            <a:lstStyle/>
            <a:p/>
          </p:txBody>
        </p:sp>
        <p:sp>
          <p:nvSpPr>
            <p:cNvPr id="72" name="pl72"/>
            <p:cNvSpPr/>
            <p:nvPr/>
          </p:nvSpPr>
          <p:spPr>
            <a:xfrm>
              <a:off x="2482351" y="3856352"/>
              <a:ext cx="4687686" cy="703913"/>
            </a:xfrm>
            <a:custGeom>
              <a:avLst/>
              <a:pathLst>
                <a:path w="4687686" h="703913">
                  <a:moveTo>
                    <a:pt x="0" y="563205"/>
                  </a:moveTo>
                  <a:lnTo>
                    <a:pt x="11837" y="563214"/>
                  </a:lnTo>
                  <a:lnTo>
                    <a:pt x="23675" y="563223"/>
                  </a:lnTo>
                  <a:lnTo>
                    <a:pt x="35512" y="563235"/>
                  </a:lnTo>
                  <a:lnTo>
                    <a:pt x="47350" y="563248"/>
                  </a:lnTo>
                  <a:lnTo>
                    <a:pt x="59187" y="563264"/>
                  </a:lnTo>
                  <a:lnTo>
                    <a:pt x="71025" y="563283"/>
                  </a:lnTo>
                  <a:lnTo>
                    <a:pt x="82863" y="563305"/>
                  </a:lnTo>
                  <a:lnTo>
                    <a:pt x="94700" y="563330"/>
                  </a:lnTo>
                  <a:lnTo>
                    <a:pt x="106538" y="563360"/>
                  </a:lnTo>
                  <a:lnTo>
                    <a:pt x="118375" y="563396"/>
                  </a:lnTo>
                  <a:lnTo>
                    <a:pt x="130213" y="563437"/>
                  </a:lnTo>
                  <a:lnTo>
                    <a:pt x="142051" y="563486"/>
                  </a:lnTo>
                  <a:lnTo>
                    <a:pt x="153888" y="563543"/>
                  </a:lnTo>
                  <a:lnTo>
                    <a:pt x="165726" y="563611"/>
                  </a:lnTo>
                  <a:lnTo>
                    <a:pt x="177563" y="563690"/>
                  </a:lnTo>
                  <a:lnTo>
                    <a:pt x="189401" y="563782"/>
                  </a:lnTo>
                  <a:lnTo>
                    <a:pt x="201239" y="563891"/>
                  </a:lnTo>
                  <a:lnTo>
                    <a:pt x="213076" y="564019"/>
                  </a:lnTo>
                  <a:lnTo>
                    <a:pt x="224914" y="564169"/>
                  </a:lnTo>
                  <a:lnTo>
                    <a:pt x="236751" y="564345"/>
                  </a:lnTo>
                  <a:lnTo>
                    <a:pt x="248589" y="564551"/>
                  </a:lnTo>
                  <a:lnTo>
                    <a:pt x="260427" y="564793"/>
                  </a:lnTo>
                  <a:lnTo>
                    <a:pt x="272264" y="565075"/>
                  </a:lnTo>
                  <a:lnTo>
                    <a:pt x="284102" y="565406"/>
                  </a:lnTo>
                  <a:lnTo>
                    <a:pt x="295939" y="565793"/>
                  </a:lnTo>
                  <a:lnTo>
                    <a:pt x="307777" y="566245"/>
                  </a:lnTo>
                  <a:lnTo>
                    <a:pt x="319614" y="566773"/>
                  </a:lnTo>
                  <a:lnTo>
                    <a:pt x="331452" y="567388"/>
                  </a:lnTo>
                  <a:lnTo>
                    <a:pt x="343290" y="568104"/>
                  </a:lnTo>
                  <a:lnTo>
                    <a:pt x="355127" y="568936"/>
                  </a:lnTo>
                  <a:lnTo>
                    <a:pt x="366965" y="569900"/>
                  </a:lnTo>
                  <a:lnTo>
                    <a:pt x="378802" y="571017"/>
                  </a:lnTo>
                  <a:lnTo>
                    <a:pt x="390640" y="572306"/>
                  </a:lnTo>
                  <a:lnTo>
                    <a:pt x="402478" y="573789"/>
                  </a:lnTo>
                  <a:lnTo>
                    <a:pt x="414315" y="575491"/>
                  </a:lnTo>
                  <a:lnTo>
                    <a:pt x="426153" y="577435"/>
                  </a:lnTo>
                  <a:lnTo>
                    <a:pt x="437990" y="579646"/>
                  </a:lnTo>
                  <a:lnTo>
                    <a:pt x="449828" y="582148"/>
                  </a:lnTo>
                  <a:lnTo>
                    <a:pt x="461666" y="584963"/>
                  </a:lnTo>
                  <a:lnTo>
                    <a:pt x="473503" y="588110"/>
                  </a:lnTo>
                  <a:lnTo>
                    <a:pt x="485341" y="591602"/>
                  </a:lnTo>
                  <a:lnTo>
                    <a:pt x="497178" y="595448"/>
                  </a:lnTo>
                  <a:lnTo>
                    <a:pt x="509016" y="599644"/>
                  </a:lnTo>
                  <a:lnTo>
                    <a:pt x="520854" y="604179"/>
                  </a:lnTo>
                  <a:lnTo>
                    <a:pt x="532691" y="609030"/>
                  </a:lnTo>
                  <a:lnTo>
                    <a:pt x="544529" y="614162"/>
                  </a:lnTo>
                  <a:lnTo>
                    <a:pt x="556366" y="619527"/>
                  </a:lnTo>
                  <a:lnTo>
                    <a:pt x="568204" y="625067"/>
                  </a:lnTo>
                  <a:lnTo>
                    <a:pt x="580042" y="630716"/>
                  </a:lnTo>
                  <a:lnTo>
                    <a:pt x="591879" y="636402"/>
                  </a:lnTo>
                  <a:lnTo>
                    <a:pt x="603717" y="642051"/>
                  </a:lnTo>
                  <a:lnTo>
                    <a:pt x="615554" y="647591"/>
                  </a:lnTo>
                  <a:lnTo>
                    <a:pt x="627392" y="652956"/>
                  </a:lnTo>
                  <a:lnTo>
                    <a:pt x="639229" y="658088"/>
                  </a:lnTo>
                  <a:lnTo>
                    <a:pt x="651067" y="662939"/>
                  </a:lnTo>
                  <a:lnTo>
                    <a:pt x="662905" y="667474"/>
                  </a:lnTo>
                  <a:lnTo>
                    <a:pt x="674742" y="671670"/>
                  </a:lnTo>
                  <a:lnTo>
                    <a:pt x="686580" y="675515"/>
                  </a:lnTo>
                  <a:lnTo>
                    <a:pt x="698417" y="679008"/>
                  </a:lnTo>
                  <a:lnTo>
                    <a:pt x="710255" y="682155"/>
                  </a:lnTo>
                  <a:lnTo>
                    <a:pt x="722093" y="684970"/>
                  </a:lnTo>
                  <a:lnTo>
                    <a:pt x="733930" y="687472"/>
                  </a:lnTo>
                  <a:lnTo>
                    <a:pt x="745768" y="689683"/>
                  </a:lnTo>
                  <a:lnTo>
                    <a:pt x="757605" y="691627"/>
                  </a:lnTo>
                  <a:lnTo>
                    <a:pt x="769443" y="693329"/>
                  </a:lnTo>
                  <a:lnTo>
                    <a:pt x="781281" y="694812"/>
                  </a:lnTo>
                  <a:lnTo>
                    <a:pt x="793118" y="696101"/>
                  </a:lnTo>
                  <a:lnTo>
                    <a:pt x="804956" y="697218"/>
                  </a:lnTo>
                  <a:lnTo>
                    <a:pt x="816793" y="698182"/>
                  </a:lnTo>
                  <a:lnTo>
                    <a:pt x="828631" y="699014"/>
                  </a:lnTo>
                  <a:lnTo>
                    <a:pt x="840469" y="699730"/>
                  </a:lnTo>
                  <a:lnTo>
                    <a:pt x="852306" y="700345"/>
                  </a:lnTo>
                  <a:lnTo>
                    <a:pt x="864144" y="700873"/>
                  </a:lnTo>
                  <a:lnTo>
                    <a:pt x="875981" y="701325"/>
                  </a:lnTo>
                  <a:lnTo>
                    <a:pt x="887819" y="701712"/>
                  </a:lnTo>
                  <a:lnTo>
                    <a:pt x="899657" y="702043"/>
                  </a:lnTo>
                  <a:lnTo>
                    <a:pt x="911494" y="702325"/>
                  </a:lnTo>
                  <a:lnTo>
                    <a:pt x="923332" y="702567"/>
                  </a:lnTo>
                  <a:lnTo>
                    <a:pt x="935169" y="702773"/>
                  </a:lnTo>
                  <a:lnTo>
                    <a:pt x="947007" y="702949"/>
                  </a:lnTo>
                  <a:lnTo>
                    <a:pt x="958844" y="703099"/>
                  </a:lnTo>
                  <a:lnTo>
                    <a:pt x="970682" y="703227"/>
                  </a:lnTo>
                  <a:lnTo>
                    <a:pt x="982520" y="703336"/>
                  </a:lnTo>
                  <a:lnTo>
                    <a:pt x="994357" y="703428"/>
                  </a:lnTo>
                  <a:lnTo>
                    <a:pt x="1006195" y="703507"/>
                  </a:lnTo>
                  <a:lnTo>
                    <a:pt x="1018032" y="703575"/>
                  </a:lnTo>
                  <a:lnTo>
                    <a:pt x="1029870" y="703632"/>
                  </a:lnTo>
                  <a:lnTo>
                    <a:pt x="1041708" y="703681"/>
                  </a:lnTo>
                  <a:lnTo>
                    <a:pt x="1053545" y="703722"/>
                  </a:lnTo>
                  <a:lnTo>
                    <a:pt x="1065383" y="703758"/>
                  </a:lnTo>
                  <a:lnTo>
                    <a:pt x="1077220" y="703788"/>
                  </a:lnTo>
                  <a:lnTo>
                    <a:pt x="1089058" y="703813"/>
                  </a:lnTo>
                  <a:lnTo>
                    <a:pt x="1100896" y="703835"/>
                  </a:lnTo>
                  <a:lnTo>
                    <a:pt x="1112733" y="703854"/>
                  </a:lnTo>
                  <a:lnTo>
                    <a:pt x="1124571" y="703870"/>
                  </a:lnTo>
                  <a:lnTo>
                    <a:pt x="1136408" y="703883"/>
                  </a:lnTo>
                  <a:lnTo>
                    <a:pt x="1148246" y="703895"/>
                  </a:lnTo>
                  <a:lnTo>
                    <a:pt x="1160084" y="703904"/>
                  </a:lnTo>
                  <a:lnTo>
                    <a:pt x="1171921" y="703913"/>
                  </a:lnTo>
                  <a:lnTo>
                    <a:pt x="1171921" y="703771"/>
                  </a:lnTo>
                  <a:lnTo>
                    <a:pt x="1183759" y="703738"/>
                  </a:lnTo>
                  <a:lnTo>
                    <a:pt x="1195596" y="703699"/>
                  </a:lnTo>
                  <a:lnTo>
                    <a:pt x="1207434" y="703653"/>
                  </a:lnTo>
                  <a:lnTo>
                    <a:pt x="1219272" y="703599"/>
                  </a:lnTo>
                  <a:lnTo>
                    <a:pt x="1231109" y="703536"/>
                  </a:lnTo>
                  <a:lnTo>
                    <a:pt x="1242947" y="703462"/>
                  </a:lnTo>
                  <a:lnTo>
                    <a:pt x="1254784" y="703375"/>
                  </a:lnTo>
                  <a:lnTo>
                    <a:pt x="1266622" y="703272"/>
                  </a:lnTo>
                  <a:lnTo>
                    <a:pt x="1278459" y="703152"/>
                  </a:lnTo>
                  <a:lnTo>
                    <a:pt x="1290297" y="703010"/>
                  </a:lnTo>
                  <a:lnTo>
                    <a:pt x="1302135" y="702844"/>
                  </a:lnTo>
                  <a:lnTo>
                    <a:pt x="1313972" y="702649"/>
                  </a:lnTo>
                  <a:lnTo>
                    <a:pt x="1325810" y="702420"/>
                  </a:lnTo>
                  <a:lnTo>
                    <a:pt x="1337647" y="702150"/>
                  </a:lnTo>
                  <a:lnTo>
                    <a:pt x="1349485" y="701834"/>
                  </a:lnTo>
                  <a:lnTo>
                    <a:pt x="1361323" y="701463"/>
                  </a:lnTo>
                  <a:lnTo>
                    <a:pt x="1373160" y="701027"/>
                  </a:lnTo>
                  <a:lnTo>
                    <a:pt x="1384998" y="700516"/>
                  </a:lnTo>
                  <a:lnTo>
                    <a:pt x="1396835" y="699916"/>
                  </a:lnTo>
                  <a:lnTo>
                    <a:pt x="1408673" y="699213"/>
                  </a:lnTo>
                  <a:lnTo>
                    <a:pt x="1420511" y="698388"/>
                  </a:lnTo>
                  <a:lnTo>
                    <a:pt x="1432348" y="697422"/>
                  </a:lnTo>
                  <a:lnTo>
                    <a:pt x="1444186" y="696291"/>
                  </a:lnTo>
                  <a:lnTo>
                    <a:pt x="1456023" y="694968"/>
                  </a:lnTo>
                  <a:lnTo>
                    <a:pt x="1467861" y="693420"/>
                  </a:lnTo>
                  <a:lnTo>
                    <a:pt x="1479699" y="691612"/>
                  </a:lnTo>
                  <a:lnTo>
                    <a:pt x="1491536" y="689501"/>
                  </a:lnTo>
                  <a:lnTo>
                    <a:pt x="1503374" y="687041"/>
                  </a:lnTo>
                  <a:lnTo>
                    <a:pt x="1515211" y="684178"/>
                  </a:lnTo>
                  <a:lnTo>
                    <a:pt x="1527049" y="680850"/>
                  </a:lnTo>
                  <a:lnTo>
                    <a:pt x="1538887" y="676991"/>
                  </a:lnTo>
                  <a:lnTo>
                    <a:pt x="1550724" y="672524"/>
                  </a:lnTo>
                  <a:lnTo>
                    <a:pt x="1562562" y="667369"/>
                  </a:lnTo>
                  <a:lnTo>
                    <a:pt x="1574399" y="661435"/>
                  </a:lnTo>
                  <a:lnTo>
                    <a:pt x="1586237" y="654629"/>
                  </a:lnTo>
                  <a:lnTo>
                    <a:pt x="1598074" y="646853"/>
                  </a:lnTo>
                  <a:lnTo>
                    <a:pt x="1609912" y="638009"/>
                  </a:lnTo>
                  <a:lnTo>
                    <a:pt x="1621750" y="628001"/>
                  </a:lnTo>
                  <a:lnTo>
                    <a:pt x="1633587" y="616741"/>
                  </a:lnTo>
                  <a:lnTo>
                    <a:pt x="1645425" y="604153"/>
                  </a:lnTo>
                  <a:lnTo>
                    <a:pt x="1657262" y="590183"/>
                  </a:lnTo>
                  <a:lnTo>
                    <a:pt x="1669100" y="574802"/>
                  </a:lnTo>
                  <a:lnTo>
                    <a:pt x="1680938" y="558017"/>
                  </a:lnTo>
                  <a:lnTo>
                    <a:pt x="1692775" y="539876"/>
                  </a:lnTo>
                  <a:lnTo>
                    <a:pt x="1704613" y="520471"/>
                  </a:lnTo>
                  <a:lnTo>
                    <a:pt x="1716450" y="499944"/>
                  </a:lnTo>
                  <a:lnTo>
                    <a:pt x="1728288" y="478485"/>
                  </a:lnTo>
                  <a:lnTo>
                    <a:pt x="1740126" y="456324"/>
                  </a:lnTo>
                  <a:lnTo>
                    <a:pt x="1751963" y="433728"/>
                  </a:lnTo>
                  <a:lnTo>
                    <a:pt x="1763801" y="410985"/>
                  </a:lnTo>
                  <a:lnTo>
                    <a:pt x="1775638" y="388389"/>
                  </a:lnTo>
                  <a:lnTo>
                    <a:pt x="1787476" y="366229"/>
                  </a:lnTo>
                  <a:lnTo>
                    <a:pt x="1799314" y="344769"/>
                  </a:lnTo>
                  <a:lnTo>
                    <a:pt x="1811151" y="324243"/>
                  </a:lnTo>
                  <a:lnTo>
                    <a:pt x="1822989" y="304838"/>
                  </a:lnTo>
                  <a:lnTo>
                    <a:pt x="1834826" y="286696"/>
                  </a:lnTo>
                  <a:lnTo>
                    <a:pt x="1846664" y="269912"/>
                  </a:lnTo>
                  <a:lnTo>
                    <a:pt x="1858502" y="254531"/>
                  </a:lnTo>
                  <a:lnTo>
                    <a:pt x="1870339" y="240560"/>
                  </a:lnTo>
                  <a:lnTo>
                    <a:pt x="1882177" y="227973"/>
                  </a:lnTo>
                  <a:lnTo>
                    <a:pt x="1894014" y="216712"/>
                  </a:lnTo>
                  <a:lnTo>
                    <a:pt x="1905852" y="206704"/>
                  </a:lnTo>
                  <a:lnTo>
                    <a:pt x="1917689" y="197860"/>
                  </a:lnTo>
                  <a:lnTo>
                    <a:pt x="1929527" y="190084"/>
                  </a:lnTo>
                  <a:lnTo>
                    <a:pt x="1941365" y="183279"/>
                  </a:lnTo>
                  <a:lnTo>
                    <a:pt x="1953202" y="177345"/>
                  </a:lnTo>
                  <a:lnTo>
                    <a:pt x="1965040" y="172189"/>
                  </a:lnTo>
                  <a:lnTo>
                    <a:pt x="1976877" y="167722"/>
                  </a:lnTo>
                  <a:lnTo>
                    <a:pt x="1988715" y="163863"/>
                  </a:lnTo>
                  <a:lnTo>
                    <a:pt x="2000553" y="160536"/>
                  </a:lnTo>
                  <a:lnTo>
                    <a:pt x="2012390" y="157672"/>
                  </a:lnTo>
                  <a:lnTo>
                    <a:pt x="2024228" y="155212"/>
                  </a:lnTo>
                  <a:lnTo>
                    <a:pt x="2036065" y="153102"/>
                  </a:lnTo>
                  <a:lnTo>
                    <a:pt x="2047903" y="151294"/>
                  </a:lnTo>
                  <a:lnTo>
                    <a:pt x="2059741" y="149746"/>
                  </a:lnTo>
                  <a:lnTo>
                    <a:pt x="2071578" y="148422"/>
                  </a:lnTo>
                  <a:lnTo>
                    <a:pt x="2083416" y="147291"/>
                  </a:lnTo>
                  <a:lnTo>
                    <a:pt x="2095253" y="146325"/>
                  </a:lnTo>
                  <a:lnTo>
                    <a:pt x="2107091" y="145501"/>
                  </a:lnTo>
                  <a:lnTo>
                    <a:pt x="2118929" y="144797"/>
                  </a:lnTo>
                  <a:lnTo>
                    <a:pt x="2130766" y="144198"/>
                  </a:lnTo>
                  <a:lnTo>
                    <a:pt x="2142604" y="143686"/>
                  </a:lnTo>
                  <a:lnTo>
                    <a:pt x="2154441" y="143251"/>
                  </a:lnTo>
                  <a:lnTo>
                    <a:pt x="2166279" y="142879"/>
                  </a:lnTo>
                  <a:lnTo>
                    <a:pt x="2178117" y="142563"/>
                  </a:lnTo>
                  <a:lnTo>
                    <a:pt x="2189954" y="142294"/>
                  </a:lnTo>
                  <a:lnTo>
                    <a:pt x="2201792" y="142065"/>
                  </a:lnTo>
                  <a:lnTo>
                    <a:pt x="2213629" y="141869"/>
                  </a:lnTo>
                  <a:lnTo>
                    <a:pt x="2225467" y="141703"/>
                  </a:lnTo>
                  <a:lnTo>
                    <a:pt x="2237304" y="141562"/>
                  </a:lnTo>
                  <a:lnTo>
                    <a:pt x="2249142" y="141441"/>
                  </a:lnTo>
                  <a:lnTo>
                    <a:pt x="2260980" y="141339"/>
                  </a:lnTo>
                  <a:lnTo>
                    <a:pt x="2272817" y="141252"/>
                  </a:lnTo>
                  <a:lnTo>
                    <a:pt x="2284655" y="141177"/>
                  </a:lnTo>
                  <a:lnTo>
                    <a:pt x="2296492" y="141114"/>
                  </a:lnTo>
                  <a:lnTo>
                    <a:pt x="2308330" y="141060"/>
                  </a:lnTo>
                  <a:lnTo>
                    <a:pt x="2320168" y="141015"/>
                  </a:lnTo>
                  <a:lnTo>
                    <a:pt x="2332005" y="140976"/>
                  </a:lnTo>
                  <a:lnTo>
                    <a:pt x="2343843" y="140943"/>
                  </a:lnTo>
                  <a:lnTo>
                    <a:pt x="2343843" y="140707"/>
                  </a:lnTo>
                  <a:lnTo>
                    <a:pt x="2355680" y="140698"/>
                  </a:lnTo>
                  <a:lnTo>
                    <a:pt x="2367518" y="140689"/>
                  </a:lnTo>
                  <a:lnTo>
                    <a:pt x="2379356" y="140677"/>
                  </a:lnTo>
                  <a:lnTo>
                    <a:pt x="2391193" y="140664"/>
                  </a:lnTo>
                  <a:lnTo>
                    <a:pt x="2403031" y="140648"/>
                  </a:lnTo>
                  <a:lnTo>
                    <a:pt x="2414868" y="140629"/>
                  </a:lnTo>
                  <a:lnTo>
                    <a:pt x="2426706" y="140608"/>
                  </a:lnTo>
                  <a:lnTo>
                    <a:pt x="2438544" y="140582"/>
                  </a:lnTo>
                  <a:lnTo>
                    <a:pt x="2450381" y="140552"/>
                  </a:lnTo>
                  <a:lnTo>
                    <a:pt x="2462219" y="140516"/>
                  </a:lnTo>
                  <a:lnTo>
                    <a:pt x="2474056" y="140475"/>
                  </a:lnTo>
                  <a:lnTo>
                    <a:pt x="2485894" y="140426"/>
                  </a:lnTo>
                  <a:lnTo>
                    <a:pt x="2497732" y="140369"/>
                  </a:lnTo>
                  <a:lnTo>
                    <a:pt x="2509569" y="140301"/>
                  </a:lnTo>
                  <a:lnTo>
                    <a:pt x="2521407" y="140222"/>
                  </a:lnTo>
                  <a:lnTo>
                    <a:pt x="2533244" y="140130"/>
                  </a:lnTo>
                  <a:lnTo>
                    <a:pt x="2545082" y="140021"/>
                  </a:lnTo>
                  <a:lnTo>
                    <a:pt x="2556919" y="139893"/>
                  </a:lnTo>
                  <a:lnTo>
                    <a:pt x="2568757" y="139743"/>
                  </a:lnTo>
                  <a:lnTo>
                    <a:pt x="2580595" y="139567"/>
                  </a:lnTo>
                  <a:lnTo>
                    <a:pt x="2592432" y="139361"/>
                  </a:lnTo>
                  <a:lnTo>
                    <a:pt x="2604270" y="139119"/>
                  </a:lnTo>
                  <a:lnTo>
                    <a:pt x="2616107" y="138837"/>
                  </a:lnTo>
                  <a:lnTo>
                    <a:pt x="2627945" y="138506"/>
                  </a:lnTo>
                  <a:lnTo>
                    <a:pt x="2639783" y="138119"/>
                  </a:lnTo>
                  <a:lnTo>
                    <a:pt x="2651620" y="137667"/>
                  </a:lnTo>
                  <a:lnTo>
                    <a:pt x="2663458" y="137139"/>
                  </a:lnTo>
                  <a:lnTo>
                    <a:pt x="2675295" y="136524"/>
                  </a:lnTo>
                  <a:lnTo>
                    <a:pt x="2687133" y="135808"/>
                  </a:lnTo>
                  <a:lnTo>
                    <a:pt x="2698971" y="134976"/>
                  </a:lnTo>
                  <a:lnTo>
                    <a:pt x="2710808" y="134012"/>
                  </a:lnTo>
                  <a:lnTo>
                    <a:pt x="2722646" y="132895"/>
                  </a:lnTo>
                  <a:lnTo>
                    <a:pt x="2734483" y="131606"/>
                  </a:lnTo>
                  <a:lnTo>
                    <a:pt x="2746321" y="130123"/>
                  </a:lnTo>
                  <a:lnTo>
                    <a:pt x="2758159" y="128421"/>
                  </a:lnTo>
                  <a:lnTo>
                    <a:pt x="2769996" y="126477"/>
                  </a:lnTo>
                  <a:lnTo>
                    <a:pt x="2781834" y="124266"/>
                  </a:lnTo>
                  <a:lnTo>
                    <a:pt x="2793671" y="121764"/>
                  </a:lnTo>
                  <a:lnTo>
                    <a:pt x="2805509" y="118949"/>
                  </a:lnTo>
                  <a:lnTo>
                    <a:pt x="2817347" y="115802"/>
                  </a:lnTo>
                  <a:lnTo>
                    <a:pt x="2829184" y="112310"/>
                  </a:lnTo>
                  <a:lnTo>
                    <a:pt x="2841022" y="108464"/>
                  </a:lnTo>
                  <a:lnTo>
                    <a:pt x="2852859" y="104268"/>
                  </a:lnTo>
                  <a:lnTo>
                    <a:pt x="2864697" y="99733"/>
                  </a:lnTo>
                  <a:lnTo>
                    <a:pt x="2876534" y="94882"/>
                  </a:lnTo>
                  <a:lnTo>
                    <a:pt x="2888372" y="89750"/>
                  </a:lnTo>
                  <a:lnTo>
                    <a:pt x="2900210" y="84385"/>
                  </a:lnTo>
                  <a:lnTo>
                    <a:pt x="2912047" y="78845"/>
                  </a:lnTo>
                  <a:lnTo>
                    <a:pt x="2923885" y="73196"/>
                  </a:lnTo>
                  <a:lnTo>
                    <a:pt x="2935722" y="67510"/>
                  </a:lnTo>
                  <a:lnTo>
                    <a:pt x="2947560" y="61861"/>
                  </a:lnTo>
                  <a:lnTo>
                    <a:pt x="2959398" y="56321"/>
                  </a:lnTo>
                  <a:lnTo>
                    <a:pt x="2971235" y="50956"/>
                  </a:lnTo>
                  <a:lnTo>
                    <a:pt x="2983073" y="45824"/>
                  </a:lnTo>
                  <a:lnTo>
                    <a:pt x="2994910" y="40973"/>
                  </a:lnTo>
                  <a:lnTo>
                    <a:pt x="3006748" y="36438"/>
                  </a:lnTo>
                  <a:lnTo>
                    <a:pt x="3018586" y="32242"/>
                  </a:lnTo>
                  <a:lnTo>
                    <a:pt x="3030423" y="28397"/>
                  </a:lnTo>
                  <a:lnTo>
                    <a:pt x="3042261" y="24904"/>
                  </a:lnTo>
                  <a:lnTo>
                    <a:pt x="3054098" y="21757"/>
                  </a:lnTo>
                  <a:lnTo>
                    <a:pt x="3065936" y="18942"/>
                  </a:lnTo>
                  <a:lnTo>
                    <a:pt x="3077774" y="16440"/>
                  </a:lnTo>
                  <a:lnTo>
                    <a:pt x="3089611" y="14229"/>
                  </a:lnTo>
                  <a:lnTo>
                    <a:pt x="3101449" y="12285"/>
                  </a:lnTo>
                  <a:lnTo>
                    <a:pt x="3113286" y="10583"/>
                  </a:lnTo>
                  <a:lnTo>
                    <a:pt x="3125124" y="9100"/>
                  </a:lnTo>
                  <a:lnTo>
                    <a:pt x="3136962" y="7811"/>
                  </a:lnTo>
                  <a:lnTo>
                    <a:pt x="3148799" y="6694"/>
                  </a:lnTo>
                  <a:lnTo>
                    <a:pt x="3160637" y="5730"/>
                  </a:lnTo>
                  <a:lnTo>
                    <a:pt x="3172474" y="4898"/>
                  </a:lnTo>
                  <a:lnTo>
                    <a:pt x="3184312" y="4182"/>
                  </a:lnTo>
                  <a:lnTo>
                    <a:pt x="3196149" y="3567"/>
                  </a:lnTo>
                  <a:lnTo>
                    <a:pt x="3207987" y="3039"/>
                  </a:lnTo>
                  <a:lnTo>
                    <a:pt x="3219825" y="2587"/>
                  </a:lnTo>
                  <a:lnTo>
                    <a:pt x="3231662" y="2200"/>
                  </a:lnTo>
                  <a:lnTo>
                    <a:pt x="3243500" y="1869"/>
                  </a:lnTo>
                  <a:lnTo>
                    <a:pt x="3255337" y="1587"/>
                  </a:lnTo>
                  <a:lnTo>
                    <a:pt x="3267175" y="1345"/>
                  </a:lnTo>
                  <a:lnTo>
                    <a:pt x="3279013" y="1139"/>
                  </a:lnTo>
                  <a:lnTo>
                    <a:pt x="3290850" y="963"/>
                  </a:lnTo>
                  <a:lnTo>
                    <a:pt x="3302688" y="813"/>
                  </a:lnTo>
                  <a:lnTo>
                    <a:pt x="3314525" y="685"/>
                  </a:lnTo>
                  <a:lnTo>
                    <a:pt x="3326363" y="577"/>
                  </a:lnTo>
                  <a:lnTo>
                    <a:pt x="3338201" y="484"/>
                  </a:lnTo>
                  <a:lnTo>
                    <a:pt x="3350038" y="405"/>
                  </a:lnTo>
                  <a:lnTo>
                    <a:pt x="3361876" y="337"/>
                  </a:lnTo>
                  <a:lnTo>
                    <a:pt x="3373713" y="280"/>
                  </a:lnTo>
                  <a:lnTo>
                    <a:pt x="3385551" y="231"/>
                  </a:lnTo>
                  <a:lnTo>
                    <a:pt x="3397389" y="190"/>
                  </a:lnTo>
                  <a:lnTo>
                    <a:pt x="3409226" y="154"/>
                  </a:lnTo>
                  <a:lnTo>
                    <a:pt x="3421064" y="124"/>
                  </a:lnTo>
                  <a:lnTo>
                    <a:pt x="3432901" y="99"/>
                  </a:lnTo>
                  <a:lnTo>
                    <a:pt x="3444739" y="77"/>
                  </a:lnTo>
                  <a:lnTo>
                    <a:pt x="3456576" y="58"/>
                  </a:lnTo>
                  <a:lnTo>
                    <a:pt x="3468414" y="42"/>
                  </a:lnTo>
                  <a:lnTo>
                    <a:pt x="3480252" y="29"/>
                  </a:lnTo>
                  <a:lnTo>
                    <a:pt x="3492089" y="18"/>
                  </a:lnTo>
                  <a:lnTo>
                    <a:pt x="3503927" y="8"/>
                  </a:lnTo>
                  <a:lnTo>
                    <a:pt x="3515764" y="0"/>
                  </a:lnTo>
                  <a:lnTo>
                    <a:pt x="3515764" y="94"/>
                  </a:lnTo>
                  <a:lnTo>
                    <a:pt x="3527602" y="119"/>
                  </a:lnTo>
                  <a:lnTo>
                    <a:pt x="3539440" y="148"/>
                  </a:lnTo>
                  <a:lnTo>
                    <a:pt x="3551277" y="182"/>
                  </a:lnTo>
                  <a:lnTo>
                    <a:pt x="3563115" y="223"/>
                  </a:lnTo>
                  <a:lnTo>
                    <a:pt x="3574952" y="270"/>
                  </a:lnTo>
                  <a:lnTo>
                    <a:pt x="3586790" y="326"/>
                  </a:lnTo>
                  <a:lnTo>
                    <a:pt x="3598628" y="391"/>
                  </a:lnTo>
                  <a:lnTo>
                    <a:pt x="3610465" y="468"/>
                  </a:lnTo>
                  <a:lnTo>
                    <a:pt x="3622303" y="558"/>
                  </a:lnTo>
                  <a:lnTo>
                    <a:pt x="3634140" y="664"/>
                  </a:lnTo>
                  <a:lnTo>
                    <a:pt x="3645978" y="789"/>
                  </a:lnTo>
                  <a:lnTo>
                    <a:pt x="3657816" y="935"/>
                  </a:lnTo>
                  <a:lnTo>
                    <a:pt x="3669653" y="1107"/>
                  </a:lnTo>
                  <a:lnTo>
                    <a:pt x="3681491" y="1309"/>
                  </a:lnTo>
                  <a:lnTo>
                    <a:pt x="3693328" y="1547"/>
                  </a:lnTo>
                  <a:lnTo>
                    <a:pt x="3705166" y="1825"/>
                  </a:lnTo>
                  <a:lnTo>
                    <a:pt x="3717004" y="2152"/>
                  </a:lnTo>
                  <a:lnTo>
                    <a:pt x="3728841" y="2535"/>
                  </a:lnTo>
                  <a:lnTo>
                    <a:pt x="3740679" y="2985"/>
                  </a:lnTo>
                  <a:lnTo>
                    <a:pt x="3752516" y="3513"/>
                  </a:lnTo>
                  <a:lnTo>
                    <a:pt x="3764354" y="4131"/>
                  </a:lnTo>
                  <a:lnTo>
                    <a:pt x="3776191" y="4855"/>
                  </a:lnTo>
                  <a:lnTo>
                    <a:pt x="3788029" y="5704"/>
                  </a:lnTo>
                  <a:lnTo>
                    <a:pt x="3799867" y="6696"/>
                  </a:lnTo>
                  <a:lnTo>
                    <a:pt x="3811704" y="7857"/>
                  </a:lnTo>
                  <a:lnTo>
                    <a:pt x="3823542" y="9213"/>
                  </a:lnTo>
                  <a:lnTo>
                    <a:pt x="3835379" y="10796"/>
                  </a:lnTo>
                  <a:lnTo>
                    <a:pt x="3847217" y="12641"/>
                  </a:lnTo>
                  <a:lnTo>
                    <a:pt x="3859055" y="14789"/>
                  </a:lnTo>
                  <a:lnTo>
                    <a:pt x="3870892" y="17284"/>
                  </a:lnTo>
                  <a:lnTo>
                    <a:pt x="3882730" y="20179"/>
                  </a:lnTo>
                  <a:lnTo>
                    <a:pt x="3894567" y="23529"/>
                  </a:lnTo>
                  <a:lnTo>
                    <a:pt x="3906405" y="27396"/>
                  </a:lnTo>
                  <a:lnTo>
                    <a:pt x="3918243" y="31846"/>
                  </a:lnTo>
                  <a:lnTo>
                    <a:pt x="3930080" y="36950"/>
                  </a:lnTo>
                  <a:lnTo>
                    <a:pt x="3941918" y="42782"/>
                  </a:lnTo>
                  <a:lnTo>
                    <a:pt x="3953755" y="49415"/>
                  </a:lnTo>
                  <a:lnTo>
                    <a:pt x="3965593" y="56921"/>
                  </a:lnTo>
                  <a:lnTo>
                    <a:pt x="3977431" y="65366"/>
                  </a:lnTo>
                  <a:lnTo>
                    <a:pt x="3989268" y="74807"/>
                  </a:lnTo>
                  <a:lnTo>
                    <a:pt x="4001106" y="85285"/>
                  </a:lnTo>
                  <a:lnTo>
                    <a:pt x="4012943" y="96821"/>
                  </a:lnTo>
                  <a:lnTo>
                    <a:pt x="4024781" y="109409"/>
                  </a:lnTo>
                  <a:lnTo>
                    <a:pt x="4036619" y="123015"/>
                  </a:lnTo>
                  <a:lnTo>
                    <a:pt x="4048456" y="137569"/>
                  </a:lnTo>
                  <a:lnTo>
                    <a:pt x="4060294" y="152964"/>
                  </a:lnTo>
                  <a:lnTo>
                    <a:pt x="4072131" y="169059"/>
                  </a:lnTo>
                  <a:lnTo>
                    <a:pt x="4083969" y="185679"/>
                  </a:lnTo>
                  <a:lnTo>
                    <a:pt x="4095806" y="202626"/>
                  </a:lnTo>
                  <a:lnTo>
                    <a:pt x="4107644" y="219683"/>
                  </a:lnTo>
                  <a:lnTo>
                    <a:pt x="4119482" y="236630"/>
                  </a:lnTo>
                  <a:lnTo>
                    <a:pt x="4131319" y="253251"/>
                  </a:lnTo>
                  <a:lnTo>
                    <a:pt x="4143157" y="269345"/>
                  </a:lnTo>
                  <a:lnTo>
                    <a:pt x="4154994" y="284740"/>
                  </a:lnTo>
                  <a:lnTo>
                    <a:pt x="4166832" y="299294"/>
                  </a:lnTo>
                  <a:lnTo>
                    <a:pt x="4178670" y="312900"/>
                  </a:lnTo>
                  <a:lnTo>
                    <a:pt x="4190507" y="325488"/>
                  </a:lnTo>
                  <a:lnTo>
                    <a:pt x="4202345" y="337024"/>
                  </a:lnTo>
                  <a:lnTo>
                    <a:pt x="4214182" y="347502"/>
                  </a:lnTo>
                  <a:lnTo>
                    <a:pt x="4226020" y="356943"/>
                  </a:lnTo>
                  <a:lnTo>
                    <a:pt x="4237858" y="365388"/>
                  </a:lnTo>
                  <a:lnTo>
                    <a:pt x="4249695" y="372894"/>
                  </a:lnTo>
                  <a:lnTo>
                    <a:pt x="4261533" y="379527"/>
                  </a:lnTo>
                  <a:lnTo>
                    <a:pt x="4273370" y="385359"/>
                  </a:lnTo>
                  <a:lnTo>
                    <a:pt x="4285208" y="390463"/>
                  </a:lnTo>
                  <a:lnTo>
                    <a:pt x="4297046" y="394913"/>
                  </a:lnTo>
                  <a:lnTo>
                    <a:pt x="4308883" y="398780"/>
                  </a:lnTo>
                  <a:lnTo>
                    <a:pt x="4320721" y="402130"/>
                  </a:lnTo>
                  <a:lnTo>
                    <a:pt x="4332558" y="405025"/>
                  </a:lnTo>
                  <a:lnTo>
                    <a:pt x="4344396" y="407520"/>
                  </a:lnTo>
                  <a:lnTo>
                    <a:pt x="4356234" y="409668"/>
                  </a:lnTo>
                  <a:lnTo>
                    <a:pt x="4368071" y="411513"/>
                  </a:lnTo>
                  <a:lnTo>
                    <a:pt x="4379909" y="413096"/>
                  </a:lnTo>
                  <a:lnTo>
                    <a:pt x="4391746" y="414452"/>
                  </a:lnTo>
                  <a:lnTo>
                    <a:pt x="4403584" y="415613"/>
                  </a:lnTo>
                  <a:lnTo>
                    <a:pt x="4415421" y="416605"/>
                  </a:lnTo>
                  <a:lnTo>
                    <a:pt x="4427259" y="417454"/>
                  </a:lnTo>
                  <a:lnTo>
                    <a:pt x="4439097" y="418178"/>
                  </a:lnTo>
                  <a:lnTo>
                    <a:pt x="4450934" y="418797"/>
                  </a:lnTo>
                  <a:lnTo>
                    <a:pt x="4462772" y="419324"/>
                  </a:lnTo>
                  <a:lnTo>
                    <a:pt x="4474609" y="419774"/>
                  </a:lnTo>
                  <a:lnTo>
                    <a:pt x="4486447" y="420157"/>
                  </a:lnTo>
                  <a:lnTo>
                    <a:pt x="4498285" y="420484"/>
                  </a:lnTo>
                  <a:lnTo>
                    <a:pt x="4510122" y="420762"/>
                  </a:lnTo>
                  <a:lnTo>
                    <a:pt x="4521960" y="421000"/>
                  </a:lnTo>
                  <a:lnTo>
                    <a:pt x="4533797" y="421202"/>
                  </a:lnTo>
                  <a:lnTo>
                    <a:pt x="4545635" y="421374"/>
                  </a:lnTo>
                  <a:lnTo>
                    <a:pt x="4557473" y="421520"/>
                  </a:lnTo>
                  <a:lnTo>
                    <a:pt x="4569310" y="421645"/>
                  </a:lnTo>
                  <a:lnTo>
                    <a:pt x="4581148" y="421751"/>
                  </a:lnTo>
                  <a:lnTo>
                    <a:pt x="4592985" y="421841"/>
                  </a:lnTo>
                  <a:lnTo>
                    <a:pt x="4604823" y="421918"/>
                  </a:lnTo>
                  <a:lnTo>
                    <a:pt x="4616661" y="421983"/>
                  </a:lnTo>
                  <a:lnTo>
                    <a:pt x="4628498" y="422039"/>
                  </a:lnTo>
                  <a:lnTo>
                    <a:pt x="4640336" y="422086"/>
                  </a:lnTo>
                  <a:lnTo>
                    <a:pt x="4652173" y="422127"/>
                  </a:lnTo>
                  <a:lnTo>
                    <a:pt x="4664011" y="422161"/>
                  </a:lnTo>
                  <a:lnTo>
                    <a:pt x="4675849" y="422190"/>
                  </a:lnTo>
                  <a:lnTo>
                    <a:pt x="4687686" y="422215"/>
                  </a:lnTo>
                </a:path>
              </a:pathLst>
            </a:custGeom>
            <a:ln w="40651" cap="flat">
              <a:solidFill>
                <a:srgbClr val="FF699D">
                  <a:alpha val="100000"/>
                </a:srgbClr>
              </a:solidFill>
              <a:prstDash val="solid"/>
              <a:round/>
            </a:ln>
          </p:spPr>
          <p:txBody>
            <a:bodyPr/>
            <a:lstStyle/>
            <a:p/>
          </p:txBody>
        </p:sp>
        <p:sp>
          <p:nvSpPr>
            <p:cNvPr id="73" name="pl73"/>
            <p:cNvSpPr/>
            <p:nvPr/>
          </p:nvSpPr>
          <p:spPr>
            <a:xfrm>
              <a:off x="2482351" y="1040323"/>
              <a:ext cx="4687686" cy="140754"/>
            </a:xfrm>
            <a:custGeom>
              <a:avLst/>
              <a:pathLst>
                <a:path w="4687686" h="140754">
                  <a:moveTo>
                    <a:pt x="0" y="140707"/>
                  </a:moveTo>
                  <a:lnTo>
                    <a:pt x="11837" y="140698"/>
                  </a:lnTo>
                  <a:lnTo>
                    <a:pt x="23675" y="140689"/>
                  </a:lnTo>
                  <a:lnTo>
                    <a:pt x="35512" y="140677"/>
                  </a:lnTo>
                  <a:lnTo>
                    <a:pt x="47350" y="140664"/>
                  </a:lnTo>
                  <a:lnTo>
                    <a:pt x="59187" y="140648"/>
                  </a:lnTo>
                  <a:lnTo>
                    <a:pt x="71025" y="140629"/>
                  </a:lnTo>
                  <a:lnTo>
                    <a:pt x="82863" y="140608"/>
                  </a:lnTo>
                  <a:lnTo>
                    <a:pt x="94700" y="140582"/>
                  </a:lnTo>
                  <a:lnTo>
                    <a:pt x="106538" y="140552"/>
                  </a:lnTo>
                  <a:lnTo>
                    <a:pt x="118375" y="140516"/>
                  </a:lnTo>
                  <a:lnTo>
                    <a:pt x="130213" y="140475"/>
                  </a:lnTo>
                  <a:lnTo>
                    <a:pt x="142051" y="140426"/>
                  </a:lnTo>
                  <a:lnTo>
                    <a:pt x="153888" y="140369"/>
                  </a:lnTo>
                  <a:lnTo>
                    <a:pt x="165726" y="140301"/>
                  </a:lnTo>
                  <a:lnTo>
                    <a:pt x="177563" y="140222"/>
                  </a:lnTo>
                  <a:lnTo>
                    <a:pt x="189401" y="140130"/>
                  </a:lnTo>
                  <a:lnTo>
                    <a:pt x="201239" y="140021"/>
                  </a:lnTo>
                  <a:lnTo>
                    <a:pt x="213076" y="139893"/>
                  </a:lnTo>
                  <a:lnTo>
                    <a:pt x="224914" y="139743"/>
                  </a:lnTo>
                  <a:lnTo>
                    <a:pt x="236751" y="139567"/>
                  </a:lnTo>
                  <a:lnTo>
                    <a:pt x="248589" y="139361"/>
                  </a:lnTo>
                  <a:lnTo>
                    <a:pt x="260427" y="139119"/>
                  </a:lnTo>
                  <a:lnTo>
                    <a:pt x="272264" y="138837"/>
                  </a:lnTo>
                  <a:lnTo>
                    <a:pt x="284102" y="138506"/>
                  </a:lnTo>
                  <a:lnTo>
                    <a:pt x="295939" y="138119"/>
                  </a:lnTo>
                  <a:lnTo>
                    <a:pt x="307777" y="137667"/>
                  </a:lnTo>
                  <a:lnTo>
                    <a:pt x="319614" y="137139"/>
                  </a:lnTo>
                  <a:lnTo>
                    <a:pt x="331452" y="136524"/>
                  </a:lnTo>
                  <a:lnTo>
                    <a:pt x="343290" y="135808"/>
                  </a:lnTo>
                  <a:lnTo>
                    <a:pt x="355127" y="134976"/>
                  </a:lnTo>
                  <a:lnTo>
                    <a:pt x="366965" y="134012"/>
                  </a:lnTo>
                  <a:lnTo>
                    <a:pt x="378802" y="132895"/>
                  </a:lnTo>
                  <a:lnTo>
                    <a:pt x="390640" y="131606"/>
                  </a:lnTo>
                  <a:lnTo>
                    <a:pt x="402478" y="130123"/>
                  </a:lnTo>
                  <a:lnTo>
                    <a:pt x="414315" y="128421"/>
                  </a:lnTo>
                  <a:lnTo>
                    <a:pt x="426153" y="126477"/>
                  </a:lnTo>
                  <a:lnTo>
                    <a:pt x="437990" y="124266"/>
                  </a:lnTo>
                  <a:lnTo>
                    <a:pt x="449828" y="121764"/>
                  </a:lnTo>
                  <a:lnTo>
                    <a:pt x="461666" y="118949"/>
                  </a:lnTo>
                  <a:lnTo>
                    <a:pt x="473503" y="115802"/>
                  </a:lnTo>
                  <a:lnTo>
                    <a:pt x="485341" y="112310"/>
                  </a:lnTo>
                  <a:lnTo>
                    <a:pt x="497178" y="108464"/>
                  </a:lnTo>
                  <a:lnTo>
                    <a:pt x="509016" y="104268"/>
                  </a:lnTo>
                  <a:lnTo>
                    <a:pt x="520854" y="99733"/>
                  </a:lnTo>
                  <a:lnTo>
                    <a:pt x="532691" y="94882"/>
                  </a:lnTo>
                  <a:lnTo>
                    <a:pt x="544529" y="89750"/>
                  </a:lnTo>
                  <a:lnTo>
                    <a:pt x="556366" y="84385"/>
                  </a:lnTo>
                  <a:lnTo>
                    <a:pt x="568204" y="78845"/>
                  </a:lnTo>
                  <a:lnTo>
                    <a:pt x="580042" y="73196"/>
                  </a:lnTo>
                  <a:lnTo>
                    <a:pt x="591879" y="67510"/>
                  </a:lnTo>
                  <a:lnTo>
                    <a:pt x="603717" y="61861"/>
                  </a:lnTo>
                  <a:lnTo>
                    <a:pt x="615554" y="56321"/>
                  </a:lnTo>
                  <a:lnTo>
                    <a:pt x="627392" y="50956"/>
                  </a:lnTo>
                  <a:lnTo>
                    <a:pt x="639229" y="45824"/>
                  </a:lnTo>
                  <a:lnTo>
                    <a:pt x="651067" y="40973"/>
                  </a:lnTo>
                  <a:lnTo>
                    <a:pt x="662905" y="36438"/>
                  </a:lnTo>
                  <a:lnTo>
                    <a:pt x="674742" y="32242"/>
                  </a:lnTo>
                  <a:lnTo>
                    <a:pt x="686580" y="28397"/>
                  </a:lnTo>
                  <a:lnTo>
                    <a:pt x="698417" y="24904"/>
                  </a:lnTo>
                  <a:lnTo>
                    <a:pt x="710255" y="21757"/>
                  </a:lnTo>
                  <a:lnTo>
                    <a:pt x="722093" y="18942"/>
                  </a:lnTo>
                  <a:lnTo>
                    <a:pt x="733930" y="16440"/>
                  </a:lnTo>
                  <a:lnTo>
                    <a:pt x="745768" y="14229"/>
                  </a:lnTo>
                  <a:lnTo>
                    <a:pt x="757605" y="12285"/>
                  </a:lnTo>
                  <a:lnTo>
                    <a:pt x="769443" y="10583"/>
                  </a:lnTo>
                  <a:lnTo>
                    <a:pt x="781281" y="9100"/>
                  </a:lnTo>
                  <a:lnTo>
                    <a:pt x="793118" y="7811"/>
                  </a:lnTo>
                  <a:lnTo>
                    <a:pt x="804956" y="6694"/>
                  </a:lnTo>
                  <a:lnTo>
                    <a:pt x="816793" y="5730"/>
                  </a:lnTo>
                  <a:lnTo>
                    <a:pt x="828631" y="4898"/>
                  </a:lnTo>
                  <a:lnTo>
                    <a:pt x="840469" y="4182"/>
                  </a:lnTo>
                  <a:lnTo>
                    <a:pt x="852306" y="3567"/>
                  </a:lnTo>
                  <a:lnTo>
                    <a:pt x="864144" y="3039"/>
                  </a:lnTo>
                  <a:lnTo>
                    <a:pt x="875981" y="2587"/>
                  </a:lnTo>
                  <a:lnTo>
                    <a:pt x="887819" y="2200"/>
                  </a:lnTo>
                  <a:lnTo>
                    <a:pt x="899657" y="1869"/>
                  </a:lnTo>
                  <a:lnTo>
                    <a:pt x="911494" y="1587"/>
                  </a:lnTo>
                  <a:lnTo>
                    <a:pt x="923332" y="1345"/>
                  </a:lnTo>
                  <a:lnTo>
                    <a:pt x="935169" y="1139"/>
                  </a:lnTo>
                  <a:lnTo>
                    <a:pt x="947007" y="963"/>
                  </a:lnTo>
                  <a:lnTo>
                    <a:pt x="958844" y="813"/>
                  </a:lnTo>
                  <a:lnTo>
                    <a:pt x="970682" y="685"/>
                  </a:lnTo>
                  <a:lnTo>
                    <a:pt x="982520" y="577"/>
                  </a:lnTo>
                  <a:lnTo>
                    <a:pt x="994357" y="484"/>
                  </a:lnTo>
                  <a:lnTo>
                    <a:pt x="1006195" y="405"/>
                  </a:lnTo>
                  <a:lnTo>
                    <a:pt x="1018032" y="337"/>
                  </a:lnTo>
                  <a:lnTo>
                    <a:pt x="1029870" y="280"/>
                  </a:lnTo>
                  <a:lnTo>
                    <a:pt x="1041708" y="231"/>
                  </a:lnTo>
                  <a:lnTo>
                    <a:pt x="1053545" y="190"/>
                  </a:lnTo>
                  <a:lnTo>
                    <a:pt x="1065383" y="154"/>
                  </a:lnTo>
                  <a:lnTo>
                    <a:pt x="1077220" y="124"/>
                  </a:lnTo>
                  <a:lnTo>
                    <a:pt x="1089058" y="99"/>
                  </a:lnTo>
                  <a:lnTo>
                    <a:pt x="1100896" y="77"/>
                  </a:lnTo>
                  <a:lnTo>
                    <a:pt x="1112733" y="58"/>
                  </a:lnTo>
                  <a:lnTo>
                    <a:pt x="1124571" y="42"/>
                  </a:lnTo>
                  <a:lnTo>
                    <a:pt x="1136408" y="29"/>
                  </a:lnTo>
                  <a:lnTo>
                    <a:pt x="1148246" y="18"/>
                  </a:lnTo>
                  <a:lnTo>
                    <a:pt x="1160084" y="8"/>
                  </a:lnTo>
                  <a:lnTo>
                    <a:pt x="1171921" y="0"/>
                  </a:lnTo>
                  <a:lnTo>
                    <a:pt x="1171921" y="0"/>
                  </a:lnTo>
                  <a:lnTo>
                    <a:pt x="1183759" y="8"/>
                  </a:lnTo>
                  <a:lnTo>
                    <a:pt x="1195596" y="18"/>
                  </a:lnTo>
                  <a:lnTo>
                    <a:pt x="1207434" y="29"/>
                  </a:lnTo>
                  <a:lnTo>
                    <a:pt x="1219272" y="42"/>
                  </a:lnTo>
                  <a:lnTo>
                    <a:pt x="1231109" y="58"/>
                  </a:lnTo>
                  <a:lnTo>
                    <a:pt x="1242947" y="77"/>
                  </a:lnTo>
                  <a:lnTo>
                    <a:pt x="1254784" y="99"/>
                  </a:lnTo>
                  <a:lnTo>
                    <a:pt x="1266622" y="124"/>
                  </a:lnTo>
                  <a:lnTo>
                    <a:pt x="1278459" y="154"/>
                  </a:lnTo>
                  <a:lnTo>
                    <a:pt x="1290297" y="190"/>
                  </a:lnTo>
                  <a:lnTo>
                    <a:pt x="1302135" y="231"/>
                  </a:lnTo>
                  <a:lnTo>
                    <a:pt x="1313972" y="280"/>
                  </a:lnTo>
                  <a:lnTo>
                    <a:pt x="1325810" y="337"/>
                  </a:lnTo>
                  <a:lnTo>
                    <a:pt x="1337647" y="405"/>
                  </a:lnTo>
                  <a:lnTo>
                    <a:pt x="1349485" y="484"/>
                  </a:lnTo>
                  <a:lnTo>
                    <a:pt x="1361323" y="577"/>
                  </a:lnTo>
                  <a:lnTo>
                    <a:pt x="1373160" y="685"/>
                  </a:lnTo>
                  <a:lnTo>
                    <a:pt x="1384998" y="813"/>
                  </a:lnTo>
                  <a:lnTo>
                    <a:pt x="1396835" y="963"/>
                  </a:lnTo>
                  <a:lnTo>
                    <a:pt x="1408673" y="1139"/>
                  </a:lnTo>
                  <a:lnTo>
                    <a:pt x="1420511" y="1345"/>
                  </a:lnTo>
                  <a:lnTo>
                    <a:pt x="1432348" y="1587"/>
                  </a:lnTo>
                  <a:lnTo>
                    <a:pt x="1444186" y="1869"/>
                  </a:lnTo>
                  <a:lnTo>
                    <a:pt x="1456023" y="2200"/>
                  </a:lnTo>
                  <a:lnTo>
                    <a:pt x="1467861" y="2587"/>
                  </a:lnTo>
                  <a:lnTo>
                    <a:pt x="1479699" y="3039"/>
                  </a:lnTo>
                  <a:lnTo>
                    <a:pt x="1491536" y="3567"/>
                  </a:lnTo>
                  <a:lnTo>
                    <a:pt x="1503374" y="4182"/>
                  </a:lnTo>
                  <a:lnTo>
                    <a:pt x="1515211" y="4898"/>
                  </a:lnTo>
                  <a:lnTo>
                    <a:pt x="1527049" y="5730"/>
                  </a:lnTo>
                  <a:lnTo>
                    <a:pt x="1538887" y="6694"/>
                  </a:lnTo>
                  <a:lnTo>
                    <a:pt x="1550724" y="7811"/>
                  </a:lnTo>
                  <a:lnTo>
                    <a:pt x="1562562" y="9100"/>
                  </a:lnTo>
                  <a:lnTo>
                    <a:pt x="1574399" y="10583"/>
                  </a:lnTo>
                  <a:lnTo>
                    <a:pt x="1586237" y="12285"/>
                  </a:lnTo>
                  <a:lnTo>
                    <a:pt x="1598074" y="14229"/>
                  </a:lnTo>
                  <a:lnTo>
                    <a:pt x="1609912" y="16440"/>
                  </a:lnTo>
                  <a:lnTo>
                    <a:pt x="1621750" y="18942"/>
                  </a:lnTo>
                  <a:lnTo>
                    <a:pt x="1633587" y="21757"/>
                  </a:lnTo>
                  <a:lnTo>
                    <a:pt x="1645425" y="24904"/>
                  </a:lnTo>
                  <a:lnTo>
                    <a:pt x="1657262" y="28397"/>
                  </a:lnTo>
                  <a:lnTo>
                    <a:pt x="1669100" y="32242"/>
                  </a:lnTo>
                  <a:lnTo>
                    <a:pt x="1680938" y="36438"/>
                  </a:lnTo>
                  <a:lnTo>
                    <a:pt x="1692775" y="40973"/>
                  </a:lnTo>
                  <a:lnTo>
                    <a:pt x="1704613" y="45824"/>
                  </a:lnTo>
                  <a:lnTo>
                    <a:pt x="1716450" y="50956"/>
                  </a:lnTo>
                  <a:lnTo>
                    <a:pt x="1728288" y="56321"/>
                  </a:lnTo>
                  <a:lnTo>
                    <a:pt x="1740126" y="61861"/>
                  </a:lnTo>
                  <a:lnTo>
                    <a:pt x="1751963" y="67510"/>
                  </a:lnTo>
                  <a:lnTo>
                    <a:pt x="1763801" y="73196"/>
                  </a:lnTo>
                  <a:lnTo>
                    <a:pt x="1775638" y="78845"/>
                  </a:lnTo>
                  <a:lnTo>
                    <a:pt x="1787476" y="84385"/>
                  </a:lnTo>
                  <a:lnTo>
                    <a:pt x="1799314" y="89750"/>
                  </a:lnTo>
                  <a:lnTo>
                    <a:pt x="1811151" y="94882"/>
                  </a:lnTo>
                  <a:lnTo>
                    <a:pt x="1822989" y="99733"/>
                  </a:lnTo>
                  <a:lnTo>
                    <a:pt x="1834826" y="104268"/>
                  </a:lnTo>
                  <a:lnTo>
                    <a:pt x="1846664" y="108464"/>
                  </a:lnTo>
                  <a:lnTo>
                    <a:pt x="1858502" y="112310"/>
                  </a:lnTo>
                  <a:lnTo>
                    <a:pt x="1870339" y="115802"/>
                  </a:lnTo>
                  <a:lnTo>
                    <a:pt x="1882177" y="118949"/>
                  </a:lnTo>
                  <a:lnTo>
                    <a:pt x="1894014" y="121764"/>
                  </a:lnTo>
                  <a:lnTo>
                    <a:pt x="1905852" y="124266"/>
                  </a:lnTo>
                  <a:lnTo>
                    <a:pt x="1917689" y="126477"/>
                  </a:lnTo>
                  <a:lnTo>
                    <a:pt x="1929527" y="128421"/>
                  </a:lnTo>
                  <a:lnTo>
                    <a:pt x="1941365" y="130123"/>
                  </a:lnTo>
                  <a:lnTo>
                    <a:pt x="1953202" y="131606"/>
                  </a:lnTo>
                  <a:lnTo>
                    <a:pt x="1965040" y="132895"/>
                  </a:lnTo>
                  <a:lnTo>
                    <a:pt x="1976877" y="134012"/>
                  </a:lnTo>
                  <a:lnTo>
                    <a:pt x="1988715" y="134976"/>
                  </a:lnTo>
                  <a:lnTo>
                    <a:pt x="2000553" y="135808"/>
                  </a:lnTo>
                  <a:lnTo>
                    <a:pt x="2012390" y="136524"/>
                  </a:lnTo>
                  <a:lnTo>
                    <a:pt x="2024228" y="137139"/>
                  </a:lnTo>
                  <a:lnTo>
                    <a:pt x="2036065" y="137667"/>
                  </a:lnTo>
                  <a:lnTo>
                    <a:pt x="2047903" y="138119"/>
                  </a:lnTo>
                  <a:lnTo>
                    <a:pt x="2059741" y="138506"/>
                  </a:lnTo>
                  <a:lnTo>
                    <a:pt x="2071578" y="138837"/>
                  </a:lnTo>
                  <a:lnTo>
                    <a:pt x="2083416" y="139119"/>
                  </a:lnTo>
                  <a:lnTo>
                    <a:pt x="2095253" y="139361"/>
                  </a:lnTo>
                  <a:lnTo>
                    <a:pt x="2107091" y="139567"/>
                  </a:lnTo>
                  <a:lnTo>
                    <a:pt x="2118929" y="139743"/>
                  </a:lnTo>
                  <a:lnTo>
                    <a:pt x="2130766" y="139893"/>
                  </a:lnTo>
                  <a:lnTo>
                    <a:pt x="2142604" y="140021"/>
                  </a:lnTo>
                  <a:lnTo>
                    <a:pt x="2154441" y="140130"/>
                  </a:lnTo>
                  <a:lnTo>
                    <a:pt x="2166279" y="140222"/>
                  </a:lnTo>
                  <a:lnTo>
                    <a:pt x="2178117" y="140301"/>
                  </a:lnTo>
                  <a:lnTo>
                    <a:pt x="2189954" y="140369"/>
                  </a:lnTo>
                  <a:lnTo>
                    <a:pt x="2201792" y="140426"/>
                  </a:lnTo>
                  <a:lnTo>
                    <a:pt x="2213629" y="140475"/>
                  </a:lnTo>
                  <a:lnTo>
                    <a:pt x="2225467" y="140516"/>
                  </a:lnTo>
                  <a:lnTo>
                    <a:pt x="2237304" y="140552"/>
                  </a:lnTo>
                  <a:lnTo>
                    <a:pt x="2249142" y="140582"/>
                  </a:lnTo>
                  <a:lnTo>
                    <a:pt x="2260980" y="140608"/>
                  </a:lnTo>
                  <a:lnTo>
                    <a:pt x="2272817" y="140629"/>
                  </a:lnTo>
                  <a:lnTo>
                    <a:pt x="2284655" y="140648"/>
                  </a:lnTo>
                  <a:lnTo>
                    <a:pt x="2296492" y="140664"/>
                  </a:lnTo>
                  <a:lnTo>
                    <a:pt x="2308330" y="140677"/>
                  </a:lnTo>
                  <a:lnTo>
                    <a:pt x="2320168" y="140689"/>
                  </a:lnTo>
                  <a:lnTo>
                    <a:pt x="2332005" y="140698"/>
                  </a:lnTo>
                  <a:lnTo>
                    <a:pt x="2343843" y="140707"/>
                  </a:lnTo>
                  <a:lnTo>
                    <a:pt x="2343843" y="140754"/>
                  </a:lnTo>
                  <a:lnTo>
                    <a:pt x="2355680" y="140754"/>
                  </a:lnTo>
                  <a:lnTo>
                    <a:pt x="2367518" y="140754"/>
                  </a:lnTo>
                  <a:lnTo>
                    <a:pt x="2379356" y="140754"/>
                  </a:lnTo>
                  <a:lnTo>
                    <a:pt x="2391193" y="140754"/>
                  </a:lnTo>
                  <a:lnTo>
                    <a:pt x="2403031" y="140754"/>
                  </a:lnTo>
                  <a:lnTo>
                    <a:pt x="2414868" y="140754"/>
                  </a:lnTo>
                  <a:lnTo>
                    <a:pt x="2426706" y="140754"/>
                  </a:lnTo>
                  <a:lnTo>
                    <a:pt x="2438544" y="140754"/>
                  </a:lnTo>
                  <a:lnTo>
                    <a:pt x="2450381" y="140754"/>
                  </a:lnTo>
                  <a:lnTo>
                    <a:pt x="2462219" y="140754"/>
                  </a:lnTo>
                  <a:lnTo>
                    <a:pt x="2474056" y="140754"/>
                  </a:lnTo>
                  <a:lnTo>
                    <a:pt x="2485894" y="140754"/>
                  </a:lnTo>
                  <a:lnTo>
                    <a:pt x="2497732" y="140754"/>
                  </a:lnTo>
                  <a:lnTo>
                    <a:pt x="2509569" y="140754"/>
                  </a:lnTo>
                  <a:lnTo>
                    <a:pt x="2521407" y="140754"/>
                  </a:lnTo>
                  <a:lnTo>
                    <a:pt x="2533244" y="140754"/>
                  </a:lnTo>
                  <a:lnTo>
                    <a:pt x="2545082" y="140754"/>
                  </a:lnTo>
                  <a:lnTo>
                    <a:pt x="2556919" y="140754"/>
                  </a:lnTo>
                  <a:lnTo>
                    <a:pt x="2568757" y="140754"/>
                  </a:lnTo>
                  <a:lnTo>
                    <a:pt x="2580595" y="140754"/>
                  </a:lnTo>
                  <a:lnTo>
                    <a:pt x="2592432" y="140754"/>
                  </a:lnTo>
                  <a:lnTo>
                    <a:pt x="2604270" y="140754"/>
                  </a:lnTo>
                  <a:lnTo>
                    <a:pt x="2616107" y="140754"/>
                  </a:lnTo>
                  <a:lnTo>
                    <a:pt x="2627945" y="140754"/>
                  </a:lnTo>
                  <a:lnTo>
                    <a:pt x="2639783" y="140754"/>
                  </a:lnTo>
                  <a:lnTo>
                    <a:pt x="2651620" y="140754"/>
                  </a:lnTo>
                  <a:lnTo>
                    <a:pt x="2663458" y="140754"/>
                  </a:lnTo>
                  <a:lnTo>
                    <a:pt x="2675295" y="140754"/>
                  </a:lnTo>
                  <a:lnTo>
                    <a:pt x="2687133" y="140754"/>
                  </a:lnTo>
                  <a:lnTo>
                    <a:pt x="2698971" y="140754"/>
                  </a:lnTo>
                  <a:lnTo>
                    <a:pt x="2710808" y="140754"/>
                  </a:lnTo>
                  <a:lnTo>
                    <a:pt x="2722646" y="140754"/>
                  </a:lnTo>
                  <a:lnTo>
                    <a:pt x="2734483" y="140754"/>
                  </a:lnTo>
                  <a:lnTo>
                    <a:pt x="2746321" y="140754"/>
                  </a:lnTo>
                  <a:lnTo>
                    <a:pt x="2758159" y="140754"/>
                  </a:lnTo>
                  <a:lnTo>
                    <a:pt x="2769996" y="140754"/>
                  </a:lnTo>
                  <a:lnTo>
                    <a:pt x="2781834" y="140754"/>
                  </a:lnTo>
                  <a:lnTo>
                    <a:pt x="2793671" y="140754"/>
                  </a:lnTo>
                  <a:lnTo>
                    <a:pt x="2805509" y="140754"/>
                  </a:lnTo>
                  <a:lnTo>
                    <a:pt x="2817347" y="140754"/>
                  </a:lnTo>
                  <a:lnTo>
                    <a:pt x="2829184" y="140754"/>
                  </a:lnTo>
                  <a:lnTo>
                    <a:pt x="2841022" y="140754"/>
                  </a:lnTo>
                  <a:lnTo>
                    <a:pt x="2852859" y="140754"/>
                  </a:lnTo>
                  <a:lnTo>
                    <a:pt x="2864697" y="140754"/>
                  </a:lnTo>
                  <a:lnTo>
                    <a:pt x="2876534" y="140754"/>
                  </a:lnTo>
                  <a:lnTo>
                    <a:pt x="2888372" y="140754"/>
                  </a:lnTo>
                  <a:lnTo>
                    <a:pt x="2900210" y="140754"/>
                  </a:lnTo>
                  <a:lnTo>
                    <a:pt x="2912047" y="140754"/>
                  </a:lnTo>
                  <a:lnTo>
                    <a:pt x="2923885" y="140754"/>
                  </a:lnTo>
                  <a:lnTo>
                    <a:pt x="2935722" y="140754"/>
                  </a:lnTo>
                  <a:lnTo>
                    <a:pt x="2947560" y="140754"/>
                  </a:lnTo>
                  <a:lnTo>
                    <a:pt x="2959398" y="140754"/>
                  </a:lnTo>
                  <a:lnTo>
                    <a:pt x="2971235" y="140754"/>
                  </a:lnTo>
                  <a:lnTo>
                    <a:pt x="2983073" y="140754"/>
                  </a:lnTo>
                  <a:lnTo>
                    <a:pt x="2994910" y="140754"/>
                  </a:lnTo>
                  <a:lnTo>
                    <a:pt x="3006748" y="140754"/>
                  </a:lnTo>
                  <a:lnTo>
                    <a:pt x="3018586" y="140754"/>
                  </a:lnTo>
                  <a:lnTo>
                    <a:pt x="3030423" y="140754"/>
                  </a:lnTo>
                  <a:lnTo>
                    <a:pt x="3042261" y="140754"/>
                  </a:lnTo>
                  <a:lnTo>
                    <a:pt x="3054098" y="140754"/>
                  </a:lnTo>
                  <a:lnTo>
                    <a:pt x="3065936" y="140754"/>
                  </a:lnTo>
                  <a:lnTo>
                    <a:pt x="3077774" y="140754"/>
                  </a:lnTo>
                  <a:lnTo>
                    <a:pt x="3089611" y="140754"/>
                  </a:lnTo>
                  <a:lnTo>
                    <a:pt x="3101449" y="140754"/>
                  </a:lnTo>
                  <a:lnTo>
                    <a:pt x="3113286" y="140754"/>
                  </a:lnTo>
                  <a:lnTo>
                    <a:pt x="3125124" y="140754"/>
                  </a:lnTo>
                  <a:lnTo>
                    <a:pt x="3136962" y="140754"/>
                  </a:lnTo>
                  <a:lnTo>
                    <a:pt x="3148799" y="140754"/>
                  </a:lnTo>
                  <a:lnTo>
                    <a:pt x="3160637" y="140754"/>
                  </a:lnTo>
                  <a:lnTo>
                    <a:pt x="3172474" y="140754"/>
                  </a:lnTo>
                  <a:lnTo>
                    <a:pt x="3184312" y="140754"/>
                  </a:lnTo>
                  <a:lnTo>
                    <a:pt x="3196149" y="140754"/>
                  </a:lnTo>
                  <a:lnTo>
                    <a:pt x="3207987" y="140754"/>
                  </a:lnTo>
                  <a:lnTo>
                    <a:pt x="3219825" y="140754"/>
                  </a:lnTo>
                  <a:lnTo>
                    <a:pt x="3231662" y="140754"/>
                  </a:lnTo>
                  <a:lnTo>
                    <a:pt x="3243500" y="140754"/>
                  </a:lnTo>
                  <a:lnTo>
                    <a:pt x="3255337" y="140754"/>
                  </a:lnTo>
                  <a:lnTo>
                    <a:pt x="3267175" y="140754"/>
                  </a:lnTo>
                  <a:lnTo>
                    <a:pt x="3279013" y="140754"/>
                  </a:lnTo>
                  <a:lnTo>
                    <a:pt x="3290850" y="140754"/>
                  </a:lnTo>
                  <a:lnTo>
                    <a:pt x="3302688" y="140754"/>
                  </a:lnTo>
                  <a:lnTo>
                    <a:pt x="3314525" y="140754"/>
                  </a:lnTo>
                  <a:lnTo>
                    <a:pt x="3326363" y="140754"/>
                  </a:lnTo>
                  <a:lnTo>
                    <a:pt x="3338201" y="140754"/>
                  </a:lnTo>
                  <a:lnTo>
                    <a:pt x="3350038" y="140754"/>
                  </a:lnTo>
                  <a:lnTo>
                    <a:pt x="3361876" y="140754"/>
                  </a:lnTo>
                  <a:lnTo>
                    <a:pt x="3373713" y="140754"/>
                  </a:lnTo>
                  <a:lnTo>
                    <a:pt x="3385551" y="140754"/>
                  </a:lnTo>
                  <a:lnTo>
                    <a:pt x="3397389" y="140754"/>
                  </a:lnTo>
                  <a:lnTo>
                    <a:pt x="3409226" y="140754"/>
                  </a:lnTo>
                  <a:lnTo>
                    <a:pt x="3421064" y="140754"/>
                  </a:lnTo>
                  <a:lnTo>
                    <a:pt x="3432901" y="140754"/>
                  </a:lnTo>
                  <a:lnTo>
                    <a:pt x="3444739" y="140754"/>
                  </a:lnTo>
                  <a:lnTo>
                    <a:pt x="3456576" y="140754"/>
                  </a:lnTo>
                  <a:lnTo>
                    <a:pt x="3468414" y="140754"/>
                  </a:lnTo>
                  <a:lnTo>
                    <a:pt x="3480252" y="140754"/>
                  </a:lnTo>
                  <a:lnTo>
                    <a:pt x="3492089" y="140754"/>
                  </a:lnTo>
                  <a:lnTo>
                    <a:pt x="3503927" y="140754"/>
                  </a:lnTo>
                  <a:lnTo>
                    <a:pt x="3515764" y="140754"/>
                  </a:lnTo>
                  <a:lnTo>
                    <a:pt x="3515764" y="140707"/>
                  </a:lnTo>
                  <a:lnTo>
                    <a:pt x="3527602" y="140698"/>
                  </a:lnTo>
                  <a:lnTo>
                    <a:pt x="3539440" y="140689"/>
                  </a:lnTo>
                  <a:lnTo>
                    <a:pt x="3551277" y="140677"/>
                  </a:lnTo>
                  <a:lnTo>
                    <a:pt x="3563115" y="140664"/>
                  </a:lnTo>
                  <a:lnTo>
                    <a:pt x="3574952" y="140648"/>
                  </a:lnTo>
                  <a:lnTo>
                    <a:pt x="3586790" y="140629"/>
                  </a:lnTo>
                  <a:lnTo>
                    <a:pt x="3598628" y="140608"/>
                  </a:lnTo>
                  <a:lnTo>
                    <a:pt x="3610465" y="140582"/>
                  </a:lnTo>
                  <a:lnTo>
                    <a:pt x="3622303" y="140552"/>
                  </a:lnTo>
                  <a:lnTo>
                    <a:pt x="3634140" y="140516"/>
                  </a:lnTo>
                  <a:lnTo>
                    <a:pt x="3645978" y="140475"/>
                  </a:lnTo>
                  <a:lnTo>
                    <a:pt x="3657816" y="140426"/>
                  </a:lnTo>
                  <a:lnTo>
                    <a:pt x="3669653" y="140369"/>
                  </a:lnTo>
                  <a:lnTo>
                    <a:pt x="3681491" y="140301"/>
                  </a:lnTo>
                  <a:lnTo>
                    <a:pt x="3693328" y="140222"/>
                  </a:lnTo>
                  <a:lnTo>
                    <a:pt x="3705166" y="140130"/>
                  </a:lnTo>
                  <a:lnTo>
                    <a:pt x="3717004" y="140021"/>
                  </a:lnTo>
                  <a:lnTo>
                    <a:pt x="3728841" y="139893"/>
                  </a:lnTo>
                  <a:lnTo>
                    <a:pt x="3740679" y="139743"/>
                  </a:lnTo>
                  <a:lnTo>
                    <a:pt x="3752516" y="139567"/>
                  </a:lnTo>
                  <a:lnTo>
                    <a:pt x="3764354" y="139361"/>
                  </a:lnTo>
                  <a:lnTo>
                    <a:pt x="3776191" y="139119"/>
                  </a:lnTo>
                  <a:lnTo>
                    <a:pt x="3788029" y="138837"/>
                  </a:lnTo>
                  <a:lnTo>
                    <a:pt x="3799867" y="138506"/>
                  </a:lnTo>
                  <a:lnTo>
                    <a:pt x="3811704" y="138119"/>
                  </a:lnTo>
                  <a:lnTo>
                    <a:pt x="3823542" y="137667"/>
                  </a:lnTo>
                  <a:lnTo>
                    <a:pt x="3835379" y="137139"/>
                  </a:lnTo>
                  <a:lnTo>
                    <a:pt x="3847217" y="136524"/>
                  </a:lnTo>
                  <a:lnTo>
                    <a:pt x="3859055" y="135808"/>
                  </a:lnTo>
                  <a:lnTo>
                    <a:pt x="3870892" y="134976"/>
                  </a:lnTo>
                  <a:lnTo>
                    <a:pt x="3882730" y="134012"/>
                  </a:lnTo>
                  <a:lnTo>
                    <a:pt x="3894567" y="132895"/>
                  </a:lnTo>
                  <a:lnTo>
                    <a:pt x="3906405" y="131606"/>
                  </a:lnTo>
                  <a:lnTo>
                    <a:pt x="3918243" y="130123"/>
                  </a:lnTo>
                  <a:lnTo>
                    <a:pt x="3930080" y="128421"/>
                  </a:lnTo>
                  <a:lnTo>
                    <a:pt x="3941918" y="126477"/>
                  </a:lnTo>
                  <a:lnTo>
                    <a:pt x="3953755" y="124266"/>
                  </a:lnTo>
                  <a:lnTo>
                    <a:pt x="3965593" y="121764"/>
                  </a:lnTo>
                  <a:lnTo>
                    <a:pt x="3977431" y="118949"/>
                  </a:lnTo>
                  <a:lnTo>
                    <a:pt x="3989268" y="115802"/>
                  </a:lnTo>
                  <a:lnTo>
                    <a:pt x="4001106" y="112310"/>
                  </a:lnTo>
                  <a:lnTo>
                    <a:pt x="4012943" y="108464"/>
                  </a:lnTo>
                  <a:lnTo>
                    <a:pt x="4024781" y="104268"/>
                  </a:lnTo>
                  <a:lnTo>
                    <a:pt x="4036619" y="99733"/>
                  </a:lnTo>
                  <a:lnTo>
                    <a:pt x="4048456" y="94882"/>
                  </a:lnTo>
                  <a:lnTo>
                    <a:pt x="4060294" y="89750"/>
                  </a:lnTo>
                  <a:lnTo>
                    <a:pt x="4072131" y="84385"/>
                  </a:lnTo>
                  <a:lnTo>
                    <a:pt x="4083969" y="78845"/>
                  </a:lnTo>
                  <a:lnTo>
                    <a:pt x="4095806" y="73196"/>
                  </a:lnTo>
                  <a:lnTo>
                    <a:pt x="4107644" y="67510"/>
                  </a:lnTo>
                  <a:lnTo>
                    <a:pt x="4119482" y="61861"/>
                  </a:lnTo>
                  <a:lnTo>
                    <a:pt x="4131319" y="56321"/>
                  </a:lnTo>
                  <a:lnTo>
                    <a:pt x="4143157" y="50956"/>
                  </a:lnTo>
                  <a:lnTo>
                    <a:pt x="4154994" y="45824"/>
                  </a:lnTo>
                  <a:lnTo>
                    <a:pt x="4166832" y="40973"/>
                  </a:lnTo>
                  <a:lnTo>
                    <a:pt x="4178670" y="36438"/>
                  </a:lnTo>
                  <a:lnTo>
                    <a:pt x="4190507" y="32242"/>
                  </a:lnTo>
                  <a:lnTo>
                    <a:pt x="4202345" y="28397"/>
                  </a:lnTo>
                  <a:lnTo>
                    <a:pt x="4214182" y="24904"/>
                  </a:lnTo>
                  <a:lnTo>
                    <a:pt x="4226020" y="21757"/>
                  </a:lnTo>
                  <a:lnTo>
                    <a:pt x="4237858" y="18942"/>
                  </a:lnTo>
                  <a:lnTo>
                    <a:pt x="4249695" y="16440"/>
                  </a:lnTo>
                  <a:lnTo>
                    <a:pt x="4261533" y="14229"/>
                  </a:lnTo>
                  <a:lnTo>
                    <a:pt x="4273370" y="12285"/>
                  </a:lnTo>
                  <a:lnTo>
                    <a:pt x="4285208" y="10583"/>
                  </a:lnTo>
                  <a:lnTo>
                    <a:pt x="4297046" y="9100"/>
                  </a:lnTo>
                  <a:lnTo>
                    <a:pt x="4308883" y="7811"/>
                  </a:lnTo>
                  <a:lnTo>
                    <a:pt x="4320721" y="6694"/>
                  </a:lnTo>
                  <a:lnTo>
                    <a:pt x="4332558" y="5730"/>
                  </a:lnTo>
                  <a:lnTo>
                    <a:pt x="4344396" y="4898"/>
                  </a:lnTo>
                  <a:lnTo>
                    <a:pt x="4356234" y="4182"/>
                  </a:lnTo>
                  <a:lnTo>
                    <a:pt x="4368071" y="3567"/>
                  </a:lnTo>
                  <a:lnTo>
                    <a:pt x="4379909" y="3039"/>
                  </a:lnTo>
                  <a:lnTo>
                    <a:pt x="4391746" y="2587"/>
                  </a:lnTo>
                  <a:lnTo>
                    <a:pt x="4403584" y="2200"/>
                  </a:lnTo>
                  <a:lnTo>
                    <a:pt x="4415421" y="1869"/>
                  </a:lnTo>
                  <a:lnTo>
                    <a:pt x="4427259" y="1587"/>
                  </a:lnTo>
                  <a:lnTo>
                    <a:pt x="4439097" y="1345"/>
                  </a:lnTo>
                  <a:lnTo>
                    <a:pt x="4450934" y="1139"/>
                  </a:lnTo>
                  <a:lnTo>
                    <a:pt x="4462772" y="963"/>
                  </a:lnTo>
                  <a:lnTo>
                    <a:pt x="4474609" y="813"/>
                  </a:lnTo>
                  <a:lnTo>
                    <a:pt x="4486447" y="685"/>
                  </a:lnTo>
                  <a:lnTo>
                    <a:pt x="4498285" y="577"/>
                  </a:lnTo>
                  <a:lnTo>
                    <a:pt x="4510122" y="484"/>
                  </a:lnTo>
                  <a:lnTo>
                    <a:pt x="4521960" y="405"/>
                  </a:lnTo>
                  <a:lnTo>
                    <a:pt x="4533797" y="337"/>
                  </a:lnTo>
                  <a:lnTo>
                    <a:pt x="4545635" y="280"/>
                  </a:lnTo>
                  <a:lnTo>
                    <a:pt x="4557473" y="231"/>
                  </a:lnTo>
                  <a:lnTo>
                    <a:pt x="4569310" y="190"/>
                  </a:lnTo>
                  <a:lnTo>
                    <a:pt x="4581148" y="154"/>
                  </a:lnTo>
                  <a:lnTo>
                    <a:pt x="4592985" y="124"/>
                  </a:lnTo>
                  <a:lnTo>
                    <a:pt x="4604823" y="99"/>
                  </a:lnTo>
                  <a:lnTo>
                    <a:pt x="4616661" y="77"/>
                  </a:lnTo>
                  <a:lnTo>
                    <a:pt x="4628498" y="58"/>
                  </a:lnTo>
                  <a:lnTo>
                    <a:pt x="4640336" y="42"/>
                  </a:lnTo>
                  <a:lnTo>
                    <a:pt x="4652173" y="29"/>
                  </a:lnTo>
                  <a:lnTo>
                    <a:pt x="4664011" y="18"/>
                  </a:lnTo>
                  <a:lnTo>
                    <a:pt x="4675849" y="8"/>
                  </a:lnTo>
                  <a:lnTo>
                    <a:pt x="4687686" y="0"/>
                  </a:lnTo>
                </a:path>
              </a:pathLst>
            </a:custGeom>
            <a:ln w="40651" cap="flat">
              <a:solidFill>
                <a:srgbClr val="FD6F86">
                  <a:alpha val="100000"/>
                </a:srgbClr>
              </a:solidFill>
              <a:prstDash val="solid"/>
              <a:round/>
            </a:ln>
          </p:spPr>
          <p:txBody>
            <a:bodyPr/>
            <a:lstStyle/>
            <a:p/>
          </p:txBody>
        </p:sp>
        <p:sp>
          <p:nvSpPr>
            <p:cNvPr id="74" name="pt74"/>
            <p:cNvSpPr/>
            <p:nvPr/>
          </p:nvSpPr>
          <p:spPr>
            <a:xfrm>
              <a:off x="2423649" y="840771"/>
              <a:ext cx="117405" cy="117405"/>
            </a:xfrm>
            <a:prstGeom prst="ellipse">
              <a:avLst/>
            </a:prstGeom>
            <a:solidFill>
              <a:srgbClr val="B4A000">
                <a:alpha val="100000"/>
              </a:srgbClr>
            </a:solidFill>
            <a:ln w="9000" cap="rnd">
              <a:solidFill>
                <a:srgbClr val="B4A000">
                  <a:alpha val="100000"/>
                </a:srgbClr>
              </a:solidFill>
              <a:prstDash val="solid"/>
              <a:round/>
            </a:ln>
          </p:spPr>
          <p:txBody>
            <a:bodyPr/>
            <a:lstStyle/>
            <a:p/>
          </p:txBody>
        </p:sp>
        <p:sp>
          <p:nvSpPr>
            <p:cNvPr id="75" name="pt75"/>
            <p:cNvSpPr/>
            <p:nvPr/>
          </p:nvSpPr>
          <p:spPr>
            <a:xfrm>
              <a:off x="3595570" y="840771"/>
              <a:ext cx="117405" cy="117405"/>
            </a:xfrm>
            <a:prstGeom prst="ellipse">
              <a:avLst/>
            </a:prstGeom>
            <a:solidFill>
              <a:srgbClr val="B4A000">
                <a:alpha val="100000"/>
              </a:srgbClr>
            </a:solidFill>
            <a:ln w="9000" cap="rnd">
              <a:solidFill>
                <a:srgbClr val="B4A000">
                  <a:alpha val="100000"/>
                </a:srgbClr>
              </a:solidFill>
              <a:prstDash val="solid"/>
              <a:round/>
            </a:ln>
          </p:spPr>
          <p:txBody>
            <a:bodyPr/>
            <a:lstStyle/>
            <a:p/>
          </p:txBody>
        </p:sp>
        <p:sp>
          <p:nvSpPr>
            <p:cNvPr id="76" name="pt76"/>
            <p:cNvSpPr/>
            <p:nvPr/>
          </p:nvSpPr>
          <p:spPr>
            <a:xfrm>
              <a:off x="4767492" y="840771"/>
              <a:ext cx="117405" cy="117405"/>
            </a:xfrm>
            <a:prstGeom prst="ellipse">
              <a:avLst/>
            </a:prstGeom>
            <a:solidFill>
              <a:srgbClr val="B4A000">
                <a:alpha val="100000"/>
              </a:srgbClr>
            </a:solidFill>
            <a:ln w="9000" cap="rnd">
              <a:solidFill>
                <a:srgbClr val="B4A000">
                  <a:alpha val="100000"/>
                </a:srgbClr>
              </a:solidFill>
              <a:prstDash val="solid"/>
              <a:round/>
            </a:ln>
          </p:spPr>
          <p:txBody>
            <a:bodyPr/>
            <a:lstStyle/>
            <a:p/>
          </p:txBody>
        </p:sp>
        <p:sp>
          <p:nvSpPr>
            <p:cNvPr id="77" name="pt77"/>
            <p:cNvSpPr/>
            <p:nvPr/>
          </p:nvSpPr>
          <p:spPr>
            <a:xfrm>
              <a:off x="2423649" y="981573"/>
              <a:ext cx="117405" cy="117405"/>
            </a:xfrm>
            <a:prstGeom prst="ellipse">
              <a:avLst/>
            </a:prstGeom>
            <a:solidFill>
              <a:srgbClr val="00A8FF">
                <a:alpha val="100000"/>
              </a:srgbClr>
            </a:solidFill>
            <a:ln w="9000" cap="rnd">
              <a:solidFill>
                <a:srgbClr val="00A8FF">
                  <a:alpha val="100000"/>
                </a:srgbClr>
              </a:solidFill>
              <a:prstDash val="solid"/>
              <a:round/>
            </a:ln>
          </p:spPr>
          <p:txBody>
            <a:bodyPr/>
            <a:lstStyle/>
            <a:p/>
          </p:txBody>
        </p:sp>
        <p:sp>
          <p:nvSpPr>
            <p:cNvPr id="78" name="pt78"/>
            <p:cNvSpPr/>
            <p:nvPr/>
          </p:nvSpPr>
          <p:spPr>
            <a:xfrm>
              <a:off x="5939414" y="840771"/>
              <a:ext cx="117405" cy="117405"/>
            </a:xfrm>
            <a:prstGeom prst="ellipse">
              <a:avLst/>
            </a:prstGeom>
            <a:solidFill>
              <a:srgbClr val="00A8FF">
                <a:alpha val="100000"/>
              </a:srgbClr>
            </a:solidFill>
            <a:ln w="9000" cap="rnd">
              <a:solidFill>
                <a:srgbClr val="00A8FF">
                  <a:alpha val="100000"/>
                </a:srgbClr>
              </a:solidFill>
              <a:prstDash val="solid"/>
              <a:round/>
            </a:ln>
          </p:spPr>
          <p:txBody>
            <a:bodyPr/>
            <a:lstStyle/>
            <a:p/>
          </p:txBody>
        </p:sp>
        <p:sp>
          <p:nvSpPr>
            <p:cNvPr id="79" name="pt79"/>
            <p:cNvSpPr/>
            <p:nvPr/>
          </p:nvSpPr>
          <p:spPr>
            <a:xfrm>
              <a:off x="5939414" y="981573"/>
              <a:ext cx="117405" cy="117405"/>
            </a:xfrm>
            <a:prstGeom prst="ellipse">
              <a:avLst/>
            </a:prstGeom>
            <a:solidFill>
              <a:srgbClr val="B4A000">
                <a:alpha val="100000"/>
              </a:srgbClr>
            </a:solidFill>
            <a:ln w="9000" cap="rnd">
              <a:solidFill>
                <a:srgbClr val="B4A000">
                  <a:alpha val="100000"/>
                </a:srgbClr>
              </a:solidFill>
              <a:prstDash val="solid"/>
              <a:round/>
            </a:ln>
          </p:spPr>
          <p:txBody>
            <a:bodyPr/>
            <a:lstStyle/>
            <a:p/>
          </p:txBody>
        </p:sp>
        <p:sp>
          <p:nvSpPr>
            <p:cNvPr id="80" name="pt80"/>
            <p:cNvSpPr/>
            <p:nvPr/>
          </p:nvSpPr>
          <p:spPr>
            <a:xfrm>
              <a:off x="4767492" y="981573"/>
              <a:ext cx="117405" cy="117405"/>
            </a:xfrm>
            <a:prstGeom prst="ellipse">
              <a:avLst/>
            </a:prstGeom>
            <a:solidFill>
              <a:srgbClr val="00A8FF">
                <a:alpha val="100000"/>
              </a:srgbClr>
            </a:solidFill>
            <a:ln w="9000" cap="rnd">
              <a:solidFill>
                <a:srgbClr val="00A8FF">
                  <a:alpha val="100000"/>
                </a:srgbClr>
              </a:solidFill>
              <a:prstDash val="solid"/>
              <a:round/>
            </a:ln>
          </p:spPr>
          <p:txBody>
            <a:bodyPr/>
            <a:lstStyle/>
            <a:p/>
          </p:txBody>
        </p:sp>
        <p:sp>
          <p:nvSpPr>
            <p:cNvPr id="81" name="pt81"/>
            <p:cNvSpPr/>
            <p:nvPr/>
          </p:nvSpPr>
          <p:spPr>
            <a:xfrm>
              <a:off x="7111335" y="840771"/>
              <a:ext cx="117405" cy="117405"/>
            </a:xfrm>
            <a:prstGeom prst="ellipse">
              <a:avLst/>
            </a:prstGeom>
            <a:solidFill>
              <a:srgbClr val="00A8FF">
                <a:alpha val="100000"/>
              </a:srgbClr>
            </a:solidFill>
            <a:ln w="9000" cap="rnd">
              <a:solidFill>
                <a:srgbClr val="00A8FF">
                  <a:alpha val="100000"/>
                </a:srgbClr>
              </a:solidFill>
              <a:prstDash val="solid"/>
              <a:round/>
            </a:ln>
          </p:spPr>
          <p:txBody>
            <a:bodyPr/>
            <a:lstStyle/>
            <a:p/>
          </p:txBody>
        </p:sp>
        <p:sp>
          <p:nvSpPr>
            <p:cNvPr id="82" name="pt82"/>
            <p:cNvSpPr/>
            <p:nvPr/>
          </p:nvSpPr>
          <p:spPr>
            <a:xfrm>
              <a:off x="7111335" y="981573"/>
              <a:ext cx="117405" cy="117405"/>
            </a:xfrm>
            <a:prstGeom prst="ellipse">
              <a:avLst/>
            </a:prstGeom>
            <a:solidFill>
              <a:srgbClr val="FD6F86">
                <a:alpha val="100000"/>
              </a:srgbClr>
            </a:solidFill>
            <a:ln w="9000" cap="rnd">
              <a:solidFill>
                <a:srgbClr val="FD6F86">
                  <a:alpha val="100000"/>
                </a:srgbClr>
              </a:solidFill>
              <a:prstDash val="solid"/>
              <a:round/>
            </a:ln>
          </p:spPr>
          <p:txBody>
            <a:bodyPr/>
            <a:lstStyle/>
            <a:p/>
          </p:txBody>
        </p:sp>
        <p:sp>
          <p:nvSpPr>
            <p:cNvPr id="83" name="pt83"/>
            <p:cNvSpPr/>
            <p:nvPr/>
          </p:nvSpPr>
          <p:spPr>
            <a:xfrm>
              <a:off x="3595570" y="981573"/>
              <a:ext cx="117405" cy="117405"/>
            </a:xfrm>
            <a:prstGeom prst="ellipse">
              <a:avLst/>
            </a:prstGeom>
            <a:solidFill>
              <a:srgbClr val="FD6F86">
                <a:alpha val="100000"/>
              </a:srgbClr>
            </a:solidFill>
            <a:ln w="9000" cap="rnd">
              <a:solidFill>
                <a:srgbClr val="FD6F86">
                  <a:alpha val="100000"/>
                </a:srgbClr>
              </a:solidFill>
              <a:prstDash val="solid"/>
              <a:round/>
            </a:ln>
          </p:spPr>
          <p:txBody>
            <a:bodyPr/>
            <a:lstStyle/>
            <a:p/>
          </p:txBody>
        </p:sp>
        <p:sp>
          <p:nvSpPr>
            <p:cNvPr id="84" name="pt84"/>
            <p:cNvSpPr/>
            <p:nvPr/>
          </p:nvSpPr>
          <p:spPr>
            <a:xfrm>
              <a:off x="4767492" y="1122374"/>
              <a:ext cx="117405" cy="117405"/>
            </a:xfrm>
            <a:prstGeom prst="ellipse">
              <a:avLst/>
            </a:prstGeom>
            <a:solidFill>
              <a:srgbClr val="FD6F86">
                <a:alpha val="100000"/>
              </a:srgbClr>
            </a:solidFill>
            <a:ln w="9000" cap="rnd">
              <a:solidFill>
                <a:srgbClr val="FD6F86">
                  <a:alpha val="100000"/>
                </a:srgbClr>
              </a:solidFill>
              <a:prstDash val="solid"/>
              <a:round/>
            </a:ln>
          </p:spPr>
          <p:txBody>
            <a:bodyPr/>
            <a:lstStyle/>
            <a:p/>
          </p:txBody>
        </p:sp>
        <p:sp>
          <p:nvSpPr>
            <p:cNvPr id="85" name="pt85"/>
            <p:cNvSpPr/>
            <p:nvPr/>
          </p:nvSpPr>
          <p:spPr>
            <a:xfrm>
              <a:off x="3595570" y="1122374"/>
              <a:ext cx="117405" cy="117405"/>
            </a:xfrm>
            <a:prstGeom prst="ellipse">
              <a:avLst/>
            </a:prstGeom>
            <a:solidFill>
              <a:srgbClr val="00A8FF">
                <a:alpha val="100000"/>
              </a:srgbClr>
            </a:solidFill>
            <a:ln w="9000" cap="rnd">
              <a:solidFill>
                <a:srgbClr val="00A8FF">
                  <a:alpha val="100000"/>
                </a:srgbClr>
              </a:solidFill>
              <a:prstDash val="solid"/>
              <a:round/>
            </a:ln>
          </p:spPr>
          <p:txBody>
            <a:bodyPr/>
            <a:lstStyle/>
            <a:p/>
          </p:txBody>
        </p:sp>
        <p:sp>
          <p:nvSpPr>
            <p:cNvPr id="86" name="pt86"/>
            <p:cNvSpPr/>
            <p:nvPr/>
          </p:nvSpPr>
          <p:spPr>
            <a:xfrm>
              <a:off x="5939414" y="1122374"/>
              <a:ext cx="117405" cy="117405"/>
            </a:xfrm>
            <a:prstGeom prst="ellipse">
              <a:avLst/>
            </a:prstGeom>
            <a:solidFill>
              <a:srgbClr val="FD6F86">
                <a:alpha val="100000"/>
              </a:srgbClr>
            </a:solidFill>
            <a:ln w="9000" cap="rnd">
              <a:solidFill>
                <a:srgbClr val="FD6F86">
                  <a:alpha val="100000"/>
                </a:srgbClr>
              </a:solidFill>
              <a:prstDash val="solid"/>
              <a:round/>
            </a:ln>
          </p:spPr>
          <p:txBody>
            <a:bodyPr/>
            <a:lstStyle/>
            <a:p/>
          </p:txBody>
        </p:sp>
        <p:sp>
          <p:nvSpPr>
            <p:cNvPr id="87" name="pt87"/>
            <p:cNvSpPr/>
            <p:nvPr/>
          </p:nvSpPr>
          <p:spPr>
            <a:xfrm>
              <a:off x="4767492" y="1263176"/>
              <a:ext cx="117405" cy="117405"/>
            </a:xfrm>
            <a:prstGeom prst="ellipse">
              <a:avLst/>
            </a:prstGeom>
            <a:solidFill>
              <a:srgbClr val="F17E4F">
                <a:alpha val="100000"/>
              </a:srgbClr>
            </a:solidFill>
            <a:ln w="9000" cap="rnd">
              <a:solidFill>
                <a:srgbClr val="F17E4F">
                  <a:alpha val="100000"/>
                </a:srgbClr>
              </a:solidFill>
              <a:prstDash val="solid"/>
              <a:round/>
            </a:ln>
          </p:spPr>
          <p:txBody>
            <a:bodyPr/>
            <a:lstStyle/>
            <a:p/>
          </p:txBody>
        </p:sp>
        <p:sp>
          <p:nvSpPr>
            <p:cNvPr id="88" name="pt88"/>
            <p:cNvSpPr/>
            <p:nvPr/>
          </p:nvSpPr>
          <p:spPr>
            <a:xfrm>
              <a:off x="2423649" y="1122374"/>
              <a:ext cx="117405" cy="117405"/>
            </a:xfrm>
            <a:prstGeom prst="ellipse">
              <a:avLst/>
            </a:prstGeom>
            <a:solidFill>
              <a:srgbClr val="FD6F86">
                <a:alpha val="100000"/>
              </a:srgbClr>
            </a:solidFill>
            <a:ln w="9000" cap="rnd">
              <a:solidFill>
                <a:srgbClr val="FD6F86">
                  <a:alpha val="100000"/>
                </a:srgbClr>
              </a:solidFill>
              <a:prstDash val="solid"/>
              <a:round/>
            </a:ln>
          </p:spPr>
          <p:txBody>
            <a:bodyPr/>
            <a:lstStyle/>
            <a:p/>
          </p:txBody>
        </p:sp>
        <p:sp>
          <p:nvSpPr>
            <p:cNvPr id="89" name="pt89"/>
            <p:cNvSpPr/>
            <p:nvPr/>
          </p:nvSpPr>
          <p:spPr>
            <a:xfrm>
              <a:off x="2423649" y="1263176"/>
              <a:ext cx="117405" cy="117405"/>
            </a:xfrm>
            <a:prstGeom prst="ellipse">
              <a:avLst/>
            </a:prstGeom>
            <a:solidFill>
              <a:srgbClr val="FF64B2">
                <a:alpha val="100000"/>
              </a:srgbClr>
            </a:solidFill>
            <a:ln w="9000" cap="rnd">
              <a:solidFill>
                <a:srgbClr val="FF64B2">
                  <a:alpha val="100000"/>
                </a:srgbClr>
              </a:solidFill>
              <a:prstDash val="solid"/>
              <a:round/>
            </a:ln>
          </p:spPr>
          <p:txBody>
            <a:bodyPr/>
            <a:lstStyle/>
            <a:p/>
          </p:txBody>
        </p:sp>
        <p:sp>
          <p:nvSpPr>
            <p:cNvPr id="90" name="pt90"/>
            <p:cNvSpPr/>
            <p:nvPr/>
          </p:nvSpPr>
          <p:spPr>
            <a:xfrm>
              <a:off x="7111335" y="1122374"/>
              <a:ext cx="117405" cy="117405"/>
            </a:xfrm>
            <a:prstGeom prst="ellipse">
              <a:avLst/>
            </a:prstGeom>
            <a:solidFill>
              <a:srgbClr val="F17E4F">
                <a:alpha val="100000"/>
              </a:srgbClr>
            </a:solidFill>
            <a:ln w="9000" cap="rnd">
              <a:solidFill>
                <a:srgbClr val="F17E4F">
                  <a:alpha val="100000"/>
                </a:srgbClr>
              </a:solidFill>
              <a:prstDash val="solid"/>
              <a:round/>
            </a:ln>
          </p:spPr>
          <p:txBody>
            <a:bodyPr/>
            <a:lstStyle/>
            <a:p/>
          </p:txBody>
        </p:sp>
        <p:sp>
          <p:nvSpPr>
            <p:cNvPr id="91" name="pt91"/>
            <p:cNvSpPr/>
            <p:nvPr/>
          </p:nvSpPr>
          <p:spPr>
            <a:xfrm>
              <a:off x="5939414" y="1263176"/>
              <a:ext cx="117405" cy="117405"/>
            </a:xfrm>
            <a:prstGeom prst="ellipse">
              <a:avLst/>
            </a:prstGeom>
            <a:solidFill>
              <a:srgbClr val="F17E4F">
                <a:alpha val="100000"/>
              </a:srgbClr>
            </a:solidFill>
            <a:ln w="9000" cap="rnd">
              <a:solidFill>
                <a:srgbClr val="F17E4F">
                  <a:alpha val="100000"/>
                </a:srgbClr>
              </a:solidFill>
              <a:prstDash val="solid"/>
              <a:round/>
            </a:ln>
          </p:spPr>
          <p:txBody>
            <a:bodyPr/>
            <a:lstStyle/>
            <a:p/>
          </p:txBody>
        </p:sp>
        <p:sp>
          <p:nvSpPr>
            <p:cNvPr id="92" name="pt92"/>
            <p:cNvSpPr/>
            <p:nvPr/>
          </p:nvSpPr>
          <p:spPr>
            <a:xfrm>
              <a:off x="7111335" y="1263176"/>
              <a:ext cx="117405" cy="117405"/>
            </a:xfrm>
            <a:prstGeom prst="ellipse">
              <a:avLst/>
            </a:prstGeom>
            <a:solidFill>
              <a:srgbClr val="C49A00">
                <a:alpha val="100000"/>
              </a:srgbClr>
            </a:solidFill>
            <a:ln w="9000" cap="rnd">
              <a:solidFill>
                <a:srgbClr val="C49A00">
                  <a:alpha val="100000"/>
                </a:srgbClr>
              </a:solidFill>
              <a:prstDash val="solid"/>
              <a:round/>
            </a:ln>
          </p:spPr>
          <p:txBody>
            <a:bodyPr/>
            <a:lstStyle/>
            <a:p/>
          </p:txBody>
        </p:sp>
        <p:sp>
          <p:nvSpPr>
            <p:cNvPr id="93" name="pt93"/>
            <p:cNvSpPr/>
            <p:nvPr/>
          </p:nvSpPr>
          <p:spPr>
            <a:xfrm>
              <a:off x="5939414" y="1403977"/>
              <a:ext cx="117405" cy="117405"/>
            </a:xfrm>
            <a:prstGeom prst="ellipse">
              <a:avLst/>
            </a:prstGeom>
            <a:solidFill>
              <a:srgbClr val="C49A00">
                <a:alpha val="100000"/>
              </a:srgbClr>
            </a:solidFill>
            <a:ln w="9000" cap="rnd">
              <a:solidFill>
                <a:srgbClr val="C49A00">
                  <a:alpha val="100000"/>
                </a:srgbClr>
              </a:solidFill>
              <a:prstDash val="solid"/>
              <a:round/>
            </a:ln>
          </p:spPr>
          <p:txBody>
            <a:bodyPr/>
            <a:lstStyle/>
            <a:p/>
          </p:txBody>
        </p:sp>
        <p:sp>
          <p:nvSpPr>
            <p:cNvPr id="94" name="pt94"/>
            <p:cNvSpPr/>
            <p:nvPr/>
          </p:nvSpPr>
          <p:spPr>
            <a:xfrm>
              <a:off x="5939414" y="1544779"/>
              <a:ext cx="117405" cy="117405"/>
            </a:xfrm>
            <a:prstGeom prst="ellipse">
              <a:avLst/>
            </a:prstGeom>
            <a:solidFill>
              <a:srgbClr val="75AF00">
                <a:alpha val="100000"/>
              </a:srgbClr>
            </a:solidFill>
            <a:ln w="9000" cap="rnd">
              <a:solidFill>
                <a:srgbClr val="75AF00">
                  <a:alpha val="100000"/>
                </a:srgbClr>
              </a:solidFill>
              <a:prstDash val="solid"/>
              <a:round/>
            </a:ln>
          </p:spPr>
          <p:txBody>
            <a:bodyPr/>
            <a:lstStyle/>
            <a:p/>
          </p:txBody>
        </p:sp>
        <p:sp>
          <p:nvSpPr>
            <p:cNvPr id="95" name="pt95"/>
            <p:cNvSpPr/>
            <p:nvPr/>
          </p:nvSpPr>
          <p:spPr>
            <a:xfrm>
              <a:off x="3595570" y="1263176"/>
              <a:ext cx="117405" cy="117405"/>
            </a:xfrm>
            <a:prstGeom prst="ellipse">
              <a:avLst/>
            </a:prstGeom>
            <a:solidFill>
              <a:srgbClr val="00BBDD">
                <a:alpha val="100000"/>
              </a:srgbClr>
            </a:solidFill>
            <a:ln w="9000" cap="rnd">
              <a:solidFill>
                <a:srgbClr val="00BBDD">
                  <a:alpha val="100000"/>
                </a:srgbClr>
              </a:solidFill>
              <a:prstDash val="solid"/>
              <a:round/>
            </a:ln>
          </p:spPr>
          <p:txBody>
            <a:bodyPr/>
            <a:lstStyle/>
            <a:p/>
          </p:txBody>
        </p:sp>
        <p:sp>
          <p:nvSpPr>
            <p:cNvPr id="96" name="pt96"/>
            <p:cNvSpPr/>
            <p:nvPr/>
          </p:nvSpPr>
          <p:spPr>
            <a:xfrm>
              <a:off x="3595570" y="1403977"/>
              <a:ext cx="117405" cy="117405"/>
            </a:xfrm>
            <a:prstGeom prst="ellipse">
              <a:avLst/>
            </a:prstGeom>
            <a:solidFill>
              <a:srgbClr val="FF64B2">
                <a:alpha val="100000"/>
              </a:srgbClr>
            </a:solidFill>
            <a:ln w="9000" cap="rnd">
              <a:solidFill>
                <a:srgbClr val="FF64B2">
                  <a:alpha val="100000"/>
                </a:srgbClr>
              </a:solidFill>
              <a:prstDash val="solid"/>
              <a:round/>
            </a:ln>
          </p:spPr>
          <p:txBody>
            <a:bodyPr/>
            <a:lstStyle/>
            <a:p/>
          </p:txBody>
        </p:sp>
        <p:sp>
          <p:nvSpPr>
            <p:cNvPr id="97" name="pt97"/>
            <p:cNvSpPr/>
            <p:nvPr/>
          </p:nvSpPr>
          <p:spPr>
            <a:xfrm>
              <a:off x="7111335" y="1403977"/>
              <a:ext cx="117405" cy="117405"/>
            </a:xfrm>
            <a:prstGeom prst="ellipse">
              <a:avLst/>
            </a:prstGeom>
            <a:solidFill>
              <a:srgbClr val="FF64B2">
                <a:alpha val="100000"/>
              </a:srgbClr>
            </a:solidFill>
            <a:ln w="9000" cap="rnd">
              <a:solidFill>
                <a:srgbClr val="FF64B2">
                  <a:alpha val="100000"/>
                </a:srgbClr>
              </a:solidFill>
              <a:prstDash val="solid"/>
              <a:round/>
            </a:ln>
          </p:spPr>
          <p:txBody>
            <a:bodyPr/>
            <a:lstStyle/>
            <a:p/>
          </p:txBody>
        </p:sp>
        <p:sp>
          <p:nvSpPr>
            <p:cNvPr id="98" name="pt98"/>
            <p:cNvSpPr/>
            <p:nvPr/>
          </p:nvSpPr>
          <p:spPr>
            <a:xfrm>
              <a:off x="4767492" y="1403977"/>
              <a:ext cx="117405" cy="117405"/>
            </a:xfrm>
            <a:prstGeom prst="ellipse">
              <a:avLst/>
            </a:prstGeom>
            <a:solidFill>
              <a:srgbClr val="FF64B2">
                <a:alpha val="100000"/>
              </a:srgbClr>
            </a:solidFill>
            <a:ln w="9000" cap="rnd">
              <a:solidFill>
                <a:srgbClr val="FF64B2">
                  <a:alpha val="100000"/>
                </a:srgbClr>
              </a:solidFill>
              <a:prstDash val="solid"/>
              <a:round/>
            </a:ln>
          </p:spPr>
          <p:txBody>
            <a:bodyPr/>
            <a:lstStyle/>
            <a:p/>
          </p:txBody>
        </p:sp>
        <p:sp>
          <p:nvSpPr>
            <p:cNvPr id="99" name="pt99"/>
            <p:cNvSpPr/>
            <p:nvPr/>
          </p:nvSpPr>
          <p:spPr>
            <a:xfrm>
              <a:off x="5939414" y="1685580"/>
              <a:ext cx="117405" cy="117405"/>
            </a:xfrm>
            <a:prstGeom prst="ellipse">
              <a:avLst/>
            </a:prstGeom>
            <a:solidFill>
              <a:srgbClr val="FF64B2">
                <a:alpha val="100000"/>
              </a:srgbClr>
            </a:solidFill>
            <a:ln w="9000" cap="rnd">
              <a:solidFill>
                <a:srgbClr val="FF64B2">
                  <a:alpha val="100000"/>
                </a:srgbClr>
              </a:solidFill>
              <a:prstDash val="solid"/>
              <a:round/>
            </a:ln>
          </p:spPr>
          <p:txBody>
            <a:bodyPr/>
            <a:lstStyle/>
            <a:p/>
          </p:txBody>
        </p:sp>
        <p:sp>
          <p:nvSpPr>
            <p:cNvPr id="100" name="pt100"/>
            <p:cNvSpPr/>
            <p:nvPr/>
          </p:nvSpPr>
          <p:spPr>
            <a:xfrm>
              <a:off x="3595570" y="1544779"/>
              <a:ext cx="117405" cy="117405"/>
            </a:xfrm>
            <a:prstGeom prst="ellipse">
              <a:avLst/>
            </a:prstGeom>
            <a:solidFill>
              <a:srgbClr val="00BF7D">
                <a:alpha val="100000"/>
              </a:srgbClr>
            </a:solidFill>
            <a:ln w="9000" cap="rnd">
              <a:solidFill>
                <a:srgbClr val="00BF7D">
                  <a:alpha val="100000"/>
                </a:srgbClr>
              </a:solidFill>
              <a:prstDash val="solid"/>
              <a:round/>
            </a:ln>
          </p:spPr>
          <p:txBody>
            <a:bodyPr/>
            <a:lstStyle/>
            <a:p/>
          </p:txBody>
        </p:sp>
        <p:sp>
          <p:nvSpPr>
            <p:cNvPr id="101" name="pt101"/>
            <p:cNvSpPr/>
            <p:nvPr/>
          </p:nvSpPr>
          <p:spPr>
            <a:xfrm>
              <a:off x="4767492" y="1544779"/>
              <a:ext cx="117405" cy="117405"/>
            </a:xfrm>
            <a:prstGeom prst="ellipse">
              <a:avLst/>
            </a:prstGeom>
            <a:solidFill>
              <a:srgbClr val="C49A00">
                <a:alpha val="100000"/>
              </a:srgbClr>
            </a:solidFill>
            <a:ln w="9000" cap="rnd">
              <a:solidFill>
                <a:srgbClr val="C49A00">
                  <a:alpha val="100000"/>
                </a:srgbClr>
              </a:solidFill>
              <a:prstDash val="solid"/>
              <a:round/>
            </a:ln>
          </p:spPr>
          <p:txBody>
            <a:bodyPr/>
            <a:lstStyle/>
            <a:p/>
          </p:txBody>
        </p:sp>
        <p:sp>
          <p:nvSpPr>
            <p:cNvPr id="102" name="pt102"/>
            <p:cNvSpPr/>
            <p:nvPr/>
          </p:nvSpPr>
          <p:spPr>
            <a:xfrm>
              <a:off x="4767492" y="1685580"/>
              <a:ext cx="117405" cy="117405"/>
            </a:xfrm>
            <a:prstGeom prst="ellipse">
              <a:avLst/>
            </a:prstGeom>
            <a:solidFill>
              <a:srgbClr val="75AF00">
                <a:alpha val="100000"/>
              </a:srgbClr>
            </a:solidFill>
            <a:ln w="9000" cap="rnd">
              <a:solidFill>
                <a:srgbClr val="75AF00">
                  <a:alpha val="100000"/>
                </a:srgbClr>
              </a:solidFill>
              <a:prstDash val="solid"/>
              <a:round/>
            </a:ln>
          </p:spPr>
          <p:txBody>
            <a:bodyPr/>
            <a:lstStyle/>
            <a:p/>
          </p:txBody>
        </p:sp>
        <p:sp>
          <p:nvSpPr>
            <p:cNvPr id="103" name="pt103"/>
            <p:cNvSpPr/>
            <p:nvPr/>
          </p:nvSpPr>
          <p:spPr>
            <a:xfrm>
              <a:off x="4767492" y="1826382"/>
              <a:ext cx="117405" cy="117405"/>
            </a:xfrm>
            <a:prstGeom prst="ellipse">
              <a:avLst/>
            </a:prstGeom>
            <a:solidFill>
              <a:srgbClr val="00BBDD">
                <a:alpha val="100000"/>
              </a:srgbClr>
            </a:solidFill>
            <a:ln w="9000" cap="rnd">
              <a:solidFill>
                <a:srgbClr val="00BBDD">
                  <a:alpha val="100000"/>
                </a:srgbClr>
              </a:solidFill>
              <a:prstDash val="solid"/>
              <a:round/>
            </a:ln>
          </p:spPr>
          <p:txBody>
            <a:bodyPr/>
            <a:lstStyle/>
            <a:p/>
          </p:txBody>
        </p:sp>
        <p:sp>
          <p:nvSpPr>
            <p:cNvPr id="104" name="pt104"/>
            <p:cNvSpPr/>
            <p:nvPr/>
          </p:nvSpPr>
          <p:spPr>
            <a:xfrm>
              <a:off x="2423649" y="1403977"/>
              <a:ext cx="117405" cy="117405"/>
            </a:xfrm>
            <a:prstGeom prst="ellipse">
              <a:avLst/>
            </a:prstGeom>
            <a:solidFill>
              <a:srgbClr val="00BF7D">
                <a:alpha val="100000"/>
              </a:srgbClr>
            </a:solidFill>
            <a:ln w="9000" cap="rnd">
              <a:solidFill>
                <a:srgbClr val="00BF7D">
                  <a:alpha val="100000"/>
                </a:srgbClr>
              </a:solidFill>
              <a:prstDash val="solid"/>
              <a:round/>
            </a:ln>
          </p:spPr>
          <p:txBody>
            <a:bodyPr/>
            <a:lstStyle/>
            <a:p/>
          </p:txBody>
        </p:sp>
        <p:sp>
          <p:nvSpPr>
            <p:cNvPr id="105" name="pt105"/>
            <p:cNvSpPr/>
            <p:nvPr/>
          </p:nvSpPr>
          <p:spPr>
            <a:xfrm>
              <a:off x="2423649" y="1544779"/>
              <a:ext cx="117405" cy="117405"/>
            </a:xfrm>
            <a:prstGeom prst="ellipse">
              <a:avLst/>
            </a:prstGeom>
            <a:solidFill>
              <a:srgbClr val="75AF00">
                <a:alpha val="100000"/>
              </a:srgbClr>
            </a:solidFill>
            <a:ln w="9000" cap="rnd">
              <a:solidFill>
                <a:srgbClr val="75AF00">
                  <a:alpha val="100000"/>
                </a:srgbClr>
              </a:solidFill>
              <a:prstDash val="solid"/>
              <a:round/>
            </a:ln>
          </p:spPr>
          <p:txBody>
            <a:bodyPr/>
            <a:lstStyle/>
            <a:p/>
          </p:txBody>
        </p:sp>
        <p:sp>
          <p:nvSpPr>
            <p:cNvPr id="106" name="pt106"/>
            <p:cNvSpPr/>
            <p:nvPr/>
          </p:nvSpPr>
          <p:spPr>
            <a:xfrm>
              <a:off x="3595570" y="1685580"/>
              <a:ext cx="117405" cy="117405"/>
            </a:xfrm>
            <a:prstGeom prst="ellipse">
              <a:avLst/>
            </a:prstGeom>
            <a:solidFill>
              <a:srgbClr val="75AF00">
                <a:alpha val="100000"/>
              </a:srgbClr>
            </a:solidFill>
            <a:ln w="9000" cap="rnd">
              <a:solidFill>
                <a:srgbClr val="75AF00">
                  <a:alpha val="100000"/>
                </a:srgbClr>
              </a:solidFill>
              <a:prstDash val="solid"/>
              <a:round/>
            </a:ln>
          </p:spPr>
          <p:txBody>
            <a:bodyPr/>
            <a:lstStyle/>
            <a:p/>
          </p:txBody>
        </p:sp>
        <p:sp>
          <p:nvSpPr>
            <p:cNvPr id="107" name="pt107"/>
            <p:cNvSpPr/>
            <p:nvPr/>
          </p:nvSpPr>
          <p:spPr>
            <a:xfrm>
              <a:off x="3595570" y="1826382"/>
              <a:ext cx="117405" cy="117405"/>
            </a:xfrm>
            <a:prstGeom prst="ellipse">
              <a:avLst/>
            </a:prstGeom>
            <a:solidFill>
              <a:srgbClr val="C49A00">
                <a:alpha val="100000"/>
              </a:srgbClr>
            </a:solidFill>
            <a:ln w="9000" cap="rnd">
              <a:solidFill>
                <a:srgbClr val="C49A00">
                  <a:alpha val="100000"/>
                </a:srgbClr>
              </a:solidFill>
              <a:prstDash val="solid"/>
              <a:round/>
            </a:ln>
          </p:spPr>
          <p:txBody>
            <a:bodyPr/>
            <a:lstStyle/>
            <a:p/>
          </p:txBody>
        </p:sp>
        <p:sp>
          <p:nvSpPr>
            <p:cNvPr id="108" name="pt108"/>
            <p:cNvSpPr/>
            <p:nvPr/>
          </p:nvSpPr>
          <p:spPr>
            <a:xfrm>
              <a:off x="2423649" y="1685580"/>
              <a:ext cx="117405" cy="117405"/>
            </a:xfrm>
            <a:prstGeom prst="ellipse">
              <a:avLst/>
            </a:prstGeom>
            <a:solidFill>
              <a:srgbClr val="C49A00">
                <a:alpha val="100000"/>
              </a:srgbClr>
            </a:solidFill>
            <a:ln w="9000" cap="rnd">
              <a:solidFill>
                <a:srgbClr val="C49A00">
                  <a:alpha val="100000"/>
                </a:srgbClr>
              </a:solidFill>
              <a:prstDash val="solid"/>
              <a:round/>
            </a:ln>
          </p:spPr>
          <p:txBody>
            <a:bodyPr/>
            <a:lstStyle/>
            <a:p/>
          </p:txBody>
        </p:sp>
        <p:sp>
          <p:nvSpPr>
            <p:cNvPr id="109" name="pt109"/>
            <p:cNvSpPr/>
            <p:nvPr/>
          </p:nvSpPr>
          <p:spPr>
            <a:xfrm>
              <a:off x="2423649" y="1826382"/>
              <a:ext cx="117405" cy="117405"/>
            </a:xfrm>
            <a:prstGeom prst="ellipse">
              <a:avLst/>
            </a:prstGeom>
            <a:solidFill>
              <a:srgbClr val="F17E4F">
                <a:alpha val="100000"/>
              </a:srgbClr>
            </a:solidFill>
            <a:ln w="9000" cap="rnd">
              <a:solidFill>
                <a:srgbClr val="F17E4F">
                  <a:alpha val="100000"/>
                </a:srgbClr>
              </a:solidFill>
              <a:prstDash val="solid"/>
              <a:round/>
            </a:ln>
          </p:spPr>
          <p:txBody>
            <a:bodyPr/>
            <a:lstStyle/>
            <a:p/>
          </p:txBody>
        </p:sp>
        <p:sp>
          <p:nvSpPr>
            <p:cNvPr id="110" name="pt110"/>
            <p:cNvSpPr/>
            <p:nvPr/>
          </p:nvSpPr>
          <p:spPr>
            <a:xfrm>
              <a:off x="5939414" y="1826382"/>
              <a:ext cx="117405" cy="117405"/>
            </a:xfrm>
            <a:prstGeom prst="ellipse">
              <a:avLst/>
            </a:prstGeom>
            <a:solidFill>
              <a:srgbClr val="00BBDD">
                <a:alpha val="100000"/>
              </a:srgbClr>
            </a:solidFill>
            <a:ln w="9000" cap="rnd">
              <a:solidFill>
                <a:srgbClr val="00BBDD">
                  <a:alpha val="100000"/>
                </a:srgbClr>
              </a:solidFill>
              <a:prstDash val="solid"/>
              <a:round/>
            </a:ln>
          </p:spPr>
          <p:txBody>
            <a:bodyPr/>
            <a:lstStyle/>
            <a:p/>
          </p:txBody>
        </p:sp>
        <p:sp>
          <p:nvSpPr>
            <p:cNvPr id="111" name="pt111"/>
            <p:cNvSpPr/>
            <p:nvPr/>
          </p:nvSpPr>
          <p:spPr>
            <a:xfrm>
              <a:off x="2423649" y="1967183"/>
              <a:ext cx="117405" cy="117405"/>
            </a:xfrm>
            <a:prstGeom prst="ellipse">
              <a:avLst/>
            </a:prstGeom>
            <a:solidFill>
              <a:srgbClr val="00BBDD">
                <a:alpha val="100000"/>
              </a:srgbClr>
            </a:solidFill>
            <a:ln w="9000" cap="rnd">
              <a:solidFill>
                <a:srgbClr val="00BBDD">
                  <a:alpha val="100000"/>
                </a:srgbClr>
              </a:solidFill>
              <a:prstDash val="solid"/>
              <a:round/>
            </a:ln>
          </p:spPr>
          <p:txBody>
            <a:bodyPr/>
            <a:lstStyle/>
            <a:p/>
          </p:txBody>
        </p:sp>
        <p:sp>
          <p:nvSpPr>
            <p:cNvPr id="112" name="pt112"/>
            <p:cNvSpPr/>
            <p:nvPr/>
          </p:nvSpPr>
          <p:spPr>
            <a:xfrm>
              <a:off x="7111335" y="1544779"/>
              <a:ext cx="117405" cy="117405"/>
            </a:xfrm>
            <a:prstGeom prst="ellipse">
              <a:avLst/>
            </a:prstGeom>
            <a:solidFill>
              <a:srgbClr val="00BBDD">
                <a:alpha val="100000"/>
              </a:srgbClr>
            </a:solidFill>
            <a:ln w="9000" cap="rnd">
              <a:solidFill>
                <a:srgbClr val="00BBDD">
                  <a:alpha val="100000"/>
                </a:srgbClr>
              </a:solidFill>
              <a:prstDash val="solid"/>
              <a:round/>
            </a:ln>
          </p:spPr>
          <p:txBody>
            <a:bodyPr/>
            <a:lstStyle/>
            <a:p/>
          </p:txBody>
        </p:sp>
        <p:sp>
          <p:nvSpPr>
            <p:cNvPr id="113" name="pt113"/>
            <p:cNvSpPr/>
            <p:nvPr/>
          </p:nvSpPr>
          <p:spPr>
            <a:xfrm>
              <a:off x="2423649" y="2107985"/>
              <a:ext cx="117405" cy="117405"/>
            </a:xfrm>
            <a:prstGeom prst="ellipse">
              <a:avLst/>
            </a:prstGeom>
            <a:solidFill>
              <a:srgbClr val="C17FFF">
                <a:alpha val="100000"/>
              </a:srgbClr>
            </a:solidFill>
            <a:ln w="9000" cap="rnd">
              <a:solidFill>
                <a:srgbClr val="C17FFF">
                  <a:alpha val="100000"/>
                </a:srgbClr>
              </a:solidFill>
              <a:prstDash val="solid"/>
              <a:round/>
            </a:ln>
          </p:spPr>
          <p:txBody>
            <a:bodyPr/>
            <a:lstStyle/>
            <a:p/>
          </p:txBody>
        </p:sp>
        <p:sp>
          <p:nvSpPr>
            <p:cNvPr id="114" name="pt114"/>
            <p:cNvSpPr/>
            <p:nvPr/>
          </p:nvSpPr>
          <p:spPr>
            <a:xfrm>
              <a:off x="7111335" y="1685580"/>
              <a:ext cx="117405" cy="117405"/>
            </a:xfrm>
            <a:prstGeom prst="ellipse">
              <a:avLst/>
            </a:prstGeom>
            <a:solidFill>
              <a:srgbClr val="00BF7D">
                <a:alpha val="100000"/>
              </a:srgbClr>
            </a:solidFill>
            <a:ln w="9000" cap="rnd">
              <a:solidFill>
                <a:srgbClr val="00BF7D">
                  <a:alpha val="100000"/>
                </a:srgbClr>
              </a:solidFill>
              <a:prstDash val="solid"/>
              <a:round/>
            </a:ln>
          </p:spPr>
          <p:txBody>
            <a:bodyPr/>
            <a:lstStyle/>
            <a:p/>
          </p:txBody>
        </p:sp>
        <p:sp>
          <p:nvSpPr>
            <p:cNvPr id="115" name="pt115"/>
            <p:cNvSpPr/>
            <p:nvPr/>
          </p:nvSpPr>
          <p:spPr>
            <a:xfrm>
              <a:off x="7111335" y="1826382"/>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16" name="pt116"/>
            <p:cNvSpPr/>
            <p:nvPr/>
          </p:nvSpPr>
          <p:spPr>
            <a:xfrm>
              <a:off x="4767492" y="1967183"/>
              <a:ext cx="117405" cy="117405"/>
            </a:xfrm>
            <a:prstGeom prst="ellipse">
              <a:avLst/>
            </a:prstGeom>
            <a:solidFill>
              <a:srgbClr val="00BF7D">
                <a:alpha val="100000"/>
              </a:srgbClr>
            </a:solidFill>
            <a:ln w="9000" cap="rnd">
              <a:solidFill>
                <a:srgbClr val="00BF7D">
                  <a:alpha val="100000"/>
                </a:srgbClr>
              </a:solidFill>
              <a:prstDash val="solid"/>
              <a:round/>
            </a:ln>
          </p:spPr>
          <p:txBody>
            <a:bodyPr/>
            <a:lstStyle/>
            <a:p/>
          </p:txBody>
        </p:sp>
        <p:sp>
          <p:nvSpPr>
            <p:cNvPr id="117" name="pt117"/>
            <p:cNvSpPr/>
            <p:nvPr/>
          </p:nvSpPr>
          <p:spPr>
            <a:xfrm>
              <a:off x="7111335" y="1967183"/>
              <a:ext cx="117405" cy="117405"/>
            </a:xfrm>
            <a:prstGeom prst="ellipse">
              <a:avLst/>
            </a:prstGeom>
            <a:solidFill>
              <a:srgbClr val="B4A000">
                <a:alpha val="100000"/>
              </a:srgbClr>
            </a:solidFill>
            <a:ln w="9000" cap="rnd">
              <a:solidFill>
                <a:srgbClr val="B4A000">
                  <a:alpha val="100000"/>
                </a:srgbClr>
              </a:solidFill>
              <a:prstDash val="solid"/>
              <a:round/>
            </a:ln>
          </p:spPr>
          <p:txBody>
            <a:bodyPr/>
            <a:lstStyle/>
            <a:p/>
          </p:txBody>
        </p:sp>
        <p:sp>
          <p:nvSpPr>
            <p:cNvPr id="118" name="pt118"/>
            <p:cNvSpPr/>
            <p:nvPr/>
          </p:nvSpPr>
          <p:spPr>
            <a:xfrm>
              <a:off x="3595570" y="1967183"/>
              <a:ext cx="117405" cy="117405"/>
            </a:xfrm>
            <a:prstGeom prst="ellipse">
              <a:avLst/>
            </a:prstGeom>
            <a:solidFill>
              <a:srgbClr val="F17E4F">
                <a:alpha val="100000"/>
              </a:srgbClr>
            </a:solidFill>
            <a:ln w="9000" cap="rnd">
              <a:solidFill>
                <a:srgbClr val="F17E4F">
                  <a:alpha val="100000"/>
                </a:srgbClr>
              </a:solidFill>
              <a:prstDash val="solid"/>
              <a:round/>
            </a:ln>
          </p:spPr>
          <p:txBody>
            <a:bodyPr/>
            <a:lstStyle/>
            <a:p/>
          </p:txBody>
        </p:sp>
        <p:sp>
          <p:nvSpPr>
            <p:cNvPr id="119" name="pt119"/>
            <p:cNvSpPr/>
            <p:nvPr/>
          </p:nvSpPr>
          <p:spPr>
            <a:xfrm>
              <a:off x="5939414" y="1967183"/>
              <a:ext cx="117405" cy="117405"/>
            </a:xfrm>
            <a:prstGeom prst="ellipse">
              <a:avLst/>
            </a:prstGeom>
            <a:solidFill>
              <a:srgbClr val="C17FFF">
                <a:alpha val="100000"/>
              </a:srgbClr>
            </a:solidFill>
            <a:ln w="9000" cap="rnd">
              <a:solidFill>
                <a:srgbClr val="C17FFF">
                  <a:alpha val="100000"/>
                </a:srgbClr>
              </a:solidFill>
              <a:prstDash val="solid"/>
              <a:round/>
            </a:ln>
          </p:spPr>
          <p:txBody>
            <a:bodyPr/>
            <a:lstStyle/>
            <a:p/>
          </p:txBody>
        </p:sp>
        <p:sp>
          <p:nvSpPr>
            <p:cNvPr id="120" name="pt120"/>
            <p:cNvSpPr/>
            <p:nvPr/>
          </p:nvSpPr>
          <p:spPr>
            <a:xfrm>
              <a:off x="4767492" y="2107985"/>
              <a:ext cx="117405" cy="117405"/>
            </a:xfrm>
            <a:prstGeom prst="ellipse">
              <a:avLst/>
            </a:prstGeom>
            <a:solidFill>
              <a:srgbClr val="C17FFF">
                <a:alpha val="100000"/>
              </a:srgbClr>
            </a:solidFill>
            <a:ln w="9000" cap="rnd">
              <a:solidFill>
                <a:srgbClr val="C17FFF">
                  <a:alpha val="100000"/>
                </a:srgbClr>
              </a:solidFill>
              <a:prstDash val="solid"/>
              <a:round/>
            </a:ln>
          </p:spPr>
          <p:txBody>
            <a:bodyPr/>
            <a:lstStyle/>
            <a:p/>
          </p:txBody>
        </p:sp>
        <p:sp>
          <p:nvSpPr>
            <p:cNvPr id="121" name="pt121"/>
            <p:cNvSpPr/>
            <p:nvPr/>
          </p:nvSpPr>
          <p:spPr>
            <a:xfrm>
              <a:off x="7111335" y="2107985"/>
              <a:ext cx="117405" cy="117405"/>
            </a:xfrm>
            <a:prstGeom prst="ellipse">
              <a:avLst/>
            </a:prstGeom>
            <a:solidFill>
              <a:srgbClr val="C17FFF">
                <a:alpha val="100000"/>
              </a:srgbClr>
            </a:solidFill>
            <a:ln w="9000" cap="rnd">
              <a:solidFill>
                <a:srgbClr val="C17FFF">
                  <a:alpha val="100000"/>
                </a:srgbClr>
              </a:solidFill>
              <a:prstDash val="solid"/>
              <a:round/>
            </a:ln>
          </p:spPr>
          <p:txBody>
            <a:bodyPr/>
            <a:lstStyle/>
            <a:p/>
          </p:txBody>
        </p:sp>
        <p:sp>
          <p:nvSpPr>
            <p:cNvPr id="122" name="pt122"/>
            <p:cNvSpPr/>
            <p:nvPr/>
          </p:nvSpPr>
          <p:spPr>
            <a:xfrm>
              <a:off x="7111335" y="2248786"/>
              <a:ext cx="117405" cy="117405"/>
            </a:xfrm>
            <a:prstGeom prst="ellipse">
              <a:avLst/>
            </a:prstGeom>
            <a:solidFill>
              <a:srgbClr val="75AF00">
                <a:alpha val="100000"/>
              </a:srgbClr>
            </a:solidFill>
            <a:ln w="9000" cap="rnd">
              <a:solidFill>
                <a:srgbClr val="75AF00">
                  <a:alpha val="100000"/>
                </a:srgbClr>
              </a:solidFill>
              <a:prstDash val="solid"/>
              <a:round/>
            </a:ln>
          </p:spPr>
          <p:txBody>
            <a:bodyPr/>
            <a:lstStyle/>
            <a:p/>
          </p:txBody>
        </p:sp>
        <p:sp>
          <p:nvSpPr>
            <p:cNvPr id="123" name="pt123"/>
            <p:cNvSpPr/>
            <p:nvPr/>
          </p:nvSpPr>
          <p:spPr>
            <a:xfrm>
              <a:off x="3595570" y="2107985"/>
              <a:ext cx="117405" cy="117405"/>
            </a:xfrm>
            <a:prstGeom prst="ellipse">
              <a:avLst/>
            </a:prstGeom>
            <a:solidFill>
              <a:srgbClr val="C17FFF">
                <a:alpha val="100000"/>
              </a:srgbClr>
            </a:solidFill>
            <a:ln w="9000" cap="rnd">
              <a:solidFill>
                <a:srgbClr val="C17FFF">
                  <a:alpha val="100000"/>
                </a:srgbClr>
              </a:solidFill>
              <a:prstDash val="solid"/>
              <a:round/>
            </a:ln>
          </p:spPr>
          <p:txBody>
            <a:bodyPr/>
            <a:lstStyle/>
            <a:p/>
          </p:txBody>
        </p:sp>
        <p:sp>
          <p:nvSpPr>
            <p:cNvPr id="124" name="pt124"/>
            <p:cNvSpPr/>
            <p:nvPr/>
          </p:nvSpPr>
          <p:spPr>
            <a:xfrm>
              <a:off x="5939414" y="2107985"/>
              <a:ext cx="117405" cy="117405"/>
            </a:xfrm>
            <a:prstGeom prst="ellipse">
              <a:avLst/>
            </a:prstGeom>
            <a:solidFill>
              <a:srgbClr val="00BF7D">
                <a:alpha val="100000"/>
              </a:srgbClr>
            </a:solidFill>
            <a:ln w="9000" cap="rnd">
              <a:solidFill>
                <a:srgbClr val="00BF7D">
                  <a:alpha val="100000"/>
                </a:srgbClr>
              </a:solidFill>
              <a:prstDash val="solid"/>
              <a:round/>
            </a:ln>
          </p:spPr>
          <p:txBody>
            <a:bodyPr/>
            <a:lstStyle/>
            <a:p/>
          </p:txBody>
        </p:sp>
        <p:sp>
          <p:nvSpPr>
            <p:cNvPr id="125" name="pt125"/>
            <p:cNvSpPr/>
            <p:nvPr/>
          </p:nvSpPr>
          <p:spPr>
            <a:xfrm>
              <a:off x="2423649" y="2248786"/>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26" name="pt126"/>
            <p:cNvSpPr/>
            <p:nvPr/>
          </p:nvSpPr>
          <p:spPr>
            <a:xfrm>
              <a:off x="2423649" y="2389588"/>
              <a:ext cx="117405" cy="117405"/>
            </a:xfrm>
            <a:prstGeom prst="ellipse">
              <a:avLst/>
            </a:prstGeom>
            <a:solidFill>
              <a:srgbClr val="A3A500">
                <a:alpha val="100000"/>
              </a:srgbClr>
            </a:solidFill>
            <a:ln w="9000" cap="rnd">
              <a:solidFill>
                <a:srgbClr val="A3A500">
                  <a:alpha val="100000"/>
                </a:srgbClr>
              </a:solidFill>
              <a:prstDash val="solid"/>
              <a:round/>
            </a:ln>
          </p:spPr>
          <p:txBody>
            <a:bodyPr/>
            <a:lstStyle/>
            <a:p/>
          </p:txBody>
        </p:sp>
        <p:sp>
          <p:nvSpPr>
            <p:cNvPr id="127" name="pt127"/>
            <p:cNvSpPr/>
            <p:nvPr/>
          </p:nvSpPr>
          <p:spPr>
            <a:xfrm>
              <a:off x="7111335" y="2389588"/>
              <a:ext cx="117405" cy="117405"/>
            </a:xfrm>
            <a:prstGeom prst="ellipse">
              <a:avLst/>
            </a:prstGeom>
            <a:solidFill>
              <a:srgbClr val="A3A500">
                <a:alpha val="100000"/>
              </a:srgbClr>
            </a:solidFill>
            <a:ln w="9000" cap="rnd">
              <a:solidFill>
                <a:srgbClr val="A3A500">
                  <a:alpha val="100000"/>
                </a:srgbClr>
              </a:solidFill>
              <a:prstDash val="solid"/>
              <a:round/>
            </a:ln>
          </p:spPr>
          <p:txBody>
            <a:bodyPr/>
            <a:lstStyle/>
            <a:p/>
          </p:txBody>
        </p:sp>
        <p:sp>
          <p:nvSpPr>
            <p:cNvPr id="128" name="pt128"/>
            <p:cNvSpPr/>
            <p:nvPr/>
          </p:nvSpPr>
          <p:spPr>
            <a:xfrm>
              <a:off x="5939414" y="2248786"/>
              <a:ext cx="117405" cy="117405"/>
            </a:xfrm>
            <a:prstGeom prst="ellipse">
              <a:avLst/>
            </a:prstGeom>
            <a:solidFill>
              <a:srgbClr val="A3A500">
                <a:alpha val="100000"/>
              </a:srgbClr>
            </a:solidFill>
            <a:ln w="9000" cap="rnd">
              <a:solidFill>
                <a:srgbClr val="A3A500">
                  <a:alpha val="100000"/>
                </a:srgbClr>
              </a:solidFill>
              <a:prstDash val="solid"/>
              <a:round/>
            </a:ln>
          </p:spPr>
          <p:txBody>
            <a:bodyPr/>
            <a:lstStyle/>
            <a:p/>
          </p:txBody>
        </p:sp>
        <p:sp>
          <p:nvSpPr>
            <p:cNvPr id="129" name="pt129"/>
            <p:cNvSpPr/>
            <p:nvPr/>
          </p:nvSpPr>
          <p:spPr>
            <a:xfrm>
              <a:off x="2423649" y="2530389"/>
              <a:ext cx="117405" cy="117405"/>
            </a:xfrm>
            <a:prstGeom prst="ellipse">
              <a:avLst/>
            </a:prstGeom>
            <a:solidFill>
              <a:srgbClr val="A58AFF">
                <a:alpha val="100000"/>
              </a:srgbClr>
            </a:solidFill>
            <a:ln w="9000" cap="rnd">
              <a:solidFill>
                <a:srgbClr val="A58AFF">
                  <a:alpha val="100000"/>
                </a:srgbClr>
              </a:solidFill>
              <a:prstDash val="solid"/>
              <a:round/>
            </a:ln>
          </p:spPr>
          <p:txBody>
            <a:bodyPr/>
            <a:lstStyle/>
            <a:p/>
          </p:txBody>
        </p:sp>
        <p:sp>
          <p:nvSpPr>
            <p:cNvPr id="130" name="pt130"/>
            <p:cNvSpPr/>
            <p:nvPr/>
          </p:nvSpPr>
          <p:spPr>
            <a:xfrm>
              <a:off x="4767492" y="2248786"/>
              <a:ext cx="117405" cy="117405"/>
            </a:xfrm>
            <a:prstGeom prst="ellipse">
              <a:avLst/>
            </a:prstGeom>
            <a:solidFill>
              <a:srgbClr val="A3A500">
                <a:alpha val="100000"/>
              </a:srgbClr>
            </a:solidFill>
            <a:ln w="9000" cap="rnd">
              <a:solidFill>
                <a:srgbClr val="A3A500">
                  <a:alpha val="100000"/>
                </a:srgbClr>
              </a:solidFill>
              <a:prstDash val="solid"/>
              <a:round/>
            </a:ln>
          </p:spPr>
          <p:txBody>
            <a:bodyPr/>
            <a:lstStyle/>
            <a:p/>
          </p:txBody>
        </p:sp>
        <p:sp>
          <p:nvSpPr>
            <p:cNvPr id="131" name="pt131"/>
            <p:cNvSpPr/>
            <p:nvPr/>
          </p:nvSpPr>
          <p:spPr>
            <a:xfrm>
              <a:off x="4767492" y="2389588"/>
              <a:ext cx="117405" cy="117405"/>
            </a:xfrm>
            <a:prstGeom prst="ellipse">
              <a:avLst/>
            </a:prstGeom>
            <a:solidFill>
              <a:srgbClr val="A58AFF">
                <a:alpha val="100000"/>
              </a:srgbClr>
            </a:solidFill>
            <a:ln w="9000" cap="rnd">
              <a:solidFill>
                <a:srgbClr val="A58AFF">
                  <a:alpha val="100000"/>
                </a:srgbClr>
              </a:solidFill>
              <a:prstDash val="solid"/>
              <a:round/>
            </a:ln>
          </p:spPr>
          <p:txBody>
            <a:bodyPr/>
            <a:lstStyle/>
            <a:p/>
          </p:txBody>
        </p:sp>
        <p:sp>
          <p:nvSpPr>
            <p:cNvPr id="132" name="pt132"/>
            <p:cNvSpPr/>
            <p:nvPr/>
          </p:nvSpPr>
          <p:spPr>
            <a:xfrm>
              <a:off x="3595570" y="2248786"/>
              <a:ext cx="117405" cy="117405"/>
            </a:xfrm>
            <a:prstGeom prst="ellipse">
              <a:avLst/>
            </a:prstGeom>
            <a:solidFill>
              <a:srgbClr val="A3A500">
                <a:alpha val="100000"/>
              </a:srgbClr>
            </a:solidFill>
            <a:ln w="9000" cap="rnd">
              <a:solidFill>
                <a:srgbClr val="A3A500">
                  <a:alpha val="100000"/>
                </a:srgbClr>
              </a:solidFill>
              <a:prstDash val="solid"/>
              <a:round/>
            </a:ln>
          </p:spPr>
          <p:txBody>
            <a:bodyPr/>
            <a:lstStyle/>
            <a:p/>
          </p:txBody>
        </p:sp>
        <p:sp>
          <p:nvSpPr>
            <p:cNvPr id="133" name="pt133"/>
            <p:cNvSpPr/>
            <p:nvPr/>
          </p:nvSpPr>
          <p:spPr>
            <a:xfrm>
              <a:off x="7111335" y="2530389"/>
              <a:ext cx="117405" cy="117405"/>
            </a:xfrm>
            <a:prstGeom prst="ellipse">
              <a:avLst/>
            </a:prstGeom>
            <a:solidFill>
              <a:srgbClr val="00B6EB">
                <a:alpha val="100000"/>
              </a:srgbClr>
            </a:solidFill>
            <a:ln w="9000" cap="rnd">
              <a:solidFill>
                <a:srgbClr val="00B6EB">
                  <a:alpha val="100000"/>
                </a:srgbClr>
              </a:solidFill>
              <a:prstDash val="solid"/>
              <a:round/>
            </a:ln>
          </p:spPr>
          <p:txBody>
            <a:bodyPr/>
            <a:lstStyle/>
            <a:p/>
          </p:txBody>
        </p:sp>
        <p:sp>
          <p:nvSpPr>
            <p:cNvPr id="134" name="pt134"/>
            <p:cNvSpPr/>
            <p:nvPr/>
          </p:nvSpPr>
          <p:spPr>
            <a:xfrm>
              <a:off x="5939414" y="2389588"/>
              <a:ext cx="117405" cy="117405"/>
            </a:xfrm>
            <a:prstGeom prst="ellipse">
              <a:avLst/>
            </a:prstGeom>
            <a:solidFill>
              <a:srgbClr val="00B6EB">
                <a:alpha val="100000"/>
              </a:srgbClr>
            </a:solidFill>
            <a:ln w="9000" cap="rnd">
              <a:solidFill>
                <a:srgbClr val="00B6EB">
                  <a:alpha val="100000"/>
                </a:srgbClr>
              </a:solidFill>
              <a:prstDash val="solid"/>
              <a:round/>
            </a:ln>
          </p:spPr>
          <p:txBody>
            <a:bodyPr/>
            <a:lstStyle/>
            <a:p/>
          </p:txBody>
        </p:sp>
        <p:sp>
          <p:nvSpPr>
            <p:cNvPr id="135" name="pt135"/>
            <p:cNvSpPr/>
            <p:nvPr/>
          </p:nvSpPr>
          <p:spPr>
            <a:xfrm>
              <a:off x="4767492" y="2530389"/>
              <a:ext cx="117405" cy="117405"/>
            </a:xfrm>
            <a:prstGeom prst="ellipse">
              <a:avLst/>
            </a:prstGeom>
            <a:solidFill>
              <a:srgbClr val="00B6EB">
                <a:alpha val="100000"/>
              </a:srgbClr>
            </a:solidFill>
            <a:ln w="9000" cap="rnd">
              <a:solidFill>
                <a:srgbClr val="00B6EB">
                  <a:alpha val="100000"/>
                </a:srgbClr>
              </a:solidFill>
              <a:prstDash val="solid"/>
              <a:round/>
            </a:ln>
          </p:spPr>
          <p:txBody>
            <a:bodyPr/>
            <a:lstStyle/>
            <a:p/>
          </p:txBody>
        </p:sp>
        <p:sp>
          <p:nvSpPr>
            <p:cNvPr id="136" name="pt136"/>
            <p:cNvSpPr/>
            <p:nvPr/>
          </p:nvSpPr>
          <p:spPr>
            <a:xfrm>
              <a:off x="3595570" y="2389588"/>
              <a:ext cx="117405" cy="117405"/>
            </a:xfrm>
            <a:prstGeom prst="ellipse">
              <a:avLst/>
            </a:prstGeom>
            <a:solidFill>
              <a:srgbClr val="A58AFF">
                <a:alpha val="100000"/>
              </a:srgbClr>
            </a:solidFill>
            <a:ln w="9000" cap="rnd">
              <a:solidFill>
                <a:srgbClr val="A58AFF">
                  <a:alpha val="100000"/>
                </a:srgbClr>
              </a:solidFill>
              <a:prstDash val="solid"/>
              <a:round/>
            </a:ln>
          </p:spPr>
          <p:txBody>
            <a:bodyPr/>
            <a:lstStyle/>
            <a:p/>
          </p:txBody>
        </p:sp>
        <p:sp>
          <p:nvSpPr>
            <p:cNvPr id="137" name="pt137"/>
            <p:cNvSpPr/>
            <p:nvPr/>
          </p:nvSpPr>
          <p:spPr>
            <a:xfrm>
              <a:off x="5939414" y="2530389"/>
              <a:ext cx="117405" cy="117405"/>
            </a:xfrm>
            <a:prstGeom prst="ellipse">
              <a:avLst/>
            </a:prstGeom>
            <a:solidFill>
              <a:srgbClr val="A58AFF">
                <a:alpha val="100000"/>
              </a:srgbClr>
            </a:solidFill>
            <a:ln w="9000" cap="rnd">
              <a:solidFill>
                <a:srgbClr val="A58AFF">
                  <a:alpha val="100000"/>
                </a:srgbClr>
              </a:solidFill>
              <a:prstDash val="solid"/>
              <a:round/>
            </a:ln>
          </p:spPr>
          <p:txBody>
            <a:bodyPr/>
            <a:lstStyle/>
            <a:p/>
          </p:txBody>
        </p:sp>
        <p:sp>
          <p:nvSpPr>
            <p:cNvPr id="138" name="pt138"/>
            <p:cNvSpPr/>
            <p:nvPr/>
          </p:nvSpPr>
          <p:spPr>
            <a:xfrm>
              <a:off x="7111335" y="2671191"/>
              <a:ext cx="117405" cy="117405"/>
            </a:xfrm>
            <a:prstGeom prst="ellipse">
              <a:avLst/>
            </a:prstGeom>
            <a:solidFill>
              <a:srgbClr val="A58AFF">
                <a:alpha val="100000"/>
              </a:srgbClr>
            </a:solidFill>
            <a:ln w="9000" cap="rnd">
              <a:solidFill>
                <a:srgbClr val="A58AFF">
                  <a:alpha val="100000"/>
                </a:srgbClr>
              </a:solidFill>
              <a:prstDash val="solid"/>
              <a:round/>
            </a:ln>
          </p:spPr>
          <p:txBody>
            <a:bodyPr/>
            <a:lstStyle/>
            <a:p/>
          </p:txBody>
        </p:sp>
        <p:sp>
          <p:nvSpPr>
            <p:cNvPr id="139" name="pt139"/>
            <p:cNvSpPr/>
            <p:nvPr/>
          </p:nvSpPr>
          <p:spPr>
            <a:xfrm>
              <a:off x="3595570" y="2530389"/>
              <a:ext cx="117405" cy="117405"/>
            </a:xfrm>
            <a:prstGeom prst="ellipse">
              <a:avLst/>
            </a:prstGeom>
            <a:solidFill>
              <a:srgbClr val="00B6EB">
                <a:alpha val="100000"/>
              </a:srgbClr>
            </a:solidFill>
            <a:ln w="9000" cap="rnd">
              <a:solidFill>
                <a:srgbClr val="00B6EB">
                  <a:alpha val="100000"/>
                </a:srgbClr>
              </a:solidFill>
              <a:prstDash val="solid"/>
              <a:round/>
            </a:ln>
          </p:spPr>
          <p:txBody>
            <a:bodyPr/>
            <a:lstStyle/>
            <a:p/>
          </p:txBody>
        </p:sp>
        <p:sp>
          <p:nvSpPr>
            <p:cNvPr id="140" name="pt140"/>
            <p:cNvSpPr/>
            <p:nvPr/>
          </p:nvSpPr>
          <p:spPr>
            <a:xfrm>
              <a:off x="3595570" y="2671191"/>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41" name="pt141"/>
            <p:cNvSpPr/>
            <p:nvPr/>
          </p:nvSpPr>
          <p:spPr>
            <a:xfrm>
              <a:off x="2423649" y="2671191"/>
              <a:ext cx="117405" cy="117405"/>
            </a:xfrm>
            <a:prstGeom prst="ellipse">
              <a:avLst/>
            </a:prstGeom>
            <a:solidFill>
              <a:srgbClr val="00B6EB">
                <a:alpha val="100000"/>
              </a:srgbClr>
            </a:solidFill>
            <a:ln w="9000" cap="rnd">
              <a:solidFill>
                <a:srgbClr val="00B6EB">
                  <a:alpha val="100000"/>
                </a:srgbClr>
              </a:solidFill>
              <a:prstDash val="solid"/>
              <a:round/>
            </a:ln>
          </p:spPr>
          <p:txBody>
            <a:bodyPr/>
            <a:lstStyle/>
            <a:p/>
          </p:txBody>
        </p:sp>
        <p:sp>
          <p:nvSpPr>
            <p:cNvPr id="142" name="pt142"/>
            <p:cNvSpPr/>
            <p:nvPr/>
          </p:nvSpPr>
          <p:spPr>
            <a:xfrm>
              <a:off x="5939414" y="2671191"/>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43" name="pt143"/>
            <p:cNvSpPr/>
            <p:nvPr/>
          </p:nvSpPr>
          <p:spPr>
            <a:xfrm>
              <a:off x="5939414" y="2811992"/>
              <a:ext cx="117405" cy="117405"/>
            </a:xfrm>
            <a:prstGeom prst="ellipse">
              <a:avLst/>
            </a:prstGeom>
            <a:solidFill>
              <a:srgbClr val="4B9FFF">
                <a:alpha val="100000"/>
              </a:srgbClr>
            </a:solidFill>
            <a:ln w="9000" cap="rnd">
              <a:solidFill>
                <a:srgbClr val="4B9FFF">
                  <a:alpha val="100000"/>
                </a:srgbClr>
              </a:solidFill>
              <a:prstDash val="solid"/>
              <a:round/>
            </a:ln>
          </p:spPr>
          <p:txBody>
            <a:bodyPr/>
            <a:lstStyle/>
            <a:p/>
          </p:txBody>
        </p:sp>
        <p:sp>
          <p:nvSpPr>
            <p:cNvPr id="144" name="pt144"/>
            <p:cNvSpPr/>
            <p:nvPr/>
          </p:nvSpPr>
          <p:spPr>
            <a:xfrm>
              <a:off x="4767492" y="2671191"/>
              <a:ext cx="117405" cy="117405"/>
            </a:xfrm>
            <a:prstGeom prst="ellipse">
              <a:avLst/>
            </a:prstGeom>
            <a:solidFill>
              <a:srgbClr val="8195FF">
                <a:alpha val="100000"/>
              </a:srgbClr>
            </a:solidFill>
            <a:ln w="9000" cap="rnd">
              <a:solidFill>
                <a:srgbClr val="8195FF">
                  <a:alpha val="100000"/>
                </a:srgbClr>
              </a:solidFill>
              <a:prstDash val="solid"/>
              <a:round/>
            </a:ln>
          </p:spPr>
          <p:txBody>
            <a:bodyPr/>
            <a:lstStyle/>
            <a:p/>
          </p:txBody>
        </p:sp>
        <p:sp>
          <p:nvSpPr>
            <p:cNvPr id="145" name="pt145"/>
            <p:cNvSpPr/>
            <p:nvPr/>
          </p:nvSpPr>
          <p:spPr>
            <a:xfrm>
              <a:off x="5939414" y="2952794"/>
              <a:ext cx="117405" cy="117405"/>
            </a:xfrm>
            <a:prstGeom prst="ellipse">
              <a:avLst/>
            </a:prstGeom>
            <a:solidFill>
              <a:srgbClr val="00BD64">
                <a:alpha val="100000"/>
              </a:srgbClr>
            </a:solidFill>
            <a:ln w="9000" cap="rnd">
              <a:solidFill>
                <a:srgbClr val="00BD64">
                  <a:alpha val="100000"/>
                </a:srgbClr>
              </a:solidFill>
              <a:prstDash val="solid"/>
              <a:round/>
            </a:ln>
          </p:spPr>
          <p:txBody>
            <a:bodyPr/>
            <a:lstStyle/>
            <a:p/>
          </p:txBody>
        </p:sp>
        <p:sp>
          <p:nvSpPr>
            <p:cNvPr id="146" name="pt146"/>
            <p:cNvSpPr/>
            <p:nvPr/>
          </p:nvSpPr>
          <p:spPr>
            <a:xfrm>
              <a:off x="7111335" y="2811992"/>
              <a:ext cx="117405" cy="117405"/>
            </a:xfrm>
            <a:prstGeom prst="ellipse">
              <a:avLst/>
            </a:prstGeom>
            <a:solidFill>
              <a:srgbClr val="00BD64">
                <a:alpha val="100000"/>
              </a:srgbClr>
            </a:solidFill>
            <a:ln w="9000" cap="rnd">
              <a:solidFill>
                <a:srgbClr val="00BD64">
                  <a:alpha val="100000"/>
                </a:srgbClr>
              </a:solidFill>
              <a:prstDash val="solid"/>
              <a:round/>
            </a:ln>
          </p:spPr>
          <p:txBody>
            <a:bodyPr/>
            <a:lstStyle/>
            <a:p/>
          </p:txBody>
        </p:sp>
        <p:sp>
          <p:nvSpPr>
            <p:cNvPr id="147" name="pt147"/>
            <p:cNvSpPr/>
            <p:nvPr/>
          </p:nvSpPr>
          <p:spPr>
            <a:xfrm>
              <a:off x="7111335" y="2952794"/>
              <a:ext cx="117405" cy="117405"/>
            </a:xfrm>
            <a:prstGeom prst="ellipse">
              <a:avLst/>
            </a:prstGeom>
            <a:solidFill>
              <a:srgbClr val="4B9FFF">
                <a:alpha val="100000"/>
              </a:srgbClr>
            </a:solidFill>
            <a:ln w="9000" cap="rnd">
              <a:solidFill>
                <a:srgbClr val="4B9FFF">
                  <a:alpha val="100000"/>
                </a:srgbClr>
              </a:solidFill>
              <a:prstDash val="solid"/>
              <a:round/>
            </a:ln>
          </p:spPr>
          <p:txBody>
            <a:bodyPr/>
            <a:lstStyle/>
            <a:p/>
          </p:txBody>
        </p:sp>
        <p:sp>
          <p:nvSpPr>
            <p:cNvPr id="148" name="pt148"/>
            <p:cNvSpPr/>
            <p:nvPr/>
          </p:nvSpPr>
          <p:spPr>
            <a:xfrm>
              <a:off x="5939414" y="3093595"/>
              <a:ext cx="117405" cy="117405"/>
            </a:xfrm>
            <a:prstGeom prst="ellipse">
              <a:avLst/>
            </a:prstGeom>
            <a:solidFill>
              <a:srgbClr val="8195FF">
                <a:alpha val="100000"/>
              </a:srgbClr>
            </a:solidFill>
            <a:ln w="9000" cap="rnd">
              <a:solidFill>
                <a:srgbClr val="8195FF">
                  <a:alpha val="100000"/>
                </a:srgbClr>
              </a:solidFill>
              <a:prstDash val="solid"/>
              <a:round/>
            </a:ln>
          </p:spPr>
          <p:txBody>
            <a:bodyPr/>
            <a:lstStyle/>
            <a:p/>
          </p:txBody>
        </p:sp>
        <p:sp>
          <p:nvSpPr>
            <p:cNvPr id="149" name="pt149"/>
            <p:cNvSpPr/>
            <p:nvPr/>
          </p:nvSpPr>
          <p:spPr>
            <a:xfrm>
              <a:off x="7111335" y="3093595"/>
              <a:ext cx="117405" cy="117405"/>
            </a:xfrm>
            <a:prstGeom prst="ellipse">
              <a:avLst/>
            </a:prstGeom>
            <a:solidFill>
              <a:srgbClr val="8195FF">
                <a:alpha val="100000"/>
              </a:srgbClr>
            </a:solidFill>
            <a:ln w="9000" cap="rnd">
              <a:solidFill>
                <a:srgbClr val="8195FF">
                  <a:alpha val="100000"/>
                </a:srgbClr>
              </a:solidFill>
              <a:prstDash val="solid"/>
              <a:round/>
            </a:ln>
          </p:spPr>
          <p:txBody>
            <a:bodyPr/>
            <a:lstStyle/>
            <a:p/>
          </p:txBody>
        </p:sp>
        <p:sp>
          <p:nvSpPr>
            <p:cNvPr id="150" name="pt150"/>
            <p:cNvSpPr/>
            <p:nvPr/>
          </p:nvSpPr>
          <p:spPr>
            <a:xfrm>
              <a:off x="3595570" y="2811992"/>
              <a:ext cx="117405" cy="117405"/>
            </a:xfrm>
            <a:prstGeom prst="ellipse">
              <a:avLst/>
            </a:prstGeom>
            <a:solidFill>
              <a:srgbClr val="00BD64">
                <a:alpha val="100000"/>
              </a:srgbClr>
            </a:solidFill>
            <a:ln w="9000" cap="rnd">
              <a:solidFill>
                <a:srgbClr val="00BD64">
                  <a:alpha val="100000"/>
                </a:srgbClr>
              </a:solidFill>
              <a:prstDash val="solid"/>
              <a:round/>
            </a:ln>
          </p:spPr>
          <p:txBody>
            <a:bodyPr/>
            <a:lstStyle/>
            <a:p/>
          </p:txBody>
        </p:sp>
        <p:sp>
          <p:nvSpPr>
            <p:cNvPr id="151" name="pt151"/>
            <p:cNvSpPr/>
            <p:nvPr/>
          </p:nvSpPr>
          <p:spPr>
            <a:xfrm>
              <a:off x="4767492" y="2811992"/>
              <a:ext cx="117405" cy="117405"/>
            </a:xfrm>
            <a:prstGeom prst="ellipse">
              <a:avLst/>
            </a:prstGeom>
            <a:solidFill>
              <a:srgbClr val="00BD64">
                <a:alpha val="100000"/>
              </a:srgbClr>
            </a:solidFill>
            <a:ln w="9000" cap="rnd">
              <a:solidFill>
                <a:srgbClr val="00BD64">
                  <a:alpha val="100000"/>
                </a:srgbClr>
              </a:solidFill>
              <a:prstDash val="solid"/>
              <a:round/>
            </a:ln>
          </p:spPr>
          <p:txBody>
            <a:bodyPr/>
            <a:lstStyle/>
            <a:p/>
          </p:txBody>
        </p:sp>
        <p:sp>
          <p:nvSpPr>
            <p:cNvPr id="152" name="pt152"/>
            <p:cNvSpPr/>
            <p:nvPr/>
          </p:nvSpPr>
          <p:spPr>
            <a:xfrm>
              <a:off x="3595570" y="2952794"/>
              <a:ext cx="117405" cy="117405"/>
            </a:xfrm>
            <a:prstGeom prst="ellipse">
              <a:avLst/>
            </a:prstGeom>
            <a:solidFill>
              <a:srgbClr val="00C094">
                <a:alpha val="100000"/>
              </a:srgbClr>
            </a:solidFill>
            <a:ln w="9000" cap="rnd">
              <a:solidFill>
                <a:srgbClr val="00C094">
                  <a:alpha val="100000"/>
                </a:srgbClr>
              </a:solidFill>
              <a:prstDash val="solid"/>
              <a:round/>
            </a:ln>
          </p:spPr>
          <p:txBody>
            <a:bodyPr/>
            <a:lstStyle/>
            <a:p/>
          </p:txBody>
        </p:sp>
        <p:sp>
          <p:nvSpPr>
            <p:cNvPr id="153" name="pt153"/>
            <p:cNvSpPr/>
            <p:nvPr/>
          </p:nvSpPr>
          <p:spPr>
            <a:xfrm>
              <a:off x="4767492" y="2952794"/>
              <a:ext cx="117405" cy="117405"/>
            </a:xfrm>
            <a:prstGeom prst="ellipse">
              <a:avLst/>
            </a:prstGeom>
            <a:solidFill>
              <a:srgbClr val="00C094">
                <a:alpha val="100000"/>
              </a:srgbClr>
            </a:solidFill>
            <a:ln w="9000" cap="rnd">
              <a:solidFill>
                <a:srgbClr val="00C094">
                  <a:alpha val="100000"/>
                </a:srgbClr>
              </a:solidFill>
              <a:prstDash val="solid"/>
              <a:round/>
            </a:ln>
          </p:spPr>
          <p:txBody>
            <a:bodyPr/>
            <a:lstStyle/>
            <a:p/>
          </p:txBody>
        </p:sp>
        <p:sp>
          <p:nvSpPr>
            <p:cNvPr id="154" name="pt154"/>
            <p:cNvSpPr/>
            <p:nvPr/>
          </p:nvSpPr>
          <p:spPr>
            <a:xfrm>
              <a:off x="2423649" y="2811992"/>
              <a:ext cx="117405" cy="117405"/>
            </a:xfrm>
            <a:prstGeom prst="ellipse">
              <a:avLst/>
            </a:prstGeom>
            <a:solidFill>
              <a:srgbClr val="53B400">
                <a:alpha val="100000"/>
              </a:srgbClr>
            </a:solidFill>
            <a:ln w="9000" cap="rnd">
              <a:solidFill>
                <a:srgbClr val="53B400">
                  <a:alpha val="100000"/>
                </a:srgbClr>
              </a:solidFill>
              <a:prstDash val="solid"/>
              <a:round/>
            </a:ln>
          </p:spPr>
          <p:txBody>
            <a:bodyPr/>
            <a:lstStyle/>
            <a:p/>
          </p:txBody>
        </p:sp>
        <p:sp>
          <p:nvSpPr>
            <p:cNvPr id="155" name="pt155"/>
            <p:cNvSpPr/>
            <p:nvPr/>
          </p:nvSpPr>
          <p:spPr>
            <a:xfrm>
              <a:off x="4767492" y="3093595"/>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56" name="pt156"/>
            <p:cNvSpPr/>
            <p:nvPr/>
          </p:nvSpPr>
          <p:spPr>
            <a:xfrm>
              <a:off x="5939414" y="3234397"/>
              <a:ext cx="117405" cy="117405"/>
            </a:xfrm>
            <a:prstGeom prst="ellipse">
              <a:avLst/>
            </a:prstGeom>
            <a:solidFill>
              <a:srgbClr val="8EAB00">
                <a:alpha val="100000"/>
              </a:srgbClr>
            </a:solidFill>
            <a:ln w="9000" cap="rnd">
              <a:solidFill>
                <a:srgbClr val="8EAB00">
                  <a:alpha val="100000"/>
                </a:srgbClr>
              </a:solidFill>
              <a:prstDash val="solid"/>
              <a:round/>
            </a:ln>
          </p:spPr>
          <p:txBody>
            <a:bodyPr/>
            <a:lstStyle/>
            <a:p/>
          </p:txBody>
        </p:sp>
        <p:sp>
          <p:nvSpPr>
            <p:cNvPr id="157" name="pt157"/>
            <p:cNvSpPr/>
            <p:nvPr/>
          </p:nvSpPr>
          <p:spPr>
            <a:xfrm>
              <a:off x="7111335" y="3234397"/>
              <a:ext cx="117405" cy="117405"/>
            </a:xfrm>
            <a:prstGeom prst="ellipse">
              <a:avLst/>
            </a:prstGeom>
            <a:solidFill>
              <a:srgbClr val="8EAB00">
                <a:alpha val="100000"/>
              </a:srgbClr>
            </a:solidFill>
            <a:ln w="9000" cap="rnd">
              <a:solidFill>
                <a:srgbClr val="8EAB00">
                  <a:alpha val="100000"/>
                </a:srgbClr>
              </a:solidFill>
              <a:prstDash val="solid"/>
              <a:round/>
            </a:ln>
          </p:spPr>
          <p:txBody>
            <a:bodyPr/>
            <a:lstStyle/>
            <a:p/>
          </p:txBody>
        </p:sp>
        <p:sp>
          <p:nvSpPr>
            <p:cNvPr id="158" name="pt158"/>
            <p:cNvSpPr/>
            <p:nvPr/>
          </p:nvSpPr>
          <p:spPr>
            <a:xfrm>
              <a:off x="2423649" y="2952794"/>
              <a:ext cx="117405" cy="117405"/>
            </a:xfrm>
            <a:prstGeom prst="ellipse">
              <a:avLst/>
            </a:prstGeom>
            <a:solidFill>
              <a:srgbClr val="00C094">
                <a:alpha val="100000"/>
              </a:srgbClr>
            </a:solidFill>
            <a:ln w="9000" cap="rnd">
              <a:solidFill>
                <a:srgbClr val="00C094">
                  <a:alpha val="100000"/>
                </a:srgbClr>
              </a:solidFill>
              <a:prstDash val="solid"/>
              <a:round/>
            </a:ln>
          </p:spPr>
          <p:txBody>
            <a:bodyPr/>
            <a:lstStyle/>
            <a:p/>
          </p:txBody>
        </p:sp>
        <p:sp>
          <p:nvSpPr>
            <p:cNvPr id="159" name="pt159"/>
            <p:cNvSpPr/>
            <p:nvPr/>
          </p:nvSpPr>
          <p:spPr>
            <a:xfrm>
              <a:off x="3595570" y="3093595"/>
              <a:ext cx="117405" cy="117405"/>
            </a:xfrm>
            <a:prstGeom prst="ellipse">
              <a:avLst/>
            </a:prstGeom>
            <a:solidFill>
              <a:srgbClr val="53B400">
                <a:alpha val="100000"/>
              </a:srgbClr>
            </a:solidFill>
            <a:ln w="9000" cap="rnd">
              <a:solidFill>
                <a:srgbClr val="53B400">
                  <a:alpha val="100000"/>
                </a:srgbClr>
              </a:solidFill>
              <a:prstDash val="solid"/>
              <a:round/>
            </a:ln>
          </p:spPr>
          <p:txBody>
            <a:bodyPr/>
            <a:lstStyle/>
            <a:p/>
          </p:txBody>
        </p:sp>
        <p:sp>
          <p:nvSpPr>
            <p:cNvPr id="160" name="pt160"/>
            <p:cNvSpPr/>
            <p:nvPr/>
          </p:nvSpPr>
          <p:spPr>
            <a:xfrm>
              <a:off x="2423649" y="3093595"/>
              <a:ext cx="117405" cy="117405"/>
            </a:xfrm>
            <a:prstGeom prst="ellipse">
              <a:avLst/>
            </a:prstGeom>
            <a:solidFill>
              <a:srgbClr val="00B0F6">
                <a:alpha val="100000"/>
              </a:srgbClr>
            </a:solidFill>
            <a:ln w="9000" cap="rnd">
              <a:solidFill>
                <a:srgbClr val="00B0F6">
                  <a:alpha val="100000"/>
                </a:srgbClr>
              </a:solidFill>
              <a:prstDash val="solid"/>
              <a:round/>
            </a:ln>
          </p:spPr>
          <p:txBody>
            <a:bodyPr/>
            <a:lstStyle/>
            <a:p/>
          </p:txBody>
        </p:sp>
        <p:sp>
          <p:nvSpPr>
            <p:cNvPr id="161" name="pt161"/>
            <p:cNvSpPr/>
            <p:nvPr/>
          </p:nvSpPr>
          <p:spPr>
            <a:xfrm>
              <a:off x="7111335" y="3375198"/>
              <a:ext cx="117405" cy="117405"/>
            </a:xfrm>
            <a:prstGeom prst="ellipse">
              <a:avLst/>
            </a:prstGeom>
            <a:solidFill>
              <a:srgbClr val="FB61D7">
                <a:alpha val="100000"/>
              </a:srgbClr>
            </a:solidFill>
            <a:ln w="9000" cap="rnd">
              <a:solidFill>
                <a:srgbClr val="FB61D7">
                  <a:alpha val="100000"/>
                </a:srgbClr>
              </a:solidFill>
              <a:prstDash val="solid"/>
              <a:round/>
            </a:ln>
          </p:spPr>
          <p:txBody>
            <a:bodyPr/>
            <a:lstStyle/>
            <a:p/>
          </p:txBody>
        </p:sp>
        <p:sp>
          <p:nvSpPr>
            <p:cNvPr id="162" name="pt162"/>
            <p:cNvSpPr/>
            <p:nvPr/>
          </p:nvSpPr>
          <p:spPr>
            <a:xfrm>
              <a:off x="2423649" y="3234397"/>
              <a:ext cx="117405" cy="117405"/>
            </a:xfrm>
            <a:prstGeom prst="ellipse">
              <a:avLst/>
            </a:prstGeom>
            <a:solidFill>
              <a:srgbClr val="FB61D7">
                <a:alpha val="100000"/>
              </a:srgbClr>
            </a:solidFill>
            <a:ln w="9000" cap="rnd">
              <a:solidFill>
                <a:srgbClr val="FB61D7">
                  <a:alpha val="100000"/>
                </a:srgbClr>
              </a:solidFill>
              <a:prstDash val="solid"/>
              <a:round/>
            </a:ln>
          </p:spPr>
          <p:txBody>
            <a:bodyPr/>
            <a:lstStyle/>
            <a:p/>
          </p:txBody>
        </p:sp>
        <p:sp>
          <p:nvSpPr>
            <p:cNvPr id="163" name="pt163"/>
            <p:cNvSpPr/>
            <p:nvPr/>
          </p:nvSpPr>
          <p:spPr>
            <a:xfrm>
              <a:off x="2423649" y="3375198"/>
              <a:ext cx="117405" cy="117405"/>
            </a:xfrm>
            <a:prstGeom prst="ellipse">
              <a:avLst/>
            </a:prstGeom>
            <a:solidFill>
              <a:srgbClr val="00BD64">
                <a:alpha val="100000"/>
              </a:srgbClr>
            </a:solidFill>
            <a:ln w="9000" cap="rnd">
              <a:solidFill>
                <a:srgbClr val="00BD64">
                  <a:alpha val="100000"/>
                </a:srgbClr>
              </a:solidFill>
              <a:prstDash val="solid"/>
              <a:round/>
            </a:ln>
          </p:spPr>
          <p:txBody>
            <a:bodyPr/>
            <a:lstStyle/>
            <a:p/>
          </p:txBody>
        </p:sp>
        <p:sp>
          <p:nvSpPr>
            <p:cNvPr id="164" name="pt164"/>
            <p:cNvSpPr/>
            <p:nvPr/>
          </p:nvSpPr>
          <p:spPr>
            <a:xfrm>
              <a:off x="5939414" y="3375198"/>
              <a:ext cx="117405" cy="117405"/>
            </a:xfrm>
            <a:prstGeom prst="ellipse">
              <a:avLst/>
            </a:prstGeom>
            <a:solidFill>
              <a:srgbClr val="00C094">
                <a:alpha val="100000"/>
              </a:srgbClr>
            </a:solidFill>
            <a:ln w="9000" cap="rnd">
              <a:solidFill>
                <a:srgbClr val="00C094">
                  <a:alpha val="100000"/>
                </a:srgbClr>
              </a:solidFill>
              <a:prstDash val="solid"/>
              <a:round/>
            </a:ln>
          </p:spPr>
          <p:txBody>
            <a:bodyPr/>
            <a:lstStyle/>
            <a:p/>
          </p:txBody>
        </p:sp>
        <p:sp>
          <p:nvSpPr>
            <p:cNvPr id="165" name="pt165"/>
            <p:cNvSpPr/>
            <p:nvPr/>
          </p:nvSpPr>
          <p:spPr>
            <a:xfrm>
              <a:off x="4767492" y="3234397"/>
              <a:ext cx="117405" cy="117405"/>
            </a:xfrm>
            <a:prstGeom prst="ellipse">
              <a:avLst/>
            </a:prstGeom>
            <a:solidFill>
              <a:srgbClr val="FB61D7">
                <a:alpha val="100000"/>
              </a:srgbClr>
            </a:solidFill>
            <a:ln w="9000" cap="rnd">
              <a:solidFill>
                <a:srgbClr val="FB61D7">
                  <a:alpha val="100000"/>
                </a:srgbClr>
              </a:solidFill>
              <a:prstDash val="solid"/>
              <a:round/>
            </a:ln>
          </p:spPr>
          <p:txBody>
            <a:bodyPr/>
            <a:lstStyle/>
            <a:p/>
          </p:txBody>
        </p:sp>
        <p:sp>
          <p:nvSpPr>
            <p:cNvPr id="166" name="pt166"/>
            <p:cNvSpPr/>
            <p:nvPr/>
          </p:nvSpPr>
          <p:spPr>
            <a:xfrm>
              <a:off x="3595570" y="3234397"/>
              <a:ext cx="117405" cy="117405"/>
            </a:xfrm>
            <a:prstGeom prst="ellipse">
              <a:avLst/>
            </a:prstGeom>
            <a:solidFill>
              <a:srgbClr val="8EAB00">
                <a:alpha val="100000"/>
              </a:srgbClr>
            </a:solidFill>
            <a:ln w="9000" cap="rnd">
              <a:solidFill>
                <a:srgbClr val="8EAB00">
                  <a:alpha val="100000"/>
                </a:srgbClr>
              </a:solidFill>
              <a:prstDash val="solid"/>
              <a:round/>
            </a:ln>
          </p:spPr>
          <p:txBody>
            <a:bodyPr/>
            <a:lstStyle/>
            <a:p/>
          </p:txBody>
        </p:sp>
        <p:sp>
          <p:nvSpPr>
            <p:cNvPr id="167" name="pt167"/>
            <p:cNvSpPr/>
            <p:nvPr/>
          </p:nvSpPr>
          <p:spPr>
            <a:xfrm>
              <a:off x="3595570" y="3375198"/>
              <a:ext cx="117405" cy="117405"/>
            </a:xfrm>
            <a:prstGeom prst="ellipse">
              <a:avLst/>
            </a:prstGeom>
            <a:solidFill>
              <a:srgbClr val="FB61D7">
                <a:alpha val="100000"/>
              </a:srgbClr>
            </a:solidFill>
            <a:ln w="9000" cap="rnd">
              <a:solidFill>
                <a:srgbClr val="FB61D7">
                  <a:alpha val="100000"/>
                </a:srgbClr>
              </a:solidFill>
              <a:prstDash val="solid"/>
              <a:round/>
            </a:ln>
          </p:spPr>
          <p:txBody>
            <a:bodyPr/>
            <a:lstStyle/>
            <a:p/>
          </p:txBody>
        </p:sp>
        <p:sp>
          <p:nvSpPr>
            <p:cNvPr id="168" name="pt168"/>
            <p:cNvSpPr/>
            <p:nvPr/>
          </p:nvSpPr>
          <p:spPr>
            <a:xfrm>
              <a:off x="2423649" y="3516000"/>
              <a:ext cx="117405" cy="117405"/>
            </a:xfrm>
            <a:prstGeom prst="ellipse">
              <a:avLst/>
            </a:prstGeom>
            <a:solidFill>
              <a:srgbClr val="8EAB00">
                <a:alpha val="100000"/>
              </a:srgbClr>
            </a:solidFill>
            <a:ln w="9000" cap="rnd">
              <a:solidFill>
                <a:srgbClr val="8EAB00">
                  <a:alpha val="100000"/>
                </a:srgbClr>
              </a:solidFill>
              <a:prstDash val="solid"/>
              <a:round/>
            </a:ln>
          </p:spPr>
          <p:txBody>
            <a:bodyPr/>
            <a:lstStyle/>
            <a:p/>
          </p:txBody>
        </p:sp>
        <p:sp>
          <p:nvSpPr>
            <p:cNvPr id="169" name="pt169"/>
            <p:cNvSpPr/>
            <p:nvPr/>
          </p:nvSpPr>
          <p:spPr>
            <a:xfrm>
              <a:off x="4767492" y="3375198"/>
              <a:ext cx="117405" cy="117405"/>
            </a:xfrm>
            <a:prstGeom prst="ellipse">
              <a:avLst/>
            </a:prstGeom>
            <a:solidFill>
              <a:srgbClr val="8EAB00">
                <a:alpha val="100000"/>
              </a:srgbClr>
            </a:solidFill>
            <a:ln w="9000" cap="rnd">
              <a:solidFill>
                <a:srgbClr val="8EAB00">
                  <a:alpha val="100000"/>
                </a:srgbClr>
              </a:solidFill>
              <a:prstDash val="solid"/>
              <a:round/>
            </a:ln>
          </p:spPr>
          <p:txBody>
            <a:bodyPr/>
            <a:lstStyle/>
            <a:p/>
          </p:txBody>
        </p:sp>
        <p:sp>
          <p:nvSpPr>
            <p:cNvPr id="170" name="pt170"/>
            <p:cNvSpPr/>
            <p:nvPr/>
          </p:nvSpPr>
          <p:spPr>
            <a:xfrm>
              <a:off x="7111335" y="3516000"/>
              <a:ext cx="117405" cy="117405"/>
            </a:xfrm>
            <a:prstGeom prst="ellipse">
              <a:avLst/>
            </a:prstGeom>
            <a:solidFill>
              <a:srgbClr val="00B0F6">
                <a:alpha val="100000"/>
              </a:srgbClr>
            </a:solidFill>
            <a:ln w="9000" cap="rnd">
              <a:solidFill>
                <a:srgbClr val="00B0F6">
                  <a:alpha val="100000"/>
                </a:srgbClr>
              </a:solidFill>
              <a:prstDash val="solid"/>
              <a:round/>
            </a:ln>
          </p:spPr>
          <p:txBody>
            <a:bodyPr/>
            <a:lstStyle/>
            <a:p/>
          </p:txBody>
        </p:sp>
        <p:sp>
          <p:nvSpPr>
            <p:cNvPr id="171" name="pt171"/>
            <p:cNvSpPr/>
            <p:nvPr/>
          </p:nvSpPr>
          <p:spPr>
            <a:xfrm>
              <a:off x="7111335" y="3656801"/>
              <a:ext cx="117405" cy="117405"/>
            </a:xfrm>
            <a:prstGeom prst="ellipse">
              <a:avLst/>
            </a:prstGeom>
            <a:solidFill>
              <a:srgbClr val="53B400">
                <a:alpha val="100000"/>
              </a:srgbClr>
            </a:solidFill>
            <a:ln w="9000" cap="rnd">
              <a:solidFill>
                <a:srgbClr val="53B400">
                  <a:alpha val="100000"/>
                </a:srgbClr>
              </a:solidFill>
              <a:prstDash val="solid"/>
              <a:round/>
            </a:ln>
          </p:spPr>
          <p:txBody>
            <a:bodyPr/>
            <a:lstStyle/>
            <a:p/>
          </p:txBody>
        </p:sp>
        <p:sp>
          <p:nvSpPr>
            <p:cNvPr id="172" name="pt172"/>
            <p:cNvSpPr/>
            <p:nvPr/>
          </p:nvSpPr>
          <p:spPr>
            <a:xfrm>
              <a:off x="5939414" y="3516000"/>
              <a:ext cx="117405" cy="117405"/>
            </a:xfrm>
            <a:prstGeom prst="ellipse">
              <a:avLst/>
            </a:prstGeom>
            <a:solidFill>
              <a:srgbClr val="FB61D7">
                <a:alpha val="100000"/>
              </a:srgbClr>
            </a:solidFill>
            <a:ln w="9000" cap="rnd">
              <a:solidFill>
                <a:srgbClr val="FB61D7">
                  <a:alpha val="100000"/>
                </a:srgbClr>
              </a:solidFill>
              <a:prstDash val="solid"/>
              <a:round/>
            </a:ln>
          </p:spPr>
          <p:txBody>
            <a:bodyPr/>
            <a:lstStyle/>
            <a:p/>
          </p:txBody>
        </p:sp>
        <p:sp>
          <p:nvSpPr>
            <p:cNvPr id="173" name="pt173"/>
            <p:cNvSpPr/>
            <p:nvPr/>
          </p:nvSpPr>
          <p:spPr>
            <a:xfrm>
              <a:off x="3595570" y="3516000"/>
              <a:ext cx="117405" cy="117405"/>
            </a:xfrm>
            <a:prstGeom prst="ellipse">
              <a:avLst/>
            </a:prstGeom>
            <a:solidFill>
              <a:srgbClr val="8195FF">
                <a:alpha val="100000"/>
              </a:srgbClr>
            </a:solidFill>
            <a:ln w="9000" cap="rnd">
              <a:solidFill>
                <a:srgbClr val="8195FF">
                  <a:alpha val="100000"/>
                </a:srgbClr>
              </a:solidFill>
              <a:prstDash val="solid"/>
              <a:round/>
            </a:ln>
          </p:spPr>
          <p:txBody>
            <a:bodyPr/>
            <a:lstStyle/>
            <a:p/>
          </p:txBody>
        </p:sp>
        <p:sp>
          <p:nvSpPr>
            <p:cNvPr id="174" name="pt174"/>
            <p:cNvSpPr/>
            <p:nvPr/>
          </p:nvSpPr>
          <p:spPr>
            <a:xfrm>
              <a:off x="2423649" y="3656801"/>
              <a:ext cx="117405" cy="117405"/>
            </a:xfrm>
            <a:prstGeom prst="ellipse">
              <a:avLst/>
            </a:prstGeom>
            <a:solidFill>
              <a:srgbClr val="8195FF">
                <a:alpha val="100000"/>
              </a:srgbClr>
            </a:solidFill>
            <a:ln w="9000" cap="rnd">
              <a:solidFill>
                <a:srgbClr val="8195FF">
                  <a:alpha val="100000"/>
                </a:srgbClr>
              </a:solidFill>
              <a:prstDash val="solid"/>
              <a:round/>
            </a:ln>
          </p:spPr>
          <p:txBody>
            <a:bodyPr/>
            <a:lstStyle/>
            <a:p/>
          </p:txBody>
        </p:sp>
        <p:sp>
          <p:nvSpPr>
            <p:cNvPr id="175" name="pt175"/>
            <p:cNvSpPr/>
            <p:nvPr/>
          </p:nvSpPr>
          <p:spPr>
            <a:xfrm>
              <a:off x="2423649" y="3797603"/>
              <a:ext cx="117405" cy="117405"/>
            </a:xfrm>
            <a:prstGeom prst="ellipse">
              <a:avLst/>
            </a:prstGeom>
            <a:solidFill>
              <a:srgbClr val="4B9FFF">
                <a:alpha val="100000"/>
              </a:srgbClr>
            </a:solidFill>
            <a:ln w="9000" cap="rnd">
              <a:solidFill>
                <a:srgbClr val="4B9FFF">
                  <a:alpha val="100000"/>
                </a:srgbClr>
              </a:solidFill>
              <a:prstDash val="solid"/>
              <a:round/>
            </a:ln>
          </p:spPr>
          <p:txBody>
            <a:bodyPr/>
            <a:lstStyle/>
            <a:p/>
          </p:txBody>
        </p:sp>
        <p:sp>
          <p:nvSpPr>
            <p:cNvPr id="176" name="pt176"/>
            <p:cNvSpPr/>
            <p:nvPr/>
          </p:nvSpPr>
          <p:spPr>
            <a:xfrm>
              <a:off x="3595570" y="3656801"/>
              <a:ext cx="117405" cy="117405"/>
            </a:xfrm>
            <a:prstGeom prst="ellipse">
              <a:avLst/>
            </a:prstGeom>
            <a:solidFill>
              <a:srgbClr val="4B9FFF">
                <a:alpha val="100000"/>
              </a:srgbClr>
            </a:solidFill>
            <a:ln w="9000" cap="rnd">
              <a:solidFill>
                <a:srgbClr val="4B9FFF">
                  <a:alpha val="100000"/>
                </a:srgbClr>
              </a:solidFill>
              <a:prstDash val="solid"/>
              <a:round/>
            </a:ln>
          </p:spPr>
          <p:txBody>
            <a:bodyPr/>
            <a:lstStyle/>
            <a:p/>
          </p:txBody>
        </p:sp>
        <p:sp>
          <p:nvSpPr>
            <p:cNvPr id="177" name="pt177"/>
            <p:cNvSpPr/>
            <p:nvPr/>
          </p:nvSpPr>
          <p:spPr>
            <a:xfrm>
              <a:off x="4767492" y="3516000"/>
              <a:ext cx="117405" cy="117405"/>
            </a:xfrm>
            <a:prstGeom prst="ellipse">
              <a:avLst/>
            </a:prstGeom>
            <a:solidFill>
              <a:srgbClr val="4B9FFF">
                <a:alpha val="100000"/>
              </a:srgbClr>
            </a:solidFill>
            <a:ln w="9000" cap="rnd">
              <a:solidFill>
                <a:srgbClr val="4B9FFF">
                  <a:alpha val="100000"/>
                </a:srgbClr>
              </a:solidFill>
              <a:prstDash val="solid"/>
              <a:round/>
            </a:ln>
          </p:spPr>
          <p:txBody>
            <a:bodyPr/>
            <a:lstStyle/>
            <a:p/>
          </p:txBody>
        </p:sp>
        <p:sp>
          <p:nvSpPr>
            <p:cNvPr id="178" name="pt178"/>
            <p:cNvSpPr/>
            <p:nvPr/>
          </p:nvSpPr>
          <p:spPr>
            <a:xfrm>
              <a:off x="5939414" y="3656801"/>
              <a:ext cx="117405" cy="117405"/>
            </a:xfrm>
            <a:prstGeom prst="ellipse">
              <a:avLst/>
            </a:prstGeom>
            <a:solidFill>
              <a:srgbClr val="FF61C5">
                <a:alpha val="100000"/>
              </a:srgbClr>
            </a:solidFill>
            <a:ln w="9000" cap="rnd">
              <a:solidFill>
                <a:srgbClr val="FF61C5">
                  <a:alpha val="100000"/>
                </a:srgbClr>
              </a:solidFill>
              <a:prstDash val="solid"/>
              <a:round/>
            </a:ln>
          </p:spPr>
          <p:txBody>
            <a:bodyPr/>
            <a:lstStyle/>
            <a:p/>
          </p:txBody>
        </p:sp>
        <p:sp>
          <p:nvSpPr>
            <p:cNvPr id="179" name="pt179"/>
            <p:cNvSpPr/>
            <p:nvPr/>
          </p:nvSpPr>
          <p:spPr>
            <a:xfrm>
              <a:off x="3595570" y="3797603"/>
              <a:ext cx="117405" cy="117405"/>
            </a:xfrm>
            <a:prstGeom prst="ellipse">
              <a:avLst/>
            </a:prstGeom>
            <a:solidFill>
              <a:srgbClr val="FF61C5">
                <a:alpha val="100000"/>
              </a:srgbClr>
            </a:solidFill>
            <a:ln w="9000" cap="rnd">
              <a:solidFill>
                <a:srgbClr val="FF61C5">
                  <a:alpha val="100000"/>
                </a:srgbClr>
              </a:solidFill>
              <a:prstDash val="solid"/>
              <a:round/>
            </a:ln>
          </p:spPr>
          <p:txBody>
            <a:bodyPr/>
            <a:lstStyle/>
            <a:p/>
          </p:txBody>
        </p:sp>
        <p:sp>
          <p:nvSpPr>
            <p:cNvPr id="180" name="pt180"/>
            <p:cNvSpPr/>
            <p:nvPr/>
          </p:nvSpPr>
          <p:spPr>
            <a:xfrm>
              <a:off x="4767492" y="3656801"/>
              <a:ext cx="117405" cy="117405"/>
            </a:xfrm>
            <a:prstGeom prst="ellipse">
              <a:avLst/>
            </a:prstGeom>
            <a:solidFill>
              <a:srgbClr val="D29300">
                <a:alpha val="100000"/>
              </a:srgbClr>
            </a:solidFill>
            <a:ln w="9000" cap="rnd">
              <a:solidFill>
                <a:srgbClr val="D29300">
                  <a:alpha val="100000"/>
                </a:srgbClr>
              </a:solidFill>
              <a:prstDash val="solid"/>
              <a:round/>
            </a:ln>
          </p:spPr>
          <p:txBody>
            <a:bodyPr/>
            <a:lstStyle/>
            <a:p/>
          </p:txBody>
        </p:sp>
        <p:sp>
          <p:nvSpPr>
            <p:cNvPr id="181" name="pt181"/>
            <p:cNvSpPr/>
            <p:nvPr/>
          </p:nvSpPr>
          <p:spPr>
            <a:xfrm>
              <a:off x="2423649" y="3938404"/>
              <a:ext cx="117405" cy="117405"/>
            </a:xfrm>
            <a:prstGeom prst="ellipse">
              <a:avLst/>
            </a:prstGeom>
            <a:solidFill>
              <a:srgbClr val="D29300">
                <a:alpha val="100000"/>
              </a:srgbClr>
            </a:solidFill>
            <a:ln w="9000" cap="rnd">
              <a:solidFill>
                <a:srgbClr val="D29300">
                  <a:alpha val="100000"/>
                </a:srgbClr>
              </a:solidFill>
              <a:prstDash val="solid"/>
              <a:round/>
            </a:ln>
          </p:spPr>
          <p:txBody>
            <a:bodyPr/>
            <a:lstStyle/>
            <a:p/>
          </p:txBody>
        </p:sp>
        <p:sp>
          <p:nvSpPr>
            <p:cNvPr id="182" name="pt182"/>
            <p:cNvSpPr/>
            <p:nvPr/>
          </p:nvSpPr>
          <p:spPr>
            <a:xfrm>
              <a:off x="5939414" y="3797603"/>
              <a:ext cx="117405" cy="117405"/>
            </a:xfrm>
            <a:prstGeom prst="ellipse">
              <a:avLst/>
            </a:prstGeom>
            <a:solidFill>
              <a:srgbClr val="FF699D">
                <a:alpha val="100000"/>
              </a:srgbClr>
            </a:solidFill>
            <a:ln w="9000" cap="rnd">
              <a:solidFill>
                <a:srgbClr val="FF699D">
                  <a:alpha val="100000"/>
                </a:srgbClr>
              </a:solidFill>
              <a:prstDash val="solid"/>
              <a:round/>
            </a:ln>
          </p:spPr>
          <p:txBody>
            <a:bodyPr/>
            <a:lstStyle/>
            <a:p/>
          </p:txBody>
        </p:sp>
        <p:sp>
          <p:nvSpPr>
            <p:cNvPr id="183" name="pt183"/>
            <p:cNvSpPr/>
            <p:nvPr/>
          </p:nvSpPr>
          <p:spPr>
            <a:xfrm>
              <a:off x="2423649" y="4079206"/>
              <a:ext cx="117405" cy="117405"/>
            </a:xfrm>
            <a:prstGeom prst="ellipse">
              <a:avLst/>
            </a:prstGeom>
            <a:solidFill>
              <a:srgbClr val="00B70C">
                <a:alpha val="100000"/>
              </a:srgbClr>
            </a:solidFill>
            <a:ln w="9000" cap="rnd">
              <a:solidFill>
                <a:srgbClr val="00B70C">
                  <a:alpha val="100000"/>
                </a:srgbClr>
              </a:solidFill>
              <a:prstDash val="solid"/>
              <a:round/>
            </a:ln>
          </p:spPr>
          <p:txBody>
            <a:bodyPr/>
            <a:lstStyle/>
            <a:p/>
          </p:txBody>
        </p:sp>
        <p:sp>
          <p:nvSpPr>
            <p:cNvPr id="184" name="pt184"/>
            <p:cNvSpPr/>
            <p:nvPr/>
          </p:nvSpPr>
          <p:spPr>
            <a:xfrm>
              <a:off x="7111335" y="3797603"/>
              <a:ext cx="117405" cy="117405"/>
            </a:xfrm>
            <a:prstGeom prst="ellipse">
              <a:avLst/>
            </a:prstGeom>
            <a:solidFill>
              <a:srgbClr val="00C094">
                <a:alpha val="100000"/>
              </a:srgbClr>
            </a:solidFill>
            <a:ln w="9000" cap="rnd">
              <a:solidFill>
                <a:srgbClr val="00C094">
                  <a:alpha val="100000"/>
                </a:srgbClr>
              </a:solidFill>
              <a:prstDash val="solid"/>
              <a:round/>
            </a:ln>
          </p:spPr>
          <p:txBody>
            <a:bodyPr/>
            <a:lstStyle/>
            <a:p/>
          </p:txBody>
        </p:sp>
        <p:sp>
          <p:nvSpPr>
            <p:cNvPr id="185" name="pt185"/>
            <p:cNvSpPr/>
            <p:nvPr/>
          </p:nvSpPr>
          <p:spPr>
            <a:xfrm>
              <a:off x="4767492" y="3797603"/>
              <a:ext cx="117405" cy="117405"/>
            </a:xfrm>
            <a:prstGeom prst="ellipse">
              <a:avLst/>
            </a:prstGeom>
            <a:solidFill>
              <a:srgbClr val="00B70C">
                <a:alpha val="100000"/>
              </a:srgbClr>
            </a:solidFill>
            <a:ln w="9000" cap="rnd">
              <a:solidFill>
                <a:srgbClr val="00B70C">
                  <a:alpha val="100000"/>
                </a:srgbClr>
              </a:solidFill>
              <a:prstDash val="solid"/>
              <a:round/>
            </a:ln>
          </p:spPr>
          <p:txBody>
            <a:bodyPr/>
            <a:lstStyle/>
            <a:p/>
          </p:txBody>
        </p:sp>
        <p:sp>
          <p:nvSpPr>
            <p:cNvPr id="186" name="pt186"/>
            <p:cNvSpPr/>
            <p:nvPr/>
          </p:nvSpPr>
          <p:spPr>
            <a:xfrm>
              <a:off x="3595570" y="3938404"/>
              <a:ext cx="117405" cy="117405"/>
            </a:xfrm>
            <a:prstGeom prst="ellipse">
              <a:avLst/>
            </a:prstGeom>
            <a:solidFill>
              <a:srgbClr val="00B70C">
                <a:alpha val="100000"/>
              </a:srgbClr>
            </a:solidFill>
            <a:ln w="9000" cap="rnd">
              <a:solidFill>
                <a:srgbClr val="00B70C">
                  <a:alpha val="100000"/>
                </a:srgbClr>
              </a:solidFill>
              <a:prstDash val="solid"/>
              <a:round/>
            </a:ln>
          </p:spPr>
          <p:txBody>
            <a:bodyPr/>
            <a:lstStyle/>
            <a:p/>
          </p:txBody>
        </p:sp>
        <p:sp>
          <p:nvSpPr>
            <p:cNvPr id="187" name="pt187"/>
            <p:cNvSpPr/>
            <p:nvPr/>
          </p:nvSpPr>
          <p:spPr>
            <a:xfrm>
              <a:off x="5939414" y="3938404"/>
              <a:ext cx="117405" cy="117405"/>
            </a:xfrm>
            <a:prstGeom prst="ellipse">
              <a:avLst/>
            </a:prstGeom>
            <a:solidFill>
              <a:srgbClr val="00B70C">
                <a:alpha val="100000"/>
              </a:srgbClr>
            </a:solidFill>
            <a:ln w="9000" cap="rnd">
              <a:solidFill>
                <a:srgbClr val="00B70C">
                  <a:alpha val="100000"/>
                </a:srgbClr>
              </a:solidFill>
              <a:prstDash val="solid"/>
              <a:round/>
            </a:ln>
          </p:spPr>
          <p:txBody>
            <a:bodyPr/>
            <a:lstStyle/>
            <a:p/>
          </p:txBody>
        </p:sp>
        <p:sp>
          <p:nvSpPr>
            <p:cNvPr id="188" name="pt188"/>
            <p:cNvSpPr/>
            <p:nvPr/>
          </p:nvSpPr>
          <p:spPr>
            <a:xfrm>
              <a:off x="7111335" y="3938404"/>
              <a:ext cx="117405" cy="117405"/>
            </a:xfrm>
            <a:prstGeom prst="ellipse">
              <a:avLst/>
            </a:prstGeom>
            <a:solidFill>
              <a:srgbClr val="00B70C">
                <a:alpha val="100000"/>
              </a:srgbClr>
            </a:solidFill>
            <a:ln w="9000" cap="rnd">
              <a:solidFill>
                <a:srgbClr val="00B70C">
                  <a:alpha val="100000"/>
                </a:srgbClr>
              </a:solidFill>
              <a:prstDash val="solid"/>
              <a:round/>
            </a:ln>
          </p:spPr>
          <p:txBody>
            <a:bodyPr/>
            <a:lstStyle/>
            <a:p/>
          </p:txBody>
        </p:sp>
        <p:sp>
          <p:nvSpPr>
            <p:cNvPr id="189" name="pt189"/>
            <p:cNvSpPr/>
            <p:nvPr/>
          </p:nvSpPr>
          <p:spPr>
            <a:xfrm>
              <a:off x="2423649" y="4220007"/>
              <a:ext cx="117405" cy="117405"/>
            </a:xfrm>
            <a:prstGeom prst="ellipse">
              <a:avLst/>
            </a:prstGeom>
            <a:solidFill>
              <a:srgbClr val="FF61C5">
                <a:alpha val="100000"/>
              </a:srgbClr>
            </a:solidFill>
            <a:ln w="9000" cap="rnd">
              <a:solidFill>
                <a:srgbClr val="FF61C5">
                  <a:alpha val="100000"/>
                </a:srgbClr>
              </a:solidFill>
              <a:prstDash val="solid"/>
              <a:round/>
            </a:ln>
          </p:spPr>
          <p:txBody>
            <a:bodyPr/>
            <a:lstStyle/>
            <a:p/>
          </p:txBody>
        </p:sp>
        <p:sp>
          <p:nvSpPr>
            <p:cNvPr id="190" name="pt190"/>
            <p:cNvSpPr/>
            <p:nvPr/>
          </p:nvSpPr>
          <p:spPr>
            <a:xfrm>
              <a:off x="5939414" y="4079206"/>
              <a:ext cx="117405" cy="117405"/>
            </a:xfrm>
            <a:prstGeom prst="ellipse">
              <a:avLst/>
            </a:prstGeom>
            <a:solidFill>
              <a:srgbClr val="D29300">
                <a:alpha val="100000"/>
              </a:srgbClr>
            </a:solidFill>
            <a:ln w="9000" cap="rnd">
              <a:solidFill>
                <a:srgbClr val="D29300">
                  <a:alpha val="100000"/>
                </a:srgbClr>
              </a:solidFill>
              <a:prstDash val="solid"/>
              <a:round/>
            </a:ln>
          </p:spPr>
          <p:txBody>
            <a:bodyPr/>
            <a:lstStyle/>
            <a:p/>
          </p:txBody>
        </p:sp>
        <p:sp>
          <p:nvSpPr>
            <p:cNvPr id="191" name="pt191"/>
            <p:cNvSpPr/>
            <p:nvPr/>
          </p:nvSpPr>
          <p:spPr>
            <a:xfrm>
              <a:off x="7111335" y="4079206"/>
              <a:ext cx="117405" cy="117405"/>
            </a:xfrm>
            <a:prstGeom prst="ellipse">
              <a:avLst/>
            </a:prstGeom>
            <a:solidFill>
              <a:srgbClr val="D29300">
                <a:alpha val="100000"/>
              </a:srgbClr>
            </a:solidFill>
            <a:ln w="9000" cap="rnd">
              <a:solidFill>
                <a:srgbClr val="D29300">
                  <a:alpha val="100000"/>
                </a:srgbClr>
              </a:solidFill>
              <a:prstDash val="solid"/>
              <a:round/>
            </a:ln>
          </p:spPr>
          <p:txBody>
            <a:bodyPr/>
            <a:lstStyle/>
            <a:p/>
          </p:txBody>
        </p:sp>
        <p:sp>
          <p:nvSpPr>
            <p:cNvPr id="192" name="pt192"/>
            <p:cNvSpPr/>
            <p:nvPr/>
          </p:nvSpPr>
          <p:spPr>
            <a:xfrm>
              <a:off x="2423649" y="4360809"/>
              <a:ext cx="117405" cy="117405"/>
            </a:xfrm>
            <a:prstGeom prst="ellipse">
              <a:avLst/>
            </a:prstGeom>
            <a:solidFill>
              <a:srgbClr val="FF699D">
                <a:alpha val="100000"/>
              </a:srgbClr>
            </a:solidFill>
            <a:ln w="9000" cap="rnd">
              <a:solidFill>
                <a:srgbClr val="FF699D">
                  <a:alpha val="100000"/>
                </a:srgbClr>
              </a:solidFill>
              <a:prstDash val="solid"/>
              <a:round/>
            </a:ln>
          </p:spPr>
          <p:txBody>
            <a:bodyPr/>
            <a:lstStyle/>
            <a:p/>
          </p:txBody>
        </p:sp>
        <p:sp>
          <p:nvSpPr>
            <p:cNvPr id="193" name="pt193"/>
            <p:cNvSpPr/>
            <p:nvPr/>
          </p:nvSpPr>
          <p:spPr>
            <a:xfrm>
              <a:off x="4767492" y="3938404"/>
              <a:ext cx="117405" cy="117405"/>
            </a:xfrm>
            <a:prstGeom prst="ellipse">
              <a:avLst/>
            </a:prstGeom>
            <a:solidFill>
              <a:srgbClr val="FF699D">
                <a:alpha val="100000"/>
              </a:srgbClr>
            </a:solidFill>
            <a:ln w="9000" cap="rnd">
              <a:solidFill>
                <a:srgbClr val="FF699D">
                  <a:alpha val="100000"/>
                </a:srgbClr>
              </a:solidFill>
              <a:prstDash val="solid"/>
              <a:round/>
            </a:ln>
          </p:spPr>
          <p:txBody>
            <a:bodyPr/>
            <a:lstStyle/>
            <a:p/>
          </p:txBody>
        </p:sp>
        <p:sp>
          <p:nvSpPr>
            <p:cNvPr id="194" name="pt194"/>
            <p:cNvSpPr/>
            <p:nvPr/>
          </p:nvSpPr>
          <p:spPr>
            <a:xfrm>
              <a:off x="3595570" y="4079206"/>
              <a:ext cx="117405" cy="117405"/>
            </a:xfrm>
            <a:prstGeom prst="ellipse">
              <a:avLst/>
            </a:prstGeom>
            <a:solidFill>
              <a:srgbClr val="00B0F6">
                <a:alpha val="100000"/>
              </a:srgbClr>
            </a:solidFill>
            <a:ln w="9000" cap="rnd">
              <a:solidFill>
                <a:srgbClr val="00B0F6">
                  <a:alpha val="100000"/>
                </a:srgbClr>
              </a:solidFill>
              <a:prstDash val="solid"/>
              <a:round/>
            </a:ln>
          </p:spPr>
          <p:txBody>
            <a:bodyPr/>
            <a:lstStyle/>
            <a:p/>
          </p:txBody>
        </p:sp>
        <p:sp>
          <p:nvSpPr>
            <p:cNvPr id="195" name="pt195"/>
            <p:cNvSpPr/>
            <p:nvPr/>
          </p:nvSpPr>
          <p:spPr>
            <a:xfrm>
              <a:off x="3595570" y="4220007"/>
              <a:ext cx="117405" cy="117405"/>
            </a:xfrm>
            <a:prstGeom prst="ellipse">
              <a:avLst/>
            </a:prstGeom>
            <a:solidFill>
              <a:srgbClr val="D29300">
                <a:alpha val="100000"/>
              </a:srgbClr>
            </a:solidFill>
            <a:ln w="9000" cap="rnd">
              <a:solidFill>
                <a:srgbClr val="D29300">
                  <a:alpha val="100000"/>
                </a:srgbClr>
              </a:solidFill>
              <a:prstDash val="solid"/>
              <a:round/>
            </a:ln>
          </p:spPr>
          <p:txBody>
            <a:bodyPr/>
            <a:lstStyle/>
            <a:p/>
          </p:txBody>
        </p:sp>
        <p:sp>
          <p:nvSpPr>
            <p:cNvPr id="196" name="pt196"/>
            <p:cNvSpPr/>
            <p:nvPr/>
          </p:nvSpPr>
          <p:spPr>
            <a:xfrm>
              <a:off x="2423649" y="4501610"/>
              <a:ext cx="117405" cy="117405"/>
            </a:xfrm>
            <a:prstGeom prst="ellipse">
              <a:avLst/>
            </a:prstGeom>
            <a:solidFill>
              <a:srgbClr val="DE8C00">
                <a:alpha val="100000"/>
              </a:srgbClr>
            </a:solidFill>
            <a:ln w="9000" cap="rnd">
              <a:solidFill>
                <a:srgbClr val="DE8C00">
                  <a:alpha val="100000"/>
                </a:srgbClr>
              </a:solidFill>
              <a:prstDash val="solid"/>
              <a:round/>
            </a:ln>
          </p:spPr>
          <p:txBody>
            <a:bodyPr/>
            <a:lstStyle/>
            <a:p/>
          </p:txBody>
        </p:sp>
        <p:sp>
          <p:nvSpPr>
            <p:cNvPr id="197" name="pt197"/>
            <p:cNvSpPr/>
            <p:nvPr/>
          </p:nvSpPr>
          <p:spPr>
            <a:xfrm>
              <a:off x="4767492" y="4079206"/>
              <a:ext cx="117405" cy="117405"/>
            </a:xfrm>
            <a:prstGeom prst="ellipse">
              <a:avLst/>
            </a:prstGeom>
            <a:solidFill>
              <a:srgbClr val="53B400">
                <a:alpha val="100000"/>
              </a:srgbClr>
            </a:solidFill>
            <a:ln w="9000" cap="rnd">
              <a:solidFill>
                <a:srgbClr val="53B400">
                  <a:alpha val="100000"/>
                </a:srgbClr>
              </a:solidFill>
              <a:prstDash val="solid"/>
              <a:round/>
            </a:ln>
          </p:spPr>
          <p:txBody>
            <a:bodyPr/>
            <a:lstStyle/>
            <a:p/>
          </p:txBody>
        </p:sp>
        <p:sp>
          <p:nvSpPr>
            <p:cNvPr id="198" name="pt198"/>
            <p:cNvSpPr/>
            <p:nvPr/>
          </p:nvSpPr>
          <p:spPr>
            <a:xfrm>
              <a:off x="5939414" y="4220007"/>
              <a:ext cx="117405" cy="117405"/>
            </a:xfrm>
            <a:prstGeom prst="ellipse">
              <a:avLst/>
            </a:prstGeom>
            <a:solidFill>
              <a:srgbClr val="53B400">
                <a:alpha val="100000"/>
              </a:srgbClr>
            </a:solidFill>
            <a:ln w="9000" cap="rnd">
              <a:solidFill>
                <a:srgbClr val="53B400">
                  <a:alpha val="100000"/>
                </a:srgbClr>
              </a:solidFill>
              <a:prstDash val="solid"/>
              <a:round/>
            </a:ln>
          </p:spPr>
          <p:txBody>
            <a:bodyPr/>
            <a:lstStyle/>
            <a:p/>
          </p:txBody>
        </p:sp>
        <p:sp>
          <p:nvSpPr>
            <p:cNvPr id="199" name="pt199"/>
            <p:cNvSpPr/>
            <p:nvPr/>
          </p:nvSpPr>
          <p:spPr>
            <a:xfrm>
              <a:off x="3595570" y="4360809"/>
              <a:ext cx="117405" cy="117405"/>
            </a:xfrm>
            <a:prstGeom prst="ellipse">
              <a:avLst/>
            </a:prstGeom>
            <a:solidFill>
              <a:srgbClr val="DE8C00">
                <a:alpha val="100000"/>
              </a:srgbClr>
            </a:solidFill>
            <a:ln w="9000" cap="rnd">
              <a:solidFill>
                <a:srgbClr val="DE8C00">
                  <a:alpha val="100000"/>
                </a:srgbClr>
              </a:solidFill>
              <a:prstDash val="solid"/>
              <a:round/>
            </a:ln>
          </p:spPr>
          <p:txBody>
            <a:bodyPr/>
            <a:lstStyle/>
            <a:p/>
          </p:txBody>
        </p:sp>
        <p:sp>
          <p:nvSpPr>
            <p:cNvPr id="200" name="pt200"/>
            <p:cNvSpPr/>
            <p:nvPr/>
          </p:nvSpPr>
          <p:spPr>
            <a:xfrm>
              <a:off x="2423649" y="4642412"/>
              <a:ext cx="117405" cy="117405"/>
            </a:xfrm>
            <a:prstGeom prst="ellipse">
              <a:avLst/>
            </a:prstGeom>
            <a:solidFill>
              <a:srgbClr val="E88523">
                <a:alpha val="100000"/>
              </a:srgbClr>
            </a:solidFill>
            <a:ln w="9000" cap="rnd">
              <a:solidFill>
                <a:srgbClr val="E88523">
                  <a:alpha val="100000"/>
                </a:srgbClr>
              </a:solidFill>
              <a:prstDash val="solid"/>
              <a:round/>
            </a:ln>
          </p:spPr>
          <p:txBody>
            <a:bodyPr/>
            <a:lstStyle/>
            <a:p/>
          </p:txBody>
        </p:sp>
        <p:sp>
          <p:nvSpPr>
            <p:cNvPr id="201" name="pt201"/>
            <p:cNvSpPr/>
            <p:nvPr/>
          </p:nvSpPr>
          <p:spPr>
            <a:xfrm>
              <a:off x="3595570" y="4501610"/>
              <a:ext cx="117405" cy="117405"/>
            </a:xfrm>
            <a:prstGeom prst="ellipse">
              <a:avLst/>
            </a:prstGeom>
            <a:solidFill>
              <a:srgbClr val="FF699D">
                <a:alpha val="100000"/>
              </a:srgbClr>
            </a:solidFill>
            <a:ln w="9000" cap="rnd">
              <a:solidFill>
                <a:srgbClr val="FF699D">
                  <a:alpha val="100000"/>
                </a:srgbClr>
              </a:solidFill>
              <a:prstDash val="solid"/>
              <a:round/>
            </a:ln>
          </p:spPr>
          <p:txBody>
            <a:bodyPr/>
            <a:lstStyle/>
            <a:p/>
          </p:txBody>
        </p:sp>
        <p:sp>
          <p:nvSpPr>
            <p:cNvPr id="202" name="pt202"/>
            <p:cNvSpPr/>
            <p:nvPr/>
          </p:nvSpPr>
          <p:spPr>
            <a:xfrm>
              <a:off x="2423649" y="4783213"/>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03" name="pt203"/>
            <p:cNvSpPr/>
            <p:nvPr/>
          </p:nvSpPr>
          <p:spPr>
            <a:xfrm>
              <a:off x="7111335" y="4220007"/>
              <a:ext cx="117405" cy="117405"/>
            </a:xfrm>
            <a:prstGeom prst="ellipse">
              <a:avLst/>
            </a:prstGeom>
            <a:solidFill>
              <a:srgbClr val="FF699D">
                <a:alpha val="100000"/>
              </a:srgbClr>
            </a:solidFill>
            <a:ln w="9000" cap="rnd">
              <a:solidFill>
                <a:srgbClr val="FF699D">
                  <a:alpha val="100000"/>
                </a:srgbClr>
              </a:solidFill>
              <a:prstDash val="solid"/>
              <a:round/>
            </a:ln>
          </p:spPr>
          <p:txBody>
            <a:bodyPr/>
            <a:lstStyle/>
            <a:p/>
          </p:txBody>
        </p:sp>
        <p:sp>
          <p:nvSpPr>
            <p:cNvPr id="204" name="pt204"/>
            <p:cNvSpPr/>
            <p:nvPr/>
          </p:nvSpPr>
          <p:spPr>
            <a:xfrm>
              <a:off x="4767492" y="4220007"/>
              <a:ext cx="117405" cy="117405"/>
            </a:xfrm>
            <a:prstGeom prst="ellipse">
              <a:avLst/>
            </a:prstGeom>
            <a:solidFill>
              <a:srgbClr val="00B0F6">
                <a:alpha val="100000"/>
              </a:srgbClr>
            </a:solidFill>
            <a:ln w="9000" cap="rnd">
              <a:solidFill>
                <a:srgbClr val="00B0F6">
                  <a:alpha val="100000"/>
                </a:srgbClr>
              </a:solidFill>
              <a:prstDash val="solid"/>
              <a:round/>
            </a:ln>
          </p:spPr>
          <p:txBody>
            <a:bodyPr/>
            <a:lstStyle/>
            <a:p/>
          </p:txBody>
        </p:sp>
        <p:sp>
          <p:nvSpPr>
            <p:cNvPr id="205" name="pt205"/>
            <p:cNvSpPr/>
            <p:nvPr/>
          </p:nvSpPr>
          <p:spPr>
            <a:xfrm>
              <a:off x="5939414" y="4360809"/>
              <a:ext cx="117405" cy="117405"/>
            </a:xfrm>
            <a:prstGeom prst="ellipse">
              <a:avLst/>
            </a:prstGeom>
            <a:solidFill>
              <a:srgbClr val="00B0F6">
                <a:alpha val="100000"/>
              </a:srgbClr>
            </a:solidFill>
            <a:ln w="9000" cap="rnd">
              <a:solidFill>
                <a:srgbClr val="00B0F6">
                  <a:alpha val="100000"/>
                </a:srgbClr>
              </a:solidFill>
              <a:prstDash val="solid"/>
              <a:round/>
            </a:ln>
          </p:spPr>
          <p:txBody>
            <a:bodyPr/>
            <a:lstStyle/>
            <a:p/>
          </p:txBody>
        </p:sp>
        <p:sp>
          <p:nvSpPr>
            <p:cNvPr id="206" name="pt206"/>
            <p:cNvSpPr/>
            <p:nvPr/>
          </p:nvSpPr>
          <p:spPr>
            <a:xfrm>
              <a:off x="3595570" y="4642412"/>
              <a:ext cx="117405" cy="117405"/>
            </a:xfrm>
            <a:prstGeom prst="ellipse">
              <a:avLst/>
            </a:prstGeom>
            <a:solidFill>
              <a:srgbClr val="00C1A8">
                <a:alpha val="100000"/>
              </a:srgbClr>
            </a:solidFill>
            <a:ln w="9000" cap="rnd">
              <a:solidFill>
                <a:srgbClr val="00C1A8">
                  <a:alpha val="100000"/>
                </a:srgbClr>
              </a:solidFill>
              <a:prstDash val="solid"/>
              <a:round/>
            </a:ln>
          </p:spPr>
          <p:txBody>
            <a:bodyPr/>
            <a:lstStyle/>
            <a:p/>
          </p:txBody>
        </p:sp>
        <p:sp>
          <p:nvSpPr>
            <p:cNvPr id="207" name="pt207"/>
            <p:cNvSpPr/>
            <p:nvPr/>
          </p:nvSpPr>
          <p:spPr>
            <a:xfrm>
              <a:off x="4767492" y="4360809"/>
              <a:ext cx="117405" cy="117405"/>
            </a:xfrm>
            <a:prstGeom prst="ellipse">
              <a:avLst/>
            </a:prstGeom>
            <a:solidFill>
              <a:srgbClr val="DE8C00">
                <a:alpha val="100000"/>
              </a:srgbClr>
            </a:solidFill>
            <a:ln w="9000" cap="rnd">
              <a:solidFill>
                <a:srgbClr val="DE8C00">
                  <a:alpha val="100000"/>
                </a:srgbClr>
              </a:solidFill>
              <a:prstDash val="solid"/>
              <a:round/>
            </a:ln>
          </p:spPr>
          <p:txBody>
            <a:bodyPr/>
            <a:lstStyle/>
            <a:p/>
          </p:txBody>
        </p:sp>
        <p:sp>
          <p:nvSpPr>
            <p:cNvPr id="208" name="pt208"/>
            <p:cNvSpPr/>
            <p:nvPr/>
          </p:nvSpPr>
          <p:spPr>
            <a:xfrm>
              <a:off x="7111335" y="4360809"/>
              <a:ext cx="117405" cy="117405"/>
            </a:xfrm>
            <a:prstGeom prst="ellipse">
              <a:avLst/>
            </a:prstGeom>
            <a:solidFill>
              <a:srgbClr val="DE8C00">
                <a:alpha val="100000"/>
              </a:srgbClr>
            </a:solidFill>
            <a:ln w="9000" cap="rnd">
              <a:solidFill>
                <a:srgbClr val="DE8C00">
                  <a:alpha val="100000"/>
                </a:srgbClr>
              </a:solidFill>
              <a:prstDash val="solid"/>
              <a:round/>
            </a:ln>
          </p:spPr>
          <p:txBody>
            <a:bodyPr/>
            <a:lstStyle/>
            <a:p/>
          </p:txBody>
        </p:sp>
        <p:sp>
          <p:nvSpPr>
            <p:cNvPr id="209" name="pt209"/>
            <p:cNvSpPr/>
            <p:nvPr/>
          </p:nvSpPr>
          <p:spPr>
            <a:xfrm>
              <a:off x="2423649" y="4924015"/>
              <a:ext cx="117405" cy="117405"/>
            </a:xfrm>
            <a:prstGeom prst="ellipse">
              <a:avLst/>
            </a:prstGeom>
            <a:solidFill>
              <a:srgbClr val="00C1A8">
                <a:alpha val="100000"/>
              </a:srgbClr>
            </a:solidFill>
            <a:ln w="9000" cap="rnd">
              <a:solidFill>
                <a:srgbClr val="00C1A8">
                  <a:alpha val="100000"/>
                </a:srgbClr>
              </a:solidFill>
              <a:prstDash val="solid"/>
              <a:round/>
            </a:ln>
          </p:spPr>
          <p:txBody>
            <a:bodyPr/>
            <a:lstStyle/>
            <a:p/>
          </p:txBody>
        </p:sp>
        <p:sp>
          <p:nvSpPr>
            <p:cNvPr id="210" name="pt210"/>
            <p:cNvSpPr/>
            <p:nvPr/>
          </p:nvSpPr>
          <p:spPr>
            <a:xfrm>
              <a:off x="2423649" y="5064816"/>
              <a:ext cx="117405" cy="117405"/>
            </a:xfrm>
            <a:prstGeom prst="ellipse">
              <a:avLst/>
            </a:prstGeom>
            <a:solidFill>
              <a:srgbClr val="E76BF3">
                <a:alpha val="100000"/>
              </a:srgbClr>
            </a:solidFill>
            <a:ln w="9000" cap="rnd">
              <a:solidFill>
                <a:srgbClr val="E76BF3">
                  <a:alpha val="100000"/>
                </a:srgbClr>
              </a:solidFill>
              <a:prstDash val="solid"/>
              <a:round/>
            </a:ln>
          </p:spPr>
          <p:txBody>
            <a:bodyPr/>
            <a:lstStyle/>
            <a:p/>
          </p:txBody>
        </p:sp>
        <p:sp>
          <p:nvSpPr>
            <p:cNvPr id="211" name="pt211"/>
            <p:cNvSpPr/>
            <p:nvPr/>
          </p:nvSpPr>
          <p:spPr>
            <a:xfrm>
              <a:off x="7111335" y="4501610"/>
              <a:ext cx="117405" cy="117405"/>
            </a:xfrm>
            <a:prstGeom prst="ellipse">
              <a:avLst/>
            </a:prstGeom>
            <a:solidFill>
              <a:srgbClr val="E76BF3">
                <a:alpha val="100000"/>
              </a:srgbClr>
            </a:solidFill>
            <a:ln w="9000" cap="rnd">
              <a:solidFill>
                <a:srgbClr val="E76BF3">
                  <a:alpha val="100000"/>
                </a:srgbClr>
              </a:solidFill>
              <a:prstDash val="solid"/>
              <a:round/>
            </a:ln>
          </p:spPr>
          <p:txBody>
            <a:bodyPr/>
            <a:lstStyle/>
            <a:p/>
          </p:txBody>
        </p:sp>
        <p:sp>
          <p:nvSpPr>
            <p:cNvPr id="212" name="pt212"/>
            <p:cNvSpPr/>
            <p:nvPr/>
          </p:nvSpPr>
          <p:spPr>
            <a:xfrm>
              <a:off x="5939414" y="4501610"/>
              <a:ext cx="117405" cy="117405"/>
            </a:xfrm>
            <a:prstGeom prst="ellipse">
              <a:avLst/>
            </a:prstGeom>
            <a:solidFill>
              <a:srgbClr val="DE8C00">
                <a:alpha val="100000"/>
              </a:srgbClr>
            </a:solidFill>
            <a:ln w="9000" cap="rnd">
              <a:solidFill>
                <a:srgbClr val="DE8C00">
                  <a:alpha val="100000"/>
                </a:srgbClr>
              </a:solidFill>
              <a:prstDash val="solid"/>
              <a:round/>
            </a:ln>
          </p:spPr>
          <p:txBody>
            <a:bodyPr/>
            <a:lstStyle/>
            <a:p/>
          </p:txBody>
        </p:sp>
        <p:sp>
          <p:nvSpPr>
            <p:cNvPr id="213" name="pt213"/>
            <p:cNvSpPr/>
            <p:nvPr/>
          </p:nvSpPr>
          <p:spPr>
            <a:xfrm>
              <a:off x="3595570" y="4783213"/>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14" name="pt214"/>
            <p:cNvSpPr/>
            <p:nvPr/>
          </p:nvSpPr>
          <p:spPr>
            <a:xfrm>
              <a:off x="4767492" y="4501610"/>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15" name="pt215"/>
            <p:cNvSpPr/>
            <p:nvPr/>
          </p:nvSpPr>
          <p:spPr>
            <a:xfrm>
              <a:off x="5939414" y="4642412"/>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16" name="pt216"/>
            <p:cNvSpPr/>
            <p:nvPr/>
          </p:nvSpPr>
          <p:spPr>
            <a:xfrm>
              <a:off x="3595570" y="4924015"/>
              <a:ext cx="117405" cy="117405"/>
            </a:xfrm>
            <a:prstGeom prst="ellipse">
              <a:avLst/>
            </a:prstGeom>
            <a:solidFill>
              <a:srgbClr val="E76BF3">
                <a:alpha val="100000"/>
              </a:srgbClr>
            </a:solidFill>
            <a:ln w="9000" cap="rnd">
              <a:solidFill>
                <a:srgbClr val="E76BF3">
                  <a:alpha val="100000"/>
                </a:srgbClr>
              </a:solidFill>
              <a:prstDash val="solid"/>
              <a:round/>
            </a:ln>
          </p:spPr>
          <p:txBody>
            <a:bodyPr/>
            <a:lstStyle/>
            <a:p/>
          </p:txBody>
        </p:sp>
        <p:sp>
          <p:nvSpPr>
            <p:cNvPr id="217" name="pt217"/>
            <p:cNvSpPr/>
            <p:nvPr/>
          </p:nvSpPr>
          <p:spPr>
            <a:xfrm>
              <a:off x="7111335" y="4642412"/>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18" name="pt218"/>
            <p:cNvSpPr/>
            <p:nvPr/>
          </p:nvSpPr>
          <p:spPr>
            <a:xfrm>
              <a:off x="4767492" y="4642412"/>
              <a:ext cx="117405" cy="117405"/>
            </a:xfrm>
            <a:prstGeom prst="ellipse">
              <a:avLst/>
            </a:prstGeom>
            <a:solidFill>
              <a:srgbClr val="FF61C5">
                <a:alpha val="100000"/>
              </a:srgbClr>
            </a:solidFill>
            <a:ln w="9000" cap="rnd">
              <a:solidFill>
                <a:srgbClr val="FF61C5">
                  <a:alpha val="100000"/>
                </a:srgbClr>
              </a:solidFill>
              <a:prstDash val="solid"/>
              <a:round/>
            </a:ln>
          </p:spPr>
          <p:txBody>
            <a:bodyPr/>
            <a:lstStyle/>
            <a:p/>
          </p:txBody>
        </p:sp>
        <p:sp>
          <p:nvSpPr>
            <p:cNvPr id="219" name="pt219"/>
            <p:cNvSpPr/>
            <p:nvPr/>
          </p:nvSpPr>
          <p:spPr>
            <a:xfrm>
              <a:off x="7111335" y="4783213"/>
              <a:ext cx="117405" cy="117405"/>
            </a:xfrm>
            <a:prstGeom prst="ellipse">
              <a:avLst/>
            </a:prstGeom>
            <a:solidFill>
              <a:srgbClr val="FF61C5">
                <a:alpha val="100000"/>
              </a:srgbClr>
            </a:solidFill>
            <a:ln w="9000" cap="rnd">
              <a:solidFill>
                <a:srgbClr val="FF61C5">
                  <a:alpha val="100000"/>
                </a:srgbClr>
              </a:solidFill>
              <a:prstDash val="solid"/>
              <a:round/>
            </a:ln>
          </p:spPr>
          <p:txBody>
            <a:bodyPr/>
            <a:lstStyle/>
            <a:p/>
          </p:txBody>
        </p:sp>
        <p:sp>
          <p:nvSpPr>
            <p:cNvPr id="220" name="pt220"/>
            <p:cNvSpPr/>
            <p:nvPr/>
          </p:nvSpPr>
          <p:spPr>
            <a:xfrm>
              <a:off x="4767492" y="4783213"/>
              <a:ext cx="117405" cy="117405"/>
            </a:xfrm>
            <a:prstGeom prst="ellipse">
              <a:avLst/>
            </a:prstGeom>
            <a:solidFill>
              <a:srgbClr val="00C1A8">
                <a:alpha val="100000"/>
              </a:srgbClr>
            </a:solidFill>
            <a:ln w="9000" cap="rnd">
              <a:solidFill>
                <a:srgbClr val="00C1A8">
                  <a:alpha val="100000"/>
                </a:srgbClr>
              </a:solidFill>
              <a:prstDash val="solid"/>
              <a:round/>
            </a:ln>
          </p:spPr>
          <p:txBody>
            <a:bodyPr/>
            <a:lstStyle/>
            <a:p/>
          </p:txBody>
        </p:sp>
        <p:sp>
          <p:nvSpPr>
            <p:cNvPr id="221" name="pt221"/>
            <p:cNvSpPr/>
            <p:nvPr/>
          </p:nvSpPr>
          <p:spPr>
            <a:xfrm>
              <a:off x="2423649" y="5205617"/>
              <a:ext cx="117405" cy="117405"/>
            </a:xfrm>
            <a:prstGeom prst="ellipse">
              <a:avLst/>
            </a:prstGeom>
            <a:solidFill>
              <a:srgbClr val="F365E6">
                <a:alpha val="100000"/>
              </a:srgbClr>
            </a:solidFill>
            <a:ln w="9000" cap="rnd">
              <a:solidFill>
                <a:srgbClr val="F365E6">
                  <a:alpha val="100000"/>
                </a:srgbClr>
              </a:solidFill>
              <a:prstDash val="solid"/>
              <a:round/>
            </a:ln>
          </p:spPr>
          <p:txBody>
            <a:bodyPr/>
            <a:lstStyle/>
            <a:p/>
          </p:txBody>
        </p:sp>
        <p:sp>
          <p:nvSpPr>
            <p:cNvPr id="222" name="pt222"/>
            <p:cNvSpPr/>
            <p:nvPr/>
          </p:nvSpPr>
          <p:spPr>
            <a:xfrm>
              <a:off x="5939414" y="4783213"/>
              <a:ext cx="117405" cy="117405"/>
            </a:xfrm>
            <a:prstGeom prst="ellipse">
              <a:avLst/>
            </a:prstGeom>
            <a:solidFill>
              <a:srgbClr val="00C1A8">
                <a:alpha val="100000"/>
              </a:srgbClr>
            </a:solidFill>
            <a:ln w="9000" cap="rnd">
              <a:solidFill>
                <a:srgbClr val="00C1A8">
                  <a:alpha val="100000"/>
                </a:srgbClr>
              </a:solidFill>
              <a:prstDash val="solid"/>
              <a:round/>
            </a:ln>
          </p:spPr>
          <p:txBody>
            <a:bodyPr/>
            <a:lstStyle/>
            <a:p/>
          </p:txBody>
        </p:sp>
        <p:sp>
          <p:nvSpPr>
            <p:cNvPr id="223" name="pt223"/>
            <p:cNvSpPr/>
            <p:nvPr/>
          </p:nvSpPr>
          <p:spPr>
            <a:xfrm>
              <a:off x="7111335" y="4924015"/>
              <a:ext cx="117405" cy="117405"/>
            </a:xfrm>
            <a:prstGeom prst="ellipse">
              <a:avLst/>
            </a:prstGeom>
            <a:solidFill>
              <a:srgbClr val="00C1A8">
                <a:alpha val="100000"/>
              </a:srgbClr>
            </a:solidFill>
            <a:ln w="9000" cap="rnd">
              <a:solidFill>
                <a:srgbClr val="00C1A8">
                  <a:alpha val="100000"/>
                </a:srgbClr>
              </a:solidFill>
              <a:prstDash val="solid"/>
              <a:round/>
            </a:ln>
          </p:spPr>
          <p:txBody>
            <a:bodyPr/>
            <a:lstStyle/>
            <a:p/>
          </p:txBody>
        </p:sp>
        <p:sp>
          <p:nvSpPr>
            <p:cNvPr id="224" name="pt224"/>
            <p:cNvSpPr/>
            <p:nvPr/>
          </p:nvSpPr>
          <p:spPr>
            <a:xfrm>
              <a:off x="3595570" y="5064816"/>
              <a:ext cx="117405" cy="117405"/>
            </a:xfrm>
            <a:prstGeom prst="ellipse">
              <a:avLst/>
            </a:prstGeom>
            <a:solidFill>
              <a:srgbClr val="E88523">
                <a:alpha val="100000"/>
              </a:srgbClr>
            </a:solidFill>
            <a:ln w="9000" cap="rnd">
              <a:solidFill>
                <a:srgbClr val="E88523">
                  <a:alpha val="100000"/>
                </a:srgbClr>
              </a:solidFill>
              <a:prstDash val="solid"/>
              <a:round/>
            </a:ln>
          </p:spPr>
          <p:txBody>
            <a:bodyPr/>
            <a:lstStyle/>
            <a:p/>
          </p:txBody>
        </p:sp>
        <p:sp>
          <p:nvSpPr>
            <p:cNvPr id="225" name="pt225"/>
            <p:cNvSpPr/>
            <p:nvPr/>
          </p:nvSpPr>
          <p:spPr>
            <a:xfrm>
              <a:off x="5939414" y="4924015"/>
              <a:ext cx="117405" cy="117405"/>
            </a:xfrm>
            <a:prstGeom prst="ellipse">
              <a:avLst/>
            </a:prstGeom>
            <a:solidFill>
              <a:srgbClr val="E88523">
                <a:alpha val="100000"/>
              </a:srgbClr>
            </a:solidFill>
            <a:ln w="9000" cap="rnd">
              <a:solidFill>
                <a:srgbClr val="E88523">
                  <a:alpha val="100000"/>
                </a:srgbClr>
              </a:solidFill>
              <a:prstDash val="solid"/>
              <a:round/>
            </a:ln>
          </p:spPr>
          <p:txBody>
            <a:bodyPr/>
            <a:lstStyle/>
            <a:p/>
          </p:txBody>
        </p:sp>
        <p:sp>
          <p:nvSpPr>
            <p:cNvPr id="226" name="pt226"/>
            <p:cNvSpPr/>
            <p:nvPr/>
          </p:nvSpPr>
          <p:spPr>
            <a:xfrm>
              <a:off x="4767492" y="4924015"/>
              <a:ext cx="117405" cy="117405"/>
            </a:xfrm>
            <a:prstGeom prst="ellipse">
              <a:avLst/>
            </a:prstGeom>
            <a:solidFill>
              <a:srgbClr val="E76BF3">
                <a:alpha val="100000"/>
              </a:srgbClr>
            </a:solidFill>
            <a:ln w="9000" cap="rnd">
              <a:solidFill>
                <a:srgbClr val="E76BF3">
                  <a:alpha val="100000"/>
                </a:srgbClr>
              </a:solidFill>
              <a:prstDash val="solid"/>
              <a:round/>
            </a:ln>
          </p:spPr>
          <p:txBody>
            <a:bodyPr/>
            <a:lstStyle/>
            <a:p/>
          </p:txBody>
        </p:sp>
        <p:sp>
          <p:nvSpPr>
            <p:cNvPr id="227" name="pt227"/>
            <p:cNvSpPr/>
            <p:nvPr/>
          </p:nvSpPr>
          <p:spPr>
            <a:xfrm>
              <a:off x="2423649" y="534641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28" name="pt228"/>
            <p:cNvSpPr/>
            <p:nvPr/>
          </p:nvSpPr>
          <p:spPr>
            <a:xfrm>
              <a:off x="4767492" y="5064816"/>
              <a:ext cx="117405" cy="117405"/>
            </a:xfrm>
            <a:prstGeom prst="ellipse">
              <a:avLst/>
            </a:prstGeom>
            <a:solidFill>
              <a:srgbClr val="F365E6">
                <a:alpha val="100000"/>
              </a:srgbClr>
            </a:solidFill>
            <a:ln w="9000" cap="rnd">
              <a:solidFill>
                <a:srgbClr val="F365E6">
                  <a:alpha val="100000"/>
                </a:srgbClr>
              </a:solidFill>
              <a:prstDash val="solid"/>
              <a:round/>
            </a:ln>
          </p:spPr>
          <p:txBody>
            <a:bodyPr/>
            <a:lstStyle/>
            <a:p/>
          </p:txBody>
        </p:sp>
        <p:sp>
          <p:nvSpPr>
            <p:cNvPr id="229" name="pt229"/>
            <p:cNvSpPr/>
            <p:nvPr/>
          </p:nvSpPr>
          <p:spPr>
            <a:xfrm>
              <a:off x="4767492" y="5205617"/>
              <a:ext cx="117405" cy="117405"/>
            </a:xfrm>
            <a:prstGeom prst="ellipse">
              <a:avLst/>
            </a:prstGeom>
            <a:solidFill>
              <a:srgbClr val="E88523">
                <a:alpha val="100000"/>
              </a:srgbClr>
            </a:solidFill>
            <a:ln w="9000" cap="rnd">
              <a:solidFill>
                <a:srgbClr val="E88523">
                  <a:alpha val="100000"/>
                </a:srgbClr>
              </a:solidFill>
              <a:prstDash val="solid"/>
              <a:round/>
            </a:ln>
          </p:spPr>
          <p:txBody>
            <a:bodyPr/>
            <a:lstStyle/>
            <a:p/>
          </p:txBody>
        </p:sp>
        <p:sp>
          <p:nvSpPr>
            <p:cNvPr id="230" name="pt230"/>
            <p:cNvSpPr/>
            <p:nvPr/>
          </p:nvSpPr>
          <p:spPr>
            <a:xfrm>
              <a:off x="7111335" y="5064816"/>
              <a:ext cx="117405" cy="117405"/>
            </a:xfrm>
            <a:prstGeom prst="ellipse">
              <a:avLst/>
            </a:prstGeom>
            <a:solidFill>
              <a:srgbClr val="E88523">
                <a:alpha val="100000"/>
              </a:srgbClr>
            </a:solidFill>
            <a:ln w="9000" cap="rnd">
              <a:solidFill>
                <a:srgbClr val="E88523">
                  <a:alpha val="100000"/>
                </a:srgbClr>
              </a:solidFill>
              <a:prstDash val="solid"/>
              <a:round/>
            </a:ln>
          </p:spPr>
          <p:txBody>
            <a:bodyPr/>
            <a:lstStyle/>
            <a:p/>
          </p:txBody>
        </p:sp>
        <p:sp>
          <p:nvSpPr>
            <p:cNvPr id="231" name="pt231"/>
            <p:cNvSpPr/>
            <p:nvPr/>
          </p:nvSpPr>
          <p:spPr>
            <a:xfrm>
              <a:off x="2423649" y="5487220"/>
              <a:ext cx="117405" cy="117405"/>
            </a:xfrm>
            <a:prstGeom prst="ellipse">
              <a:avLst/>
            </a:prstGeom>
            <a:solidFill>
              <a:srgbClr val="00BB45">
                <a:alpha val="100000"/>
              </a:srgbClr>
            </a:solidFill>
            <a:ln w="9000" cap="rnd">
              <a:solidFill>
                <a:srgbClr val="00BB45">
                  <a:alpha val="100000"/>
                </a:srgbClr>
              </a:solidFill>
              <a:prstDash val="solid"/>
              <a:round/>
            </a:ln>
          </p:spPr>
          <p:txBody>
            <a:bodyPr/>
            <a:lstStyle/>
            <a:p/>
          </p:txBody>
        </p:sp>
        <p:sp>
          <p:nvSpPr>
            <p:cNvPr id="232" name="pt232"/>
            <p:cNvSpPr/>
            <p:nvPr/>
          </p:nvSpPr>
          <p:spPr>
            <a:xfrm>
              <a:off x="7111335" y="5205617"/>
              <a:ext cx="117405" cy="117405"/>
            </a:xfrm>
            <a:prstGeom prst="ellipse">
              <a:avLst/>
            </a:prstGeom>
            <a:solidFill>
              <a:srgbClr val="00BB45">
                <a:alpha val="100000"/>
              </a:srgbClr>
            </a:solidFill>
            <a:ln w="9000" cap="rnd">
              <a:solidFill>
                <a:srgbClr val="00BB45">
                  <a:alpha val="100000"/>
                </a:srgbClr>
              </a:solidFill>
              <a:prstDash val="solid"/>
              <a:round/>
            </a:ln>
          </p:spPr>
          <p:txBody>
            <a:bodyPr/>
            <a:lstStyle/>
            <a:p/>
          </p:txBody>
        </p:sp>
        <p:sp>
          <p:nvSpPr>
            <p:cNvPr id="233" name="pt233"/>
            <p:cNvSpPr/>
            <p:nvPr/>
          </p:nvSpPr>
          <p:spPr>
            <a:xfrm>
              <a:off x="3595570" y="5205617"/>
              <a:ext cx="117405" cy="117405"/>
            </a:xfrm>
            <a:prstGeom prst="ellipse">
              <a:avLst/>
            </a:prstGeom>
            <a:solidFill>
              <a:srgbClr val="00BB45">
                <a:alpha val="100000"/>
              </a:srgbClr>
            </a:solidFill>
            <a:ln w="9000" cap="rnd">
              <a:solidFill>
                <a:srgbClr val="00BB45">
                  <a:alpha val="100000"/>
                </a:srgbClr>
              </a:solidFill>
              <a:prstDash val="solid"/>
              <a:round/>
            </a:ln>
          </p:spPr>
          <p:txBody>
            <a:bodyPr/>
            <a:lstStyle/>
            <a:p/>
          </p:txBody>
        </p:sp>
        <p:sp>
          <p:nvSpPr>
            <p:cNvPr id="234" name="pt234"/>
            <p:cNvSpPr/>
            <p:nvPr/>
          </p:nvSpPr>
          <p:spPr>
            <a:xfrm>
              <a:off x="5939414" y="5064816"/>
              <a:ext cx="117405" cy="117405"/>
            </a:xfrm>
            <a:prstGeom prst="ellipse">
              <a:avLst/>
            </a:prstGeom>
            <a:solidFill>
              <a:srgbClr val="00BB45">
                <a:alpha val="100000"/>
              </a:srgbClr>
            </a:solidFill>
            <a:ln w="9000" cap="rnd">
              <a:solidFill>
                <a:srgbClr val="00BB45">
                  <a:alpha val="100000"/>
                </a:srgbClr>
              </a:solidFill>
              <a:prstDash val="solid"/>
              <a:round/>
            </a:ln>
          </p:spPr>
          <p:txBody>
            <a:bodyPr/>
            <a:lstStyle/>
            <a:p/>
          </p:txBody>
        </p:sp>
        <p:sp>
          <p:nvSpPr>
            <p:cNvPr id="235" name="pt235"/>
            <p:cNvSpPr/>
            <p:nvPr/>
          </p:nvSpPr>
          <p:spPr>
            <a:xfrm>
              <a:off x="3595570" y="5346419"/>
              <a:ext cx="117405" cy="117405"/>
            </a:xfrm>
            <a:prstGeom prst="ellipse">
              <a:avLst/>
            </a:prstGeom>
            <a:solidFill>
              <a:srgbClr val="D774FD">
                <a:alpha val="100000"/>
              </a:srgbClr>
            </a:solidFill>
            <a:ln w="9000" cap="rnd">
              <a:solidFill>
                <a:srgbClr val="D774FD">
                  <a:alpha val="100000"/>
                </a:srgbClr>
              </a:solidFill>
              <a:prstDash val="solid"/>
              <a:round/>
            </a:ln>
          </p:spPr>
          <p:txBody>
            <a:bodyPr/>
            <a:lstStyle/>
            <a:p/>
          </p:txBody>
        </p:sp>
        <p:sp>
          <p:nvSpPr>
            <p:cNvPr id="236" name="pt236"/>
            <p:cNvSpPr/>
            <p:nvPr/>
          </p:nvSpPr>
          <p:spPr>
            <a:xfrm>
              <a:off x="5939414" y="5205617"/>
              <a:ext cx="117405" cy="117405"/>
            </a:xfrm>
            <a:prstGeom prst="ellipse">
              <a:avLst/>
            </a:prstGeom>
            <a:solidFill>
              <a:srgbClr val="E76BF3">
                <a:alpha val="100000"/>
              </a:srgbClr>
            </a:solidFill>
            <a:ln w="9000" cap="rnd">
              <a:solidFill>
                <a:srgbClr val="E76BF3">
                  <a:alpha val="100000"/>
                </a:srgbClr>
              </a:solidFill>
              <a:prstDash val="solid"/>
              <a:round/>
            </a:ln>
          </p:spPr>
          <p:txBody>
            <a:bodyPr/>
            <a:lstStyle/>
            <a:p/>
          </p:txBody>
        </p:sp>
        <p:sp>
          <p:nvSpPr>
            <p:cNvPr id="237" name="pt237"/>
            <p:cNvSpPr/>
            <p:nvPr/>
          </p:nvSpPr>
          <p:spPr>
            <a:xfrm>
              <a:off x="2423649" y="5628022"/>
              <a:ext cx="117405" cy="117405"/>
            </a:xfrm>
            <a:prstGeom prst="ellipse">
              <a:avLst/>
            </a:prstGeom>
            <a:solidFill>
              <a:srgbClr val="D774FD">
                <a:alpha val="100000"/>
              </a:srgbClr>
            </a:solidFill>
            <a:ln w="9000" cap="rnd">
              <a:solidFill>
                <a:srgbClr val="D774FD">
                  <a:alpha val="100000"/>
                </a:srgbClr>
              </a:solidFill>
              <a:prstDash val="solid"/>
              <a:round/>
            </a:ln>
          </p:spPr>
          <p:txBody>
            <a:bodyPr/>
            <a:lstStyle/>
            <a:p/>
          </p:txBody>
        </p:sp>
        <p:sp>
          <p:nvSpPr>
            <p:cNvPr id="238" name="pt238"/>
            <p:cNvSpPr/>
            <p:nvPr/>
          </p:nvSpPr>
          <p:spPr>
            <a:xfrm>
              <a:off x="5939414" y="5346419"/>
              <a:ext cx="117405" cy="117405"/>
            </a:xfrm>
            <a:prstGeom prst="ellipse">
              <a:avLst/>
            </a:prstGeom>
            <a:solidFill>
              <a:srgbClr val="D774FD">
                <a:alpha val="100000"/>
              </a:srgbClr>
            </a:solidFill>
            <a:ln w="9000" cap="rnd">
              <a:solidFill>
                <a:srgbClr val="D774FD">
                  <a:alpha val="100000"/>
                </a:srgbClr>
              </a:solidFill>
              <a:prstDash val="solid"/>
              <a:round/>
            </a:ln>
          </p:spPr>
          <p:txBody>
            <a:bodyPr/>
            <a:lstStyle/>
            <a:p/>
          </p:txBody>
        </p:sp>
        <p:sp>
          <p:nvSpPr>
            <p:cNvPr id="239" name="pt239"/>
            <p:cNvSpPr/>
            <p:nvPr/>
          </p:nvSpPr>
          <p:spPr>
            <a:xfrm>
              <a:off x="3595570" y="5487220"/>
              <a:ext cx="117405" cy="117405"/>
            </a:xfrm>
            <a:prstGeom prst="ellipse">
              <a:avLst/>
            </a:prstGeom>
            <a:solidFill>
              <a:srgbClr val="F365E6">
                <a:alpha val="100000"/>
              </a:srgbClr>
            </a:solidFill>
            <a:ln w="9000" cap="rnd">
              <a:solidFill>
                <a:srgbClr val="F365E6">
                  <a:alpha val="100000"/>
                </a:srgbClr>
              </a:solidFill>
              <a:prstDash val="solid"/>
              <a:round/>
            </a:ln>
          </p:spPr>
          <p:txBody>
            <a:bodyPr/>
            <a:lstStyle/>
            <a:p/>
          </p:txBody>
        </p:sp>
        <p:sp>
          <p:nvSpPr>
            <p:cNvPr id="240" name="pt240"/>
            <p:cNvSpPr/>
            <p:nvPr/>
          </p:nvSpPr>
          <p:spPr>
            <a:xfrm>
              <a:off x="5939414" y="5487220"/>
              <a:ext cx="117405" cy="117405"/>
            </a:xfrm>
            <a:prstGeom prst="ellipse">
              <a:avLst/>
            </a:prstGeom>
            <a:solidFill>
              <a:srgbClr val="F365E6">
                <a:alpha val="100000"/>
              </a:srgbClr>
            </a:solidFill>
            <a:ln w="9000" cap="rnd">
              <a:solidFill>
                <a:srgbClr val="F365E6">
                  <a:alpha val="100000"/>
                </a:srgbClr>
              </a:solidFill>
              <a:prstDash val="solid"/>
              <a:round/>
            </a:ln>
          </p:spPr>
          <p:txBody>
            <a:bodyPr/>
            <a:lstStyle/>
            <a:p/>
          </p:txBody>
        </p:sp>
        <p:sp>
          <p:nvSpPr>
            <p:cNvPr id="241" name="pt241"/>
            <p:cNvSpPr/>
            <p:nvPr/>
          </p:nvSpPr>
          <p:spPr>
            <a:xfrm>
              <a:off x="7111335" y="5346419"/>
              <a:ext cx="117405" cy="117405"/>
            </a:xfrm>
            <a:prstGeom prst="ellipse">
              <a:avLst/>
            </a:prstGeom>
            <a:solidFill>
              <a:srgbClr val="F365E6">
                <a:alpha val="100000"/>
              </a:srgbClr>
            </a:solidFill>
            <a:ln w="9000" cap="rnd">
              <a:solidFill>
                <a:srgbClr val="F365E6">
                  <a:alpha val="100000"/>
                </a:srgbClr>
              </a:solidFill>
              <a:prstDash val="solid"/>
              <a:round/>
            </a:ln>
          </p:spPr>
          <p:txBody>
            <a:bodyPr/>
            <a:lstStyle/>
            <a:p/>
          </p:txBody>
        </p:sp>
        <p:sp>
          <p:nvSpPr>
            <p:cNvPr id="242" name="pt242"/>
            <p:cNvSpPr/>
            <p:nvPr/>
          </p:nvSpPr>
          <p:spPr>
            <a:xfrm>
              <a:off x="3595570" y="5628022"/>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43" name="pt243"/>
            <p:cNvSpPr/>
            <p:nvPr/>
          </p:nvSpPr>
          <p:spPr>
            <a:xfrm>
              <a:off x="4767492" y="534641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44" name="pt244"/>
            <p:cNvSpPr/>
            <p:nvPr/>
          </p:nvSpPr>
          <p:spPr>
            <a:xfrm>
              <a:off x="5939414" y="5628022"/>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45" name="pt245"/>
            <p:cNvSpPr/>
            <p:nvPr/>
          </p:nvSpPr>
          <p:spPr>
            <a:xfrm>
              <a:off x="7111335" y="5487220"/>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46" name="pt246"/>
            <p:cNvSpPr/>
            <p:nvPr/>
          </p:nvSpPr>
          <p:spPr>
            <a:xfrm>
              <a:off x="4767492" y="5487220"/>
              <a:ext cx="117405" cy="117405"/>
            </a:xfrm>
            <a:prstGeom prst="ellipse">
              <a:avLst/>
            </a:prstGeom>
            <a:solidFill>
              <a:srgbClr val="D774FD">
                <a:alpha val="100000"/>
              </a:srgbClr>
            </a:solidFill>
            <a:ln w="9000" cap="rnd">
              <a:solidFill>
                <a:srgbClr val="D774FD">
                  <a:alpha val="100000"/>
                </a:srgbClr>
              </a:solidFill>
              <a:prstDash val="solid"/>
              <a:round/>
            </a:ln>
          </p:spPr>
          <p:txBody>
            <a:bodyPr/>
            <a:lstStyle/>
            <a:p/>
          </p:txBody>
        </p:sp>
        <p:sp>
          <p:nvSpPr>
            <p:cNvPr id="247" name="pt247"/>
            <p:cNvSpPr/>
            <p:nvPr/>
          </p:nvSpPr>
          <p:spPr>
            <a:xfrm>
              <a:off x="4767492" y="5628022"/>
              <a:ext cx="117405" cy="117405"/>
            </a:xfrm>
            <a:prstGeom prst="ellipse">
              <a:avLst/>
            </a:prstGeom>
            <a:solidFill>
              <a:srgbClr val="00BB45">
                <a:alpha val="100000"/>
              </a:srgbClr>
            </a:solidFill>
            <a:ln w="9000" cap="rnd">
              <a:solidFill>
                <a:srgbClr val="00BB45">
                  <a:alpha val="100000"/>
                </a:srgbClr>
              </a:solidFill>
              <a:prstDash val="solid"/>
              <a:round/>
            </a:ln>
          </p:spPr>
          <p:txBody>
            <a:bodyPr/>
            <a:lstStyle/>
            <a:p/>
          </p:txBody>
        </p:sp>
        <p:sp>
          <p:nvSpPr>
            <p:cNvPr id="248" name="pt248"/>
            <p:cNvSpPr/>
            <p:nvPr/>
          </p:nvSpPr>
          <p:spPr>
            <a:xfrm>
              <a:off x="7111335" y="5628022"/>
              <a:ext cx="117405" cy="117405"/>
            </a:xfrm>
            <a:prstGeom prst="ellipse">
              <a:avLst/>
            </a:prstGeom>
            <a:solidFill>
              <a:srgbClr val="D774FD">
                <a:alpha val="100000"/>
              </a:srgbClr>
            </a:solidFill>
            <a:ln w="9000" cap="rnd">
              <a:solidFill>
                <a:srgbClr val="D774FD">
                  <a:alpha val="100000"/>
                </a:srgbClr>
              </a:solidFill>
              <a:prstDash val="solid"/>
              <a:round/>
            </a:ln>
          </p:spPr>
          <p:txBody>
            <a:bodyPr/>
            <a:lstStyle/>
            <a:p/>
          </p:txBody>
        </p:sp>
        <p:sp>
          <p:nvSpPr>
            <p:cNvPr id="249" name="tx249"/>
            <p:cNvSpPr/>
            <p:nvPr/>
          </p:nvSpPr>
          <p:spPr>
            <a:xfrm>
              <a:off x="1549971" y="858143"/>
              <a:ext cx="815187"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Brazil (687,000)</a:t>
              </a:r>
            </a:p>
          </p:txBody>
        </p:sp>
        <p:sp>
          <p:nvSpPr>
            <p:cNvPr id="250" name="tx250"/>
            <p:cNvSpPr/>
            <p:nvPr/>
          </p:nvSpPr>
          <p:spPr>
            <a:xfrm>
              <a:off x="1472979" y="998944"/>
              <a:ext cx="89218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Mexico (351,000)</a:t>
              </a:r>
            </a:p>
          </p:txBody>
        </p:sp>
        <p:sp>
          <p:nvSpPr>
            <p:cNvPr id="251" name="tx251"/>
            <p:cNvSpPr/>
            <p:nvPr/>
          </p:nvSpPr>
          <p:spPr>
            <a:xfrm>
              <a:off x="1308204" y="1139746"/>
              <a:ext cx="105695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Venezuela (114,000)</a:t>
              </a:r>
            </a:p>
          </p:txBody>
        </p:sp>
        <p:sp>
          <p:nvSpPr>
            <p:cNvPr id="252" name="tx252"/>
            <p:cNvSpPr/>
            <p:nvPr/>
          </p:nvSpPr>
          <p:spPr>
            <a:xfrm>
              <a:off x="1154219" y="1280547"/>
              <a:ext cx="1210939"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United States (110,000)</a:t>
              </a:r>
            </a:p>
          </p:txBody>
        </p:sp>
        <p:sp>
          <p:nvSpPr>
            <p:cNvPr id="253" name="tx253"/>
            <p:cNvSpPr/>
            <p:nvPr/>
          </p:nvSpPr>
          <p:spPr>
            <a:xfrm>
              <a:off x="1472979" y="1421349"/>
              <a:ext cx="89218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Ecuador (64,000)</a:t>
              </a:r>
            </a:p>
          </p:txBody>
        </p:sp>
        <p:sp>
          <p:nvSpPr>
            <p:cNvPr id="254" name="tx254"/>
            <p:cNvSpPr/>
            <p:nvPr/>
          </p:nvSpPr>
          <p:spPr>
            <a:xfrm>
              <a:off x="1415280" y="1562150"/>
              <a:ext cx="949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Colombia (64,000)</a:t>
              </a:r>
            </a:p>
          </p:txBody>
        </p:sp>
        <p:sp>
          <p:nvSpPr>
            <p:cNvPr id="255" name="tx255"/>
            <p:cNvSpPr/>
            <p:nvPr/>
          </p:nvSpPr>
          <p:spPr>
            <a:xfrm>
              <a:off x="1562773" y="1702952"/>
              <a:ext cx="80238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Bolivia (63,000)</a:t>
              </a:r>
            </a:p>
          </p:txBody>
        </p:sp>
        <p:sp>
          <p:nvSpPr>
            <p:cNvPr id="256" name="tx256"/>
            <p:cNvSpPr/>
            <p:nvPr/>
          </p:nvSpPr>
          <p:spPr>
            <a:xfrm>
              <a:off x="1408788" y="1843753"/>
              <a:ext cx="95637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Argentina (63,000)</a:t>
              </a:r>
            </a:p>
          </p:txBody>
        </p:sp>
        <p:sp>
          <p:nvSpPr>
            <p:cNvPr id="257" name="tx257"/>
            <p:cNvSpPr/>
            <p:nvPr/>
          </p:nvSpPr>
          <p:spPr>
            <a:xfrm>
              <a:off x="1671952" y="1984555"/>
              <a:ext cx="69320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Haiti (58,000)</a:t>
              </a:r>
            </a:p>
          </p:txBody>
        </p:sp>
        <p:sp>
          <p:nvSpPr>
            <p:cNvPr id="258" name="tx258"/>
            <p:cNvSpPr/>
            <p:nvPr/>
          </p:nvSpPr>
          <p:spPr>
            <a:xfrm>
              <a:off x="1659151" y="2125356"/>
              <a:ext cx="70600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Peru (54,000)</a:t>
              </a:r>
            </a:p>
          </p:txBody>
        </p:sp>
        <p:sp>
          <p:nvSpPr>
            <p:cNvPr id="259" name="tx259"/>
            <p:cNvSpPr/>
            <p:nvPr/>
          </p:nvSpPr>
          <p:spPr>
            <a:xfrm>
              <a:off x="1338288" y="2266158"/>
              <a:ext cx="102687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Guatemala (33,000)</a:t>
              </a:r>
            </a:p>
          </p:txBody>
        </p:sp>
        <p:sp>
          <p:nvSpPr>
            <p:cNvPr id="260" name="tx260"/>
            <p:cNvSpPr/>
            <p:nvPr/>
          </p:nvSpPr>
          <p:spPr>
            <a:xfrm>
              <a:off x="1498674" y="2406959"/>
              <a:ext cx="86648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Canada (29,000)</a:t>
              </a:r>
            </a:p>
          </p:txBody>
        </p:sp>
        <p:sp>
          <p:nvSpPr>
            <p:cNvPr id="261" name="tx261"/>
            <p:cNvSpPr/>
            <p:nvPr/>
          </p:nvSpPr>
          <p:spPr>
            <a:xfrm>
              <a:off x="1408788" y="2547761"/>
              <a:ext cx="95637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Paraguay (29,000)</a:t>
              </a:r>
            </a:p>
          </p:txBody>
        </p:sp>
        <p:sp>
          <p:nvSpPr>
            <p:cNvPr id="262" name="tx262"/>
            <p:cNvSpPr/>
            <p:nvPr/>
          </p:nvSpPr>
          <p:spPr>
            <a:xfrm>
              <a:off x="1402387" y="2688562"/>
              <a:ext cx="96277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Honduras (21,000)</a:t>
              </a:r>
            </a:p>
          </p:txBody>
        </p:sp>
        <p:sp>
          <p:nvSpPr>
            <p:cNvPr id="263" name="tx263"/>
            <p:cNvSpPr/>
            <p:nvPr/>
          </p:nvSpPr>
          <p:spPr>
            <a:xfrm>
              <a:off x="1402387" y="2829364"/>
              <a:ext cx="96277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Costa Rica (4,000)</a:t>
              </a:r>
            </a:p>
          </p:txBody>
        </p:sp>
        <p:sp>
          <p:nvSpPr>
            <p:cNvPr id="264" name="tx264"/>
            <p:cNvSpPr/>
            <p:nvPr/>
          </p:nvSpPr>
          <p:spPr>
            <a:xfrm>
              <a:off x="1376693" y="2970165"/>
              <a:ext cx="98846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El Salvador (3,000)</a:t>
              </a:r>
            </a:p>
          </p:txBody>
        </p:sp>
        <p:sp>
          <p:nvSpPr>
            <p:cNvPr id="265" name="tx265"/>
            <p:cNvSpPr/>
            <p:nvPr/>
          </p:nvSpPr>
          <p:spPr>
            <a:xfrm>
              <a:off x="1537170" y="3110967"/>
              <a:ext cx="827989"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Jamaica (2,000)</a:t>
              </a:r>
            </a:p>
          </p:txBody>
        </p:sp>
        <p:sp>
          <p:nvSpPr>
            <p:cNvPr id="266" name="tx266"/>
            <p:cNvSpPr/>
            <p:nvPr/>
          </p:nvSpPr>
          <p:spPr>
            <a:xfrm>
              <a:off x="1473070" y="3251768"/>
              <a:ext cx="89208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Suriname (2,000)</a:t>
              </a:r>
            </a:p>
          </p:txBody>
        </p:sp>
        <p:sp>
          <p:nvSpPr>
            <p:cNvPr id="267" name="tx267"/>
            <p:cNvSpPr/>
            <p:nvPr/>
          </p:nvSpPr>
          <p:spPr>
            <a:xfrm>
              <a:off x="940249" y="3392570"/>
              <a:ext cx="1424909"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Dominican Republic (2,000)</a:t>
              </a:r>
            </a:p>
          </p:txBody>
        </p:sp>
        <p:sp>
          <p:nvSpPr>
            <p:cNvPr id="268" name="tx268"/>
            <p:cNvSpPr/>
            <p:nvPr/>
          </p:nvSpPr>
          <p:spPr>
            <a:xfrm>
              <a:off x="1704048" y="3533371"/>
              <a:ext cx="66111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Chile (2,000)</a:t>
              </a:r>
            </a:p>
          </p:txBody>
        </p:sp>
        <p:sp>
          <p:nvSpPr>
            <p:cNvPr id="269" name="tx269"/>
            <p:cNvSpPr/>
            <p:nvPr/>
          </p:nvSpPr>
          <p:spPr>
            <a:xfrm>
              <a:off x="1537261" y="3674173"/>
              <a:ext cx="827897"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Panama (1,000)</a:t>
              </a:r>
            </a:p>
          </p:txBody>
        </p:sp>
        <p:sp>
          <p:nvSpPr>
            <p:cNvPr id="270" name="tx270"/>
            <p:cNvSpPr/>
            <p:nvPr/>
          </p:nvSpPr>
          <p:spPr>
            <a:xfrm>
              <a:off x="1440883" y="3814974"/>
              <a:ext cx="92427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Nicaragua (1,000)</a:t>
              </a:r>
            </a:p>
          </p:txBody>
        </p:sp>
        <p:sp>
          <p:nvSpPr>
            <p:cNvPr id="271" name="tx271"/>
            <p:cNvSpPr/>
            <p:nvPr/>
          </p:nvSpPr>
          <p:spPr>
            <a:xfrm>
              <a:off x="1652659" y="3955776"/>
              <a:ext cx="71250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Belize (1,000)</a:t>
              </a:r>
            </a:p>
          </p:txBody>
        </p:sp>
        <p:sp>
          <p:nvSpPr>
            <p:cNvPr id="272" name="tx272"/>
            <p:cNvSpPr/>
            <p:nvPr/>
          </p:nvSpPr>
          <p:spPr>
            <a:xfrm>
              <a:off x="1623763" y="4096577"/>
              <a:ext cx="74139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Cuba (&lt;1,000)</a:t>
              </a:r>
            </a:p>
          </p:txBody>
        </p:sp>
        <p:sp>
          <p:nvSpPr>
            <p:cNvPr id="273" name="tx273"/>
            <p:cNvSpPr/>
            <p:nvPr/>
          </p:nvSpPr>
          <p:spPr>
            <a:xfrm>
              <a:off x="853564" y="4237379"/>
              <a:ext cx="151159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Trinidad and Tobago (&lt;1,000)</a:t>
              </a:r>
            </a:p>
          </p:txBody>
        </p:sp>
        <p:sp>
          <p:nvSpPr>
            <p:cNvPr id="274" name="tx274"/>
            <p:cNvSpPr/>
            <p:nvPr/>
          </p:nvSpPr>
          <p:spPr>
            <a:xfrm>
              <a:off x="1463286" y="4378180"/>
              <a:ext cx="901872"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Uruguay (&lt;1,000)</a:t>
              </a:r>
            </a:p>
          </p:txBody>
        </p:sp>
        <p:sp>
          <p:nvSpPr>
            <p:cNvPr id="275" name="tx275"/>
            <p:cNvSpPr/>
            <p:nvPr/>
          </p:nvSpPr>
          <p:spPr>
            <a:xfrm>
              <a:off x="1405496" y="4518982"/>
              <a:ext cx="959662"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Barbados (&lt;1,000)</a:t>
              </a:r>
            </a:p>
          </p:txBody>
        </p:sp>
        <p:sp>
          <p:nvSpPr>
            <p:cNvPr id="276" name="tx276"/>
            <p:cNvSpPr/>
            <p:nvPr/>
          </p:nvSpPr>
          <p:spPr>
            <a:xfrm>
              <a:off x="1508275" y="4659783"/>
              <a:ext cx="85688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Bahamas (&lt;500)</a:t>
              </a:r>
            </a:p>
          </p:txBody>
        </p:sp>
        <p:sp>
          <p:nvSpPr>
            <p:cNvPr id="277" name="tx277"/>
            <p:cNvSpPr/>
            <p:nvPr/>
          </p:nvSpPr>
          <p:spPr>
            <a:xfrm>
              <a:off x="1591668" y="4800585"/>
              <a:ext cx="77349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Guyana (&lt;500)</a:t>
              </a:r>
            </a:p>
          </p:txBody>
        </p:sp>
        <p:sp>
          <p:nvSpPr>
            <p:cNvPr id="278" name="tx278"/>
            <p:cNvSpPr/>
            <p:nvPr/>
          </p:nvSpPr>
          <p:spPr>
            <a:xfrm>
              <a:off x="1546771" y="4941386"/>
              <a:ext cx="81838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Grenada (&lt;500)</a:t>
              </a:r>
            </a:p>
          </p:txBody>
        </p:sp>
        <p:sp>
          <p:nvSpPr>
            <p:cNvPr id="279" name="tx279"/>
            <p:cNvSpPr/>
            <p:nvPr/>
          </p:nvSpPr>
          <p:spPr>
            <a:xfrm>
              <a:off x="1578775" y="5082188"/>
              <a:ext cx="78638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St Lucia (&lt;500)</a:t>
              </a:r>
            </a:p>
          </p:txBody>
        </p:sp>
        <p:sp>
          <p:nvSpPr>
            <p:cNvPr id="280" name="tx280"/>
            <p:cNvSpPr/>
            <p:nvPr/>
          </p:nvSpPr>
          <p:spPr>
            <a:xfrm>
              <a:off x="1471790" y="5222989"/>
              <a:ext cx="89336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St Vincent (&lt;200)</a:t>
              </a:r>
            </a:p>
          </p:txBody>
        </p:sp>
        <p:sp>
          <p:nvSpPr>
            <p:cNvPr id="281" name="tx281"/>
            <p:cNvSpPr/>
            <p:nvPr/>
          </p:nvSpPr>
          <p:spPr>
            <a:xfrm>
              <a:off x="911263" y="5363791"/>
              <a:ext cx="145389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Antigua and Barbuda (&lt;100)</a:t>
              </a:r>
            </a:p>
          </p:txBody>
        </p:sp>
        <p:sp>
          <p:nvSpPr>
            <p:cNvPr id="282" name="tx282"/>
            <p:cNvSpPr/>
            <p:nvPr/>
          </p:nvSpPr>
          <p:spPr>
            <a:xfrm>
              <a:off x="1514676" y="5504592"/>
              <a:ext cx="850483"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Dominica (&lt;100)</a:t>
              </a:r>
            </a:p>
          </p:txBody>
        </p:sp>
        <p:sp>
          <p:nvSpPr>
            <p:cNvPr id="283" name="tx283"/>
            <p:cNvSpPr/>
            <p:nvPr/>
          </p:nvSpPr>
          <p:spPr>
            <a:xfrm>
              <a:off x="1084542" y="5645394"/>
              <a:ext cx="1280617"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St Kitts and Nevis (&lt;100)</a:t>
              </a:r>
            </a:p>
          </p:txBody>
        </p:sp>
        <p:sp>
          <p:nvSpPr>
            <p:cNvPr id="284" name="tx284"/>
            <p:cNvSpPr/>
            <p:nvPr/>
          </p:nvSpPr>
          <p:spPr>
            <a:xfrm>
              <a:off x="7287230" y="858143"/>
              <a:ext cx="89218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Mexico (218,000)</a:t>
              </a:r>
            </a:p>
          </p:txBody>
        </p:sp>
        <p:sp>
          <p:nvSpPr>
            <p:cNvPr id="285" name="tx285"/>
            <p:cNvSpPr/>
            <p:nvPr/>
          </p:nvSpPr>
          <p:spPr>
            <a:xfrm>
              <a:off x="7287230" y="998944"/>
              <a:ext cx="106555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Venezuela (185,000)</a:t>
              </a:r>
            </a:p>
          </p:txBody>
        </p:sp>
        <p:sp>
          <p:nvSpPr>
            <p:cNvPr id="286" name="tx286"/>
            <p:cNvSpPr/>
            <p:nvPr/>
          </p:nvSpPr>
          <p:spPr>
            <a:xfrm>
              <a:off x="7287230" y="1139746"/>
              <a:ext cx="102056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Argentina (101,000)</a:t>
              </a:r>
            </a:p>
          </p:txBody>
        </p:sp>
        <p:sp>
          <p:nvSpPr>
            <p:cNvPr id="287" name="tx287"/>
            <p:cNvSpPr/>
            <p:nvPr/>
          </p:nvSpPr>
          <p:spPr>
            <a:xfrm>
              <a:off x="7287230" y="1280547"/>
              <a:ext cx="80238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Bolivia (89,000)</a:t>
              </a:r>
            </a:p>
          </p:txBody>
        </p:sp>
        <p:sp>
          <p:nvSpPr>
            <p:cNvPr id="288" name="tx288"/>
            <p:cNvSpPr/>
            <p:nvPr/>
          </p:nvSpPr>
          <p:spPr>
            <a:xfrm>
              <a:off x="7287230" y="1421349"/>
              <a:ext cx="115534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United States (73,000)</a:t>
              </a:r>
            </a:p>
          </p:txBody>
        </p:sp>
        <p:sp>
          <p:nvSpPr>
            <p:cNvPr id="289" name="tx289"/>
            <p:cNvSpPr/>
            <p:nvPr/>
          </p:nvSpPr>
          <p:spPr>
            <a:xfrm>
              <a:off x="7287230" y="1562150"/>
              <a:ext cx="69320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Haiti (55,000)</a:t>
              </a:r>
            </a:p>
          </p:txBody>
        </p:sp>
        <p:sp>
          <p:nvSpPr>
            <p:cNvPr id="290" name="tx290"/>
            <p:cNvSpPr/>
            <p:nvPr/>
          </p:nvSpPr>
          <p:spPr>
            <a:xfrm>
              <a:off x="7287230" y="1702952"/>
              <a:ext cx="89218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Ecuador (53,000)</a:t>
              </a:r>
            </a:p>
          </p:txBody>
        </p:sp>
        <p:sp>
          <p:nvSpPr>
            <p:cNvPr id="291" name="tx291"/>
            <p:cNvSpPr/>
            <p:nvPr/>
          </p:nvSpPr>
          <p:spPr>
            <a:xfrm>
              <a:off x="7287230" y="1843753"/>
              <a:ext cx="102687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Guatemala (52,000)</a:t>
              </a:r>
            </a:p>
          </p:txBody>
        </p:sp>
        <p:sp>
          <p:nvSpPr>
            <p:cNvPr id="292" name="tx292"/>
            <p:cNvSpPr/>
            <p:nvPr/>
          </p:nvSpPr>
          <p:spPr>
            <a:xfrm>
              <a:off x="7287230" y="1984555"/>
              <a:ext cx="75099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Brazil (50,000)</a:t>
              </a:r>
            </a:p>
          </p:txBody>
        </p:sp>
        <p:sp>
          <p:nvSpPr>
            <p:cNvPr id="293" name="tx293"/>
            <p:cNvSpPr/>
            <p:nvPr/>
          </p:nvSpPr>
          <p:spPr>
            <a:xfrm>
              <a:off x="7287230" y="2125356"/>
              <a:ext cx="70600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Peru (42,000)</a:t>
              </a:r>
            </a:p>
          </p:txBody>
        </p:sp>
        <p:sp>
          <p:nvSpPr>
            <p:cNvPr id="294" name="tx294"/>
            <p:cNvSpPr/>
            <p:nvPr/>
          </p:nvSpPr>
          <p:spPr>
            <a:xfrm>
              <a:off x="7287230" y="2266158"/>
              <a:ext cx="949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Colombia (41,000)</a:t>
              </a:r>
            </a:p>
          </p:txBody>
        </p:sp>
        <p:sp>
          <p:nvSpPr>
            <p:cNvPr id="295" name="tx295"/>
            <p:cNvSpPr/>
            <p:nvPr/>
          </p:nvSpPr>
          <p:spPr>
            <a:xfrm>
              <a:off x="7287230" y="2406959"/>
              <a:ext cx="86648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Canada (29,000)</a:t>
              </a:r>
            </a:p>
          </p:txBody>
        </p:sp>
        <p:sp>
          <p:nvSpPr>
            <p:cNvPr id="296" name="tx296"/>
            <p:cNvSpPr/>
            <p:nvPr/>
          </p:nvSpPr>
          <p:spPr>
            <a:xfrm>
              <a:off x="7287230" y="2547761"/>
              <a:ext cx="96277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Honduras (28,000)</a:t>
              </a:r>
            </a:p>
          </p:txBody>
        </p:sp>
        <p:sp>
          <p:nvSpPr>
            <p:cNvPr id="297" name="tx297"/>
            <p:cNvSpPr/>
            <p:nvPr/>
          </p:nvSpPr>
          <p:spPr>
            <a:xfrm>
              <a:off x="7287230" y="2688562"/>
              <a:ext cx="95637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Paraguay (24,000)</a:t>
              </a:r>
            </a:p>
          </p:txBody>
        </p:sp>
        <p:sp>
          <p:nvSpPr>
            <p:cNvPr id="298" name="tx298"/>
            <p:cNvSpPr/>
            <p:nvPr/>
          </p:nvSpPr>
          <p:spPr>
            <a:xfrm>
              <a:off x="7287230" y="2829364"/>
              <a:ext cx="1424909"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Dominican Republic (6,000)</a:t>
              </a:r>
            </a:p>
          </p:txBody>
        </p:sp>
        <p:sp>
          <p:nvSpPr>
            <p:cNvPr id="299" name="tx299"/>
            <p:cNvSpPr/>
            <p:nvPr/>
          </p:nvSpPr>
          <p:spPr>
            <a:xfrm>
              <a:off x="7287230" y="2970165"/>
              <a:ext cx="92427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Nicaragua (5,000)</a:t>
              </a:r>
            </a:p>
          </p:txBody>
        </p:sp>
        <p:sp>
          <p:nvSpPr>
            <p:cNvPr id="300" name="tx300"/>
            <p:cNvSpPr/>
            <p:nvPr/>
          </p:nvSpPr>
          <p:spPr>
            <a:xfrm>
              <a:off x="7287230" y="3110967"/>
              <a:ext cx="827897"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Panama (4,000)</a:t>
              </a:r>
            </a:p>
          </p:txBody>
        </p:sp>
        <p:sp>
          <p:nvSpPr>
            <p:cNvPr id="301" name="tx301"/>
            <p:cNvSpPr/>
            <p:nvPr/>
          </p:nvSpPr>
          <p:spPr>
            <a:xfrm>
              <a:off x="7287230" y="3251768"/>
              <a:ext cx="66111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Chile (3,000)</a:t>
              </a:r>
            </a:p>
          </p:txBody>
        </p:sp>
        <p:sp>
          <p:nvSpPr>
            <p:cNvPr id="302" name="tx302"/>
            <p:cNvSpPr/>
            <p:nvPr/>
          </p:nvSpPr>
          <p:spPr>
            <a:xfrm>
              <a:off x="7287230" y="3392570"/>
              <a:ext cx="89208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Suriname (2,000)</a:t>
              </a:r>
            </a:p>
          </p:txBody>
        </p:sp>
        <p:sp>
          <p:nvSpPr>
            <p:cNvPr id="303" name="tx303"/>
            <p:cNvSpPr/>
            <p:nvPr/>
          </p:nvSpPr>
          <p:spPr>
            <a:xfrm>
              <a:off x="7287230" y="3533371"/>
              <a:ext cx="827989"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Jamaica (2,000)</a:t>
              </a:r>
            </a:p>
          </p:txBody>
        </p:sp>
        <p:sp>
          <p:nvSpPr>
            <p:cNvPr id="304" name="tx304"/>
            <p:cNvSpPr/>
            <p:nvPr/>
          </p:nvSpPr>
          <p:spPr>
            <a:xfrm>
              <a:off x="7287230" y="3674173"/>
              <a:ext cx="96277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Costa Rica (2,000)</a:t>
              </a:r>
            </a:p>
          </p:txBody>
        </p:sp>
        <p:sp>
          <p:nvSpPr>
            <p:cNvPr id="305" name="tx305"/>
            <p:cNvSpPr/>
            <p:nvPr/>
          </p:nvSpPr>
          <p:spPr>
            <a:xfrm>
              <a:off x="7287230" y="3814974"/>
              <a:ext cx="1055949"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El Salvador (&lt;1,000)</a:t>
              </a:r>
            </a:p>
          </p:txBody>
        </p:sp>
        <p:sp>
          <p:nvSpPr>
            <p:cNvPr id="306" name="tx306"/>
            <p:cNvSpPr/>
            <p:nvPr/>
          </p:nvSpPr>
          <p:spPr>
            <a:xfrm>
              <a:off x="7287230" y="3955776"/>
              <a:ext cx="74139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Cuba (&lt;1,000)</a:t>
              </a:r>
            </a:p>
          </p:txBody>
        </p:sp>
        <p:sp>
          <p:nvSpPr>
            <p:cNvPr id="307" name="tx307"/>
            <p:cNvSpPr/>
            <p:nvPr/>
          </p:nvSpPr>
          <p:spPr>
            <a:xfrm>
              <a:off x="7287230" y="4096577"/>
              <a:ext cx="779983"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Belize (&lt;1,000)</a:t>
              </a:r>
            </a:p>
          </p:txBody>
        </p:sp>
        <p:sp>
          <p:nvSpPr>
            <p:cNvPr id="308" name="tx308"/>
            <p:cNvSpPr/>
            <p:nvPr/>
          </p:nvSpPr>
          <p:spPr>
            <a:xfrm>
              <a:off x="7287230" y="4237379"/>
              <a:ext cx="80558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Uruguay (&lt;500)</a:t>
              </a:r>
            </a:p>
          </p:txBody>
        </p:sp>
        <p:sp>
          <p:nvSpPr>
            <p:cNvPr id="309" name="tx309"/>
            <p:cNvSpPr/>
            <p:nvPr/>
          </p:nvSpPr>
          <p:spPr>
            <a:xfrm>
              <a:off x="7287230" y="4378180"/>
              <a:ext cx="86337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Barbados (&lt;500)</a:t>
              </a:r>
            </a:p>
          </p:txBody>
        </p:sp>
        <p:sp>
          <p:nvSpPr>
            <p:cNvPr id="310" name="tx310"/>
            <p:cNvSpPr/>
            <p:nvPr/>
          </p:nvSpPr>
          <p:spPr>
            <a:xfrm>
              <a:off x="7287230" y="4518982"/>
              <a:ext cx="78638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St Lucia (&lt;200)</a:t>
              </a:r>
            </a:p>
          </p:txBody>
        </p:sp>
        <p:sp>
          <p:nvSpPr>
            <p:cNvPr id="311" name="tx311"/>
            <p:cNvSpPr/>
            <p:nvPr/>
          </p:nvSpPr>
          <p:spPr>
            <a:xfrm>
              <a:off x="7287230" y="4659783"/>
              <a:ext cx="77349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Guyana (&lt;200)</a:t>
              </a:r>
            </a:p>
          </p:txBody>
        </p:sp>
        <p:sp>
          <p:nvSpPr>
            <p:cNvPr id="312" name="tx312"/>
            <p:cNvSpPr/>
            <p:nvPr/>
          </p:nvSpPr>
          <p:spPr>
            <a:xfrm>
              <a:off x="7287230" y="4800585"/>
              <a:ext cx="141530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Trinidad and Tobago (&lt;200)</a:t>
              </a:r>
            </a:p>
          </p:txBody>
        </p:sp>
        <p:sp>
          <p:nvSpPr>
            <p:cNvPr id="313" name="tx313"/>
            <p:cNvSpPr/>
            <p:nvPr/>
          </p:nvSpPr>
          <p:spPr>
            <a:xfrm>
              <a:off x="7287230" y="4941386"/>
              <a:ext cx="81838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Grenada (&lt;100)</a:t>
              </a:r>
            </a:p>
          </p:txBody>
        </p:sp>
        <p:sp>
          <p:nvSpPr>
            <p:cNvPr id="314" name="tx314"/>
            <p:cNvSpPr/>
            <p:nvPr/>
          </p:nvSpPr>
          <p:spPr>
            <a:xfrm>
              <a:off x="7287230" y="5082188"/>
              <a:ext cx="85688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Bahamas (&lt;100)</a:t>
              </a:r>
            </a:p>
          </p:txBody>
        </p:sp>
        <p:sp>
          <p:nvSpPr>
            <p:cNvPr id="315" name="tx315"/>
            <p:cNvSpPr/>
            <p:nvPr/>
          </p:nvSpPr>
          <p:spPr>
            <a:xfrm>
              <a:off x="7287230" y="5222989"/>
              <a:ext cx="850483"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Dominica (&lt;100)</a:t>
              </a:r>
            </a:p>
          </p:txBody>
        </p:sp>
        <p:sp>
          <p:nvSpPr>
            <p:cNvPr id="316" name="tx316"/>
            <p:cNvSpPr/>
            <p:nvPr/>
          </p:nvSpPr>
          <p:spPr>
            <a:xfrm>
              <a:off x="7287230" y="5363791"/>
              <a:ext cx="89336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St Vincent (&lt;100)</a:t>
              </a:r>
            </a:p>
          </p:txBody>
        </p:sp>
        <p:sp>
          <p:nvSpPr>
            <p:cNvPr id="317" name="tx317"/>
            <p:cNvSpPr/>
            <p:nvPr/>
          </p:nvSpPr>
          <p:spPr>
            <a:xfrm>
              <a:off x="7287230" y="5504592"/>
              <a:ext cx="145389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Antigua and Barbuda (&lt;100)</a:t>
              </a:r>
            </a:p>
          </p:txBody>
        </p:sp>
        <p:sp>
          <p:nvSpPr>
            <p:cNvPr id="318" name="tx318"/>
            <p:cNvSpPr/>
            <p:nvPr/>
          </p:nvSpPr>
          <p:spPr>
            <a:xfrm>
              <a:off x="7287230" y="5645394"/>
              <a:ext cx="1280617"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St Kitts and Nevis (&lt;100)</a:t>
              </a:r>
            </a:p>
          </p:txBody>
        </p:sp>
        <p:sp>
          <p:nvSpPr>
            <p:cNvPr id="319" name="tx319"/>
            <p:cNvSpPr/>
            <p:nvPr/>
          </p:nvSpPr>
          <p:spPr>
            <a:xfrm>
              <a:off x="2452222"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4A000">
                      <a:alpha val="100000"/>
                    </a:srgbClr>
                  </a:solidFill>
                  <a:latin typeface="Arial"/>
                  <a:cs typeface="Arial"/>
                </a:rPr>
                <a:t>1</a:t>
              </a:r>
            </a:p>
          </p:txBody>
        </p:sp>
        <p:sp>
          <p:nvSpPr>
            <p:cNvPr id="320" name="tx320"/>
            <p:cNvSpPr/>
            <p:nvPr/>
          </p:nvSpPr>
          <p:spPr>
            <a:xfrm>
              <a:off x="3624143"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4A000">
                      <a:alpha val="100000"/>
                    </a:srgbClr>
                  </a:solidFill>
                  <a:latin typeface="Arial"/>
                  <a:cs typeface="Arial"/>
                </a:rPr>
                <a:t>1</a:t>
              </a:r>
            </a:p>
          </p:txBody>
        </p:sp>
        <p:sp>
          <p:nvSpPr>
            <p:cNvPr id="321" name="tx321"/>
            <p:cNvSpPr/>
            <p:nvPr/>
          </p:nvSpPr>
          <p:spPr>
            <a:xfrm>
              <a:off x="4796065"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4A000">
                      <a:alpha val="100000"/>
                    </a:srgbClr>
                  </a:solidFill>
                  <a:latin typeface="Arial"/>
                  <a:cs typeface="Arial"/>
                </a:rPr>
                <a:t>1</a:t>
              </a:r>
            </a:p>
          </p:txBody>
        </p:sp>
        <p:sp>
          <p:nvSpPr>
            <p:cNvPr id="322" name="tx322"/>
            <p:cNvSpPr/>
            <p:nvPr/>
          </p:nvSpPr>
          <p:spPr>
            <a:xfrm>
              <a:off x="2452222" y="10014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8FF">
                      <a:alpha val="100000"/>
                    </a:srgbClr>
                  </a:solidFill>
                  <a:latin typeface="Arial"/>
                  <a:cs typeface="Arial"/>
                </a:rPr>
                <a:t>2</a:t>
              </a:r>
            </a:p>
          </p:txBody>
        </p:sp>
        <p:sp>
          <p:nvSpPr>
            <p:cNvPr id="323" name="tx323"/>
            <p:cNvSpPr/>
            <p:nvPr/>
          </p:nvSpPr>
          <p:spPr>
            <a:xfrm>
              <a:off x="5967987"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8FF">
                      <a:alpha val="100000"/>
                    </a:srgbClr>
                  </a:solidFill>
                  <a:latin typeface="Arial"/>
                  <a:cs typeface="Arial"/>
                </a:rPr>
                <a:t>1</a:t>
              </a:r>
            </a:p>
          </p:txBody>
        </p:sp>
        <p:sp>
          <p:nvSpPr>
            <p:cNvPr id="324" name="tx324"/>
            <p:cNvSpPr/>
            <p:nvPr/>
          </p:nvSpPr>
          <p:spPr>
            <a:xfrm>
              <a:off x="5967987" y="10014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4A000">
                      <a:alpha val="100000"/>
                    </a:srgbClr>
                  </a:solidFill>
                  <a:latin typeface="Arial"/>
                  <a:cs typeface="Arial"/>
                </a:rPr>
                <a:t>2</a:t>
              </a:r>
            </a:p>
          </p:txBody>
        </p:sp>
        <p:sp>
          <p:nvSpPr>
            <p:cNvPr id="325" name="tx325"/>
            <p:cNvSpPr/>
            <p:nvPr/>
          </p:nvSpPr>
          <p:spPr>
            <a:xfrm>
              <a:off x="4796065" y="10014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8FF">
                      <a:alpha val="100000"/>
                    </a:srgbClr>
                  </a:solidFill>
                  <a:latin typeface="Arial"/>
                  <a:cs typeface="Arial"/>
                </a:rPr>
                <a:t>2</a:t>
              </a:r>
            </a:p>
          </p:txBody>
        </p:sp>
        <p:sp>
          <p:nvSpPr>
            <p:cNvPr id="326" name="tx326"/>
            <p:cNvSpPr/>
            <p:nvPr/>
          </p:nvSpPr>
          <p:spPr>
            <a:xfrm>
              <a:off x="7139908"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8FF">
                      <a:alpha val="100000"/>
                    </a:srgbClr>
                  </a:solidFill>
                  <a:latin typeface="Arial"/>
                  <a:cs typeface="Arial"/>
                </a:rPr>
                <a:t>1</a:t>
              </a:r>
            </a:p>
          </p:txBody>
        </p:sp>
        <p:sp>
          <p:nvSpPr>
            <p:cNvPr id="327" name="tx327"/>
            <p:cNvSpPr/>
            <p:nvPr/>
          </p:nvSpPr>
          <p:spPr>
            <a:xfrm>
              <a:off x="7139908" y="10014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6">
                      <a:alpha val="100000"/>
                    </a:srgbClr>
                  </a:solidFill>
                  <a:latin typeface="Arial"/>
                  <a:cs typeface="Arial"/>
                </a:rPr>
                <a:t>2</a:t>
              </a:r>
            </a:p>
          </p:txBody>
        </p:sp>
        <p:sp>
          <p:nvSpPr>
            <p:cNvPr id="328" name="tx328"/>
            <p:cNvSpPr/>
            <p:nvPr/>
          </p:nvSpPr>
          <p:spPr>
            <a:xfrm>
              <a:off x="3624143" y="10014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6">
                      <a:alpha val="100000"/>
                    </a:srgbClr>
                  </a:solidFill>
                  <a:latin typeface="Arial"/>
                  <a:cs typeface="Arial"/>
                </a:rPr>
                <a:t>2</a:t>
              </a:r>
            </a:p>
          </p:txBody>
        </p:sp>
        <p:sp>
          <p:nvSpPr>
            <p:cNvPr id="329" name="tx329"/>
            <p:cNvSpPr/>
            <p:nvPr/>
          </p:nvSpPr>
          <p:spPr>
            <a:xfrm>
              <a:off x="4796065" y="11422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6">
                      <a:alpha val="100000"/>
                    </a:srgbClr>
                  </a:solidFill>
                  <a:latin typeface="Arial"/>
                  <a:cs typeface="Arial"/>
                </a:rPr>
                <a:t>3</a:t>
              </a:r>
            </a:p>
          </p:txBody>
        </p:sp>
        <p:sp>
          <p:nvSpPr>
            <p:cNvPr id="330" name="tx330"/>
            <p:cNvSpPr/>
            <p:nvPr/>
          </p:nvSpPr>
          <p:spPr>
            <a:xfrm>
              <a:off x="3624143" y="11422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8FF">
                      <a:alpha val="100000"/>
                    </a:srgbClr>
                  </a:solidFill>
                  <a:latin typeface="Arial"/>
                  <a:cs typeface="Arial"/>
                </a:rPr>
                <a:t>3</a:t>
              </a:r>
            </a:p>
          </p:txBody>
        </p:sp>
        <p:sp>
          <p:nvSpPr>
            <p:cNvPr id="331" name="tx331"/>
            <p:cNvSpPr/>
            <p:nvPr/>
          </p:nvSpPr>
          <p:spPr>
            <a:xfrm>
              <a:off x="5967987" y="11422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6">
                      <a:alpha val="100000"/>
                    </a:srgbClr>
                  </a:solidFill>
                  <a:latin typeface="Arial"/>
                  <a:cs typeface="Arial"/>
                </a:rPr>
                <a:t>3</a:t>
              </a:r>
            </a:p>
          </p:txBody>
        </p:sp>
        <p:sp>
          <p:nvSpPr>
            <p:cNvPr id="332" name="tx332"/>
            <p:cNvSpPr/>
            <p:nvPr/>
          </p:nvSpPr>
          <p:spPr>
            <a:xfrm>
              <a:off x="4796065" y="12830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17E4F">
                      <a:alpha val="100000"/>
                    </a:srgbClr>
                  </a:solidFill>
                  <a:latin typeface="Arial"/>
                  <a:cs typeface="Arial"/>
                </a:rPr>
                <a:t>4</a:t>
              </a:r>
            </a:p>
          </p:txBody>
        </p:sp>
        <p:sp>
          <p:nvSpPr>
            <p:cNvPr id="333" name="tx333"/>
            <p:cNvSpPr/>
            <p:nvPr/>
          </p:nvSpPr>
          <p:spPr>
            <a:xfrm>
              <a:off x="2452222" y="11422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6">
                      <a:alpha val="100000"/>
                    </a:srgbClr>
                  </a:solidFill>
                  <a:latin typeface="Arial"/>
                  <a:cs typeface="Arial"/>
                </a:rPr>
                <a:t>3</a:t>
              </a:r>
            </a:p>
          </p:txBody>
        </p:sp>
        <p:sp>
          <p:nvSpPr>
            <p:cNvPr id="334" name="tx334"/>
            <p:cNvSpPr/>
            <p:nvPr/>
          </p:nvSpPr>
          <p:spPr>
            <a:xfrm>
              <a:off x="2452222" y="12830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4B2">
                      <a:alpha val="100000"/>
                    </a:srgbClr>
                  </a:solidFill>
                  <a:latin typeface="Arial"/>
                  <a:cs typeface="Arial"/>
                </a:rPr>
                <a:t>4</a:t>
              </a:r>
            </a:p>
          </p:txBody>
        </p:sp>
        <p:sp>
          <p:nvSpPr>
            <p:cNvPr id="335" name="tx335"/>
            <p:cNvSpPr/>
            <p:nvPr/>
          </p:nvSpPr>
          <p:spPr>
            <a:xfrm>
              <a:off x="7139908" y="11422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17E4F">
                      <a:alpha val="100000"/>
                    </a:srgbClr>
                  </a:solidFill>
                  <a:latin typeface="Arial"/>
                  <a:cs typeface="Arial"/>
                </a:rPr>
                <a:t>3</a:t>
              </a:r>
            </a:p>
          </p:txBody>
        </p:sp>
        <p:sp>
          <p:nvSpPr>
            <p:cNvPr id="336" name="tx336"/>
            <p:cNvSpPr/>
            <p:nvPr/>
          </p:nvSpPr>
          <p:spPr>
            <a:xfrm>
              <a:off x="5967987" y="12830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17E4F">
                      <a:alpha val="100000"/>
                    </a:srgbClr>
                  </a:solidFill>
                  <a:latin typeface="Arial"/>
                  <a:cs typeface="Arial"/>
                </a:rPr>
                <a:t>4</a:t>
              </a:r>
            </a:p>
          </p:txBody>
        </p:sp>
        <p:sp>
          <p:nvSpPr>
            <p:cNvPr id="337" name="tx337"/>
            <p:cNvSpPr/>
            <p:nvPr/>
          </p:nvSpPr>
          <p:spPr>
            <a:xfrm>
              <a:off x="7139908" y="12830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49A00">
                      <a:alpha val="100000"/>
                    </a:srgbClr>
                  </a:solidFill>
                  <a:latin typeface="Arial"/>
                  <a:cs typeface="Arial"/>
                </a:rPr>
                <a:t>4</a:t>
              </a:r>
            </a:p>
          </p:txBody>
        </p:sp>
        <p:sp>
          <p:nvSpPr>
            <p:cNvPr id="338" name="tx338"/>
            <p:cNvSpPr/>
            <p:nvPr/>
          </p:nvSpPr>
          <p:spPr>
            <a:xfrm>
              <a:off x="5967987" y="14238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49A00">
                      <a:alpha val="100000"/>
                    </a:srgbClr>
                  </a:solidFill>
                  <a:latin typeface="Arial"/>
                  <a:cs typeface="Arial"/>
                </a:rPr>
                <a:t>5</a:t>
              </a:r>
            </a:p>
          </p:txBody>
        </p:sp>
        <p:sp>
          <p:nvSpPr>
            <p:cNvPr id="339" name="tx339"/>
            <p:cNvSpPr/>
            <p:nvPr/>
          </p:nvSpPr>
          <p:spPr>
            <a:xfrm>
              <a:off x="5967987" y="1564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75AF00">
                      <a:alpha val="100000"/>
                    </a:srgbClr>
                  </a:solidFill>
                  <a:latin typeface="Arial"/>
                  <a:cs typeface="Arial"/>
                </a:rPr>
                <a:t>6</a:t>
              </a:r>
            </a:p>
          </p:txBody>
        </p:sp>
        <p:sp>
          <p:nvSpPr>
            <p:cNvPr id="340" name="tx340"/>
            <p:cNvSpPr/>
            <p:nvPr/>
          </p:nvSpPr>
          <p:spPr>
            <a:xfrm>
              <a:off x="3624143" y="12830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BDD">
                      <a:alpha val="100000"/>
                    </a:srgbClr>
                  </a:solidFill>
                  <a:latin typeface="Arial"/>
                  <a:cs typeface="Arial"/>
                </a:rPr>
                <a:t>4</a:t>
              </a:r>
            </a:p>
          </p:txBody>
        </p:sp>
        <p:sp>
          <p:nvSpPr>
            <p:cNvPr id="341" name="tx341"/>
            <p:cNvSpPr/>
            <p:nvPr/>
          </p:nvSpPr>
          <p:spPr>
            <a:xfrm>
              <a:off x="3624143" y="14238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4B2">
                      <a:alpha val="100000"/>
                    </a:srgbClr>
                  </a:solidFill>
                  <a:latin typeface="Arial"/>
                  <a:cs typeface="Arial"/>
                </a:rPr>
                <a:t>5</a:t>
              </a:r>
            </a:p>
          </p:txBody>
        </p:sp>
        <p:sp>
          <p:nvSpPr>
            <p:cNvPr id="342" name="tx342"/>
            <p:cNvSpPr/>
            <p:nvPr/>
          </p:nvSpPr>
          <p:spPr>
            <a:xfrm>
              <a:off x="7139908" y="14238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4B2">
                      <a:alpha val="100000"/>
                    </a:srgbClr>
                  </a:solidFill>
                  <a:latin typeface="Arial"/>
                  <a:cs typeface="Arial"/>
                </a:rPr>
                <a:t>5</a:t>
              </a:r>
            </a:p>
          </p:txBody>
        </p:sp>
        <p:sp>
          <p:nvSpPr>
            <p:cNvPr id="343" name="tx343"/>
            <p:cNvSpPr/>
            <p:nvPr/>
          </p:nvSpPr>
          <p:spPr>
            <a:xfrm>
              <a:off x="4796065" y="14238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4B2">
                      <a:alpha val="100000"/>
                    </a:srgbClr>
                  </a:solidFill>
                  <a:latin typeface="Arial"/>
                  <a:cs typeface="Arial"/>
                </a:rPr>
                <a:t>5</a:t>
              </a:r>
            </a:p>
          </p:txBody>
        </p:sp>
        <p:sp>
          <p:nvSpPr>
            <p:cNvPr id="344" name="tx344"/>
            <p:cNvSpPr/>
            <p:nvPr/>
          </p:nvSpPr>
          <p:spPr>
            <a:xfrm>
              <a:off x="5967987" y="17054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4B2">
                      <a:alpha val="100000"/>
                    </a:srgbClr>
                  </a:solidFill>
                  <a:latin typeface="Arial"/>
                  <a:cs typeface="Arial"/>
                </a:rPr>
                <a:t>7</a:t>
              </a:r>
            </a:p>
          </p:txBody>
        </p:sp>
        <p:sp>
          <p:nvSpPr>
            <p:cNvPr id="345" name="tx345"/>
            <p:cNvSpPr/>
            <p:nvPr/>
          </p:nvSpPr>
          <p:spPr>
            <a:xfrm>
              <a:off x="3624143" y="1564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D">
                      <a:alpha val="100000"/>
                    </a:srgbClr>
                  </a:solidFill>
                  <a:latin typeface="Arial"/>
                  <a:cs typeface="Arial"/>
                </a:rPr>
                <a:t>6</a:t>
              </a:r>
            </a:p>
          </p:txBody>
        </p:sp>
        <p:sp>
          <p:nvSpPr>
            <p:cNvPr id="346" name="tx346"/>
            <p:cNvSpPr/>
            <p:nvPr/>
          </p:nvSpPr>
          <p:spPr>
            <a:xfrm>
              <a:off x="4796065" y="1564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49A00">
                      <a:alpha val="100000"/>
                    </a:srgbClr>
                  </a:solidFill>
                  <a:latin typeface="Arial"/>
                  <a:cs typeface="Arial"/>
                </a:rPr>
                <a:t>6</a:t>
              </a:r>
            </a:p>
          </p:txBody>
        </p:sp>
        <p:sp>
          <p:nvSpPr>
            <p:cNvPr id="347" name="tx347"/>
            <p:cNvSpPr/>
            <p:nvPr/>
          </p:nvSpPr>
          <p:spPr>
            <a:xfrm>
              <a:off x="4796065" y="17054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75AF00">
                      <a:alpha val="100000"/>
                    </a:srgbClr>
                  </a:solidFill>
                  <a:latin typeface="Arial"/>
                  <a:cs typeface="Arial"/>
                </a:rPr>
                <a:t>7</a:t>
              </a:r>
            </a:p>
          </p:txBody>
        </p:sp>
        <p:sp>
          <p:nvSpPr>
            <p:cNvPr id="348" name="tx348"/>
            <p:cNvSpPr/>
            <p:nvPr/>
          </p:nvSpPr>
          <p:spPr>
            <a:xfrm>
              <a:off x="4796065" y="18462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BDD">
                      <a:alpha val="100000"/>
                    </a:srgbClr>
                  </a:solidFill>
                  <a:latin typeface="Arial"/>
                  <a:cs typeface="Arial"/>
                </a:rPr>
                <a:t>8</a:t>
              </a:r>
            </a:p>
          </p:txBody>
        </p:sp>
        <p:sp>
          <p:nvSpPr>
            <p:cNvPr id="349" name="tx349"/>
            <p:cNvSpPr/>
            <p:nvPr/>
          </p:nvSpPr>
          <p:spPr>
            <a:xfrm>
              <a:off x="2452222" y="14238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D">
                      <a:alpha val="100000"/>
                    </a:srgbClr>
                  </a:solidFill>
                  <a:latin typeface="Arial"/>
                  <a:cs typeface="Arial"/>
                </a:rPr>
                <a:t>5</a:t>
              </a:r>
            </a:p>
          </p:txBody>
        </p:sp>
        <p:sp>
          <p:nvSpPr>
            <p:cNvPr id="350" name="tx350"/>
            <p:cNvSpPr/>
            <p:nvPr/>
          </p:nvSpPr>
          <p:spPr>
            <a:xfrm>
              <a:off x="2452222" y="1564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75AF00">
                      <a:alpha val="100000"/>
                    </a:srgbClr>
                  </a:solidFill>
                  <a:latin typeface="Arial"/>
                  <a:cs typeface="Arial"/>
                </a:rPr>
                <a:t>6</a:t>
              </a:r>
            </a:p>
          </p:txBody>
        </p:sp>
        <p:sp>
          <p:nvSpPr>
            <p:cNvPr id="351" name="tx351"/>
            <p:cNvSpPr/>
            <p:nvPr/>
          </p:nvSpPr>
          <p:spPr>
            <a:xfrm>
              <a:off x="3624143" y="17054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75AF00">
                      <a:alpha val="100000"/>
                    </a:srgbClr>
                  </a:solidFill>
                  <a:latin typeface="Arial"/>
                  <a:cs typeface="Arial"/>
                </a:rPr>
                <a:t>7</a:t>
              </a:r>
            </a:p>
          </p:txBody>
        </p:sp>
        <p:sp>
          <p:nvSpPr>
            <p:cNvPr id="352" name="tx352"/>
            <p:cNvSpPr/>
            <p:nvPr/>
          </p:nvSpPr>
          <p:spPr>
            <a:xfrm>
              <a:off x="3624143" y="18462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49A00">
                      <a:alpha val="100000"/>
                    </a:srgbClr>
                  </a:solidFill>
                  <a:latin typeface="Arial"/>
                  <a:cs typeface="Arial"/>
                </a:rPr>
                <a:t>8</a:t>
              </a:r>
            </a:p>
          </p:txBody>
        </p:sp>
        <p:sp>
          <p:nvSpPr>
            <p:cNvPr id="353" name="tx353"/>
            <p:cNvSpPr/>
            <p:nvPr/>
          </p:nvSpPr>
          <p:spPr>
            <a:xfrm>
              <a:off x="2452222" y="17054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49A00">
                      <a:alpha val="100000"/>
                    </a:srgbClr>
                  </a:solidFill>
                  <a:latin typeface="Arial"/>
                  <a:cs typeface="Arial"/>
                </a:rPr>
                <a:t>7</a:t>
              </a:r>
            </a:p>
          </p:txBody>
        </p:sp>
        <p:sp>
          <p:nvSpPr>
            <p:cNvPr id="354" name="tx354"/>
            <p:cNvSpPr/>
            <p:nvPr/>
          </p:nvSpPr>
          <p:spPr>
            <a:xfrm>
              <a:off x="2452222" y="18462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17E4F">
                      <a:alpha val="100000"/>
                    </a:srgbClr>
                  </a:solidFill>
                  <a:latin typeface="Arial"/>
                  <a:cs typeface="Arial"/>
                </a:rPr>
                <a:t>8</a:t>
              </a:r>
            </a:p>
          </p:txBody>
        </p:sp>
        <p:sp>
          <p:nvSpPr>
            <p:cNvPr id="355" name="tx355"/>
            <p:cNvSpPr/>
            <p:nvPr/>
          </p:nvSpPr>
          <p:spPr>
            <a:xfrm>
              <a:off x="5967987" y="18462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BDD">
                      <a:alpha val="100000"/>
                    </a:srgbClr>
                  </a:solidFill>
                  <a:latin typeface="Arial"/>
                  <a:cs typeface="Arial"/>
                </a:rPr>
                <a:t>8</a:t>
              </a:r>
            </a:p>
          </p:txBody>
        </p:sp>
        <p:sp>
          <p:nvSpPr>
            <p:cNvPr id="356" name="tx356"/>
            <p:cNvSpPr/>
            <p:nvPr/>
          </p:nvSpPr>
          <p:spPr>
            <a:xfrm>
              <a:off x="2452222" y="1987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BDD">
                      <a:alpha val="100000"/>
                    </a:srgbClr>
                  </a:solidFill>
                  <a:latin typeface="Arial"/>
                  <a:cs typeface="Arial"/>
                </a:rPr>
                <a:t>9</a:t>
              </a:r>
            </a:p>
          </p:txBody>
        </p:sp>
        <p:sp>
          <p:nvSpPr>
            <p:cNvPr id="357" name="tx357"/>
            <p:cNvSpPr/>
            <p:nvPr/>
          </p:nvSpPr>
          <p:spPr>
            <a:xfrm>
              <a:off x="7139908" y="1564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BDD">
                      <a:alpha val="100000"/>
                    </a:srgbClr>
                  </a:solidFill>
                  <a:latin typeface="Arial"/>
                  <a:cs typeface="Arial"/>
                </a:rPr>
                <a:t>6</a:t>
              </a:r>
            </a:p>
          </p:txBody>
        </p:sp>
        <p:sp>
          <p:nvSpPr>
            <p:cNvPr id="358" name="tx358"/>
            <p:cNvSpPr/>
            <p:nvPr/>
          </p:nvSpPr>
          <p:spPr>
            <a:xfrm>
              <a:off x="2422092" y="21278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17FFF">
                      <a:alpha val="100000"/>
                    </a:srgbClr>
                  </a:solidFill>
                  <a:latin typeface="Arial"/>
                  <a:cs typeface="Arial"/>
                </a:rPr>
                <a:t>10</a:t>
              </a:r>
            </a:p>
          </p:txBody>
        </p:sp>
        <p:sp>
          <p:nvSpPr>
            <p:cNvPr id="359" name="tx359"/>
            <p:cNvSpPr/>
            <p:nvPr/>
          </p:nvSpPr>
          <p:spPr>
            <a:xfrm>
              <a:off x="7139908" y="17054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D">
                      <a:alpha val="100000"/>
                    </a:srgbClr>
                  </a:solidFill>
                  <a:latin typeface="Arial"/>
                  <a:cs typeface="Arial"/>
                </a:rPr>
                <a:t>7</a:t>
              </a:r>
            </a:p>
          </p:txBody>
        </p:sp>
        <p:sp>
          <p:nvSpPr>
            <p:cNvPr id="360" name="tx360"/>
            <p:cNvSpPr/>
            <p:nvPr/>
          </p:nvSpPr>
          <p:spPr>
            <a:xfrm>
              <a:off x="7139908" y="18462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8</a:t>
              </a:r>
            </a:p>
          </p:txBody>
        </p:sp>
        <p:sp>
          <p:nvSpPr>
            <p:cNvPr id="361" name="tx361"/>
            <p:cNvSpPr/>
            <p:nvPr/>
          </p:nvSpPr>
          <p:spPr>
            <a:xfrm>
              <a:off x="4796065" y="1987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D">
                      <a:alpha val="100000"/>
                    </a:srgbClr>
                  </a:solidFill>
                  <a:latin typeface="Arial"/>
                  <a:cs typeface="Arial"/>
                </a:rPr>
                <a:t>9</a:t>
              </a:r>
            </a:p>
          </p:txBody>
        </p:sp>
        <p:sp>
          <p:nvSpPr>
            <p:cNvPr id="362" name="tx362"/>
            <p:cNvSpPr/>
            <p:nvPr/>
          </p:nvSpPr>
          <p:spPr>
            <a:xfrm>
              <a:off x="7139908" y="1987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4A000">
                      <a:alpha val="100000"/>
                    </a:srgbClr>
                  </a:solidFill>
                  <a:latin typeface="Arial"/>
                  <a:cs typeface="Arial"/>
                </a:rPr>
                <a:t>9</a:t>
              </a:r>
            </a:p>
          </p:txBody>
        </p:sp>
        <p:sp>
          <p:nvSpPr>
            <p:cNvPr id="363" name="tx363"/>
            <p:cNvSpPr/>
            <p:nvPr/>
          </p:nvSpPr>
          <p:spPr>
            <a:xfrm>
              <a:off x="3624143" y="1987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17E4F">
                      <a:alpha val="100000"/>
                    </a:srgbClr>
                  </a:solidFill>
                  <a:latin typeface="Arial"/>
                  <a:cs typeface="Arial"/>
                </a:rPr>
                <a:t>9</a:t>
              </a:r>
            </a:p>
          </p:txBody>
        </p:sp>
        <p:sp>
          <p:nvSpPr>
            <p:cNvPr id="364" name="tx364"/>
            <p:cNvSpPr/>
            <p:nvPr/>
          </p:nvSpPr>
          <p:spPr>
            <a:xfrm>
              <a:off x="5967987" y="1987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17FFF">
                      <a:alpha val="100000"/>
                    </a:srgbClr>
                  </a:solidFill>
                  <a:latin typeface="Arial"/>
                  <a:cs typeface="Arial"/>
                </a:rPr>
                <a:t>9</a:t>
              </a:r>
            </a:p>
          </p:txBody>
        </p:sp>
        <p:sp>
          <p:nvSpPr>
            <p:cNvPr id="365" name="tx365"/>
            <p:cNvSpPr/>
            <p:nvPr/>
          </p:nvSpPr>
          <p:spPr>
            <a:xfrm>
              <a:off x="4765936" y="21278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17FFF">
                      <a:alpha val="100000"/>
                    </a:srgbClr>
                  </a:solidFill>
                  <a:latin typeface="Arial"/>
                  <a:cs typeface="Arial"/>
                </a:rPr>
                <a:t>10</a:t>
              </a:r>
            </a:p>
          </p:txBody>
        </p:sp>
        <p:sp>
          <p:nvSpPr>
            <p:cNvPr id="366" name="tx366"/>
            <p:cNvSpPr/>
            <p:nvPr/>
          </p:nvSpPr>
          <p:spPr>
            <a:xfrm>
              <a:off x="7109779" y="21278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17FFF">
                      <a:alpha val="100000"/>
                    </a:srgbClr>
                  </a:solidFill>
                  <a:latin typeface="Arial"/>
                  <a:cs typeface="Arial"/>
                </a:rPr>
                <a:t>10</a:t>
              </a:r>
            </a:p>
          </p:txBody>
        </p:sp>
        <p:sp>
          <p:nvSpPr>
            <p:cNvPr id="367" name="tx367"/>
            <p:cNvSpPr/>
            <p:nvPr/>
          </p:nvSpPr>
          <p:spPr>
            <a:xfrm>
              <a:off x="7113802" y="226867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75AF00">
                      <a:alpha val="100000"/>
                    </a:srgbClr>
                  </a:solidFill>
                  <a:latin typeface="Arial"/>
                  <a:cs typeface="Arial"/>
                </a:rPr>
                <a:t>11</a:t>
              </a:r>
            </a:p>
          </p:txBody>
        </p:sp>
        <p:sp>
          <p:nvSpPr>
            <p:cNvPr id="368" name="tx368"/>
            <p:cNvSpPr/>
            <p:nvPr/>
          </p:nvSpPr>
          <p:spPr>
            <a:xfrm>
              <a:off x="3594014" y="21278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17FFF">
                      <a:alpha val="100000"/>
                    </a:srgbClr>
                  </a:solidFill>
                  <a:latin typeface="Arial"/>
                  <a:cs typeface="Arial"/>
                </a:rPr>
                <a:t>10</a:t>
              </a:r>
            </a:p>
          </p:txBody>
        </p:sp>
        <p:sp>
          <p:nvSpPr>
            <p:cNvPr id="369" name="tx369"/>
            <p:cNvSpPr/>
            <p:nvPr/>
          </p:nvSpPr>
          <p:spPr>
            <a:xfrm>
              <a:off x="5937857" y="21278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D">
                      <a:alpha val="100000"/>
                    </a:srgbClr>
                  </a:solidFill>
                  <a:latin typeface="Arial"/>
                  <a:cs typeface="Arial"/>
                </a:rPr>
                <a:t>10</a:t>
              </a:r>
            </a:p>
          </p:txBody>
        </p:sp>
        <p:sp>
          <p:nvSpPr>
            <p:cNvPr id="370" name="tx370"/>
            <p:cNvSpPr/>
            <p:nvPr/>
          </p:nvSpPr>
          <p:spPr>
            <a:xfrm>
              <a:off x="2426116" y="226867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11</a:t>
              </a:r>
            </a:p>
          </p:txBody>
        </p:sp>
        <p:sp>
          <p:nvSpPr>
            <p:cNvPr id="371" name="tx371"/>
            <p:cNvSpPr/>
            <p:nvPr/>
          </p:nvSpPr>
          <p:spPr>
            <a:xfrm>
              <a:off x="2422092" y="2409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3A500">
                      <a:alpha val="100000"/>
                    </a:srgbClr>
                  </a:solidFill>
                  <a:latin typeface="Arial"/>
                  <a:cs typeface="Arial"/>
                </a:rPr>
                <a:t>12</a:t>
              </a:r>
            </a:p>
          </p:txBody>
        </p:sp>
        <p:sp>
          <p:nvSpPr>
            <p:cNvPr id="372" name="tx372"/>
            <p:cNvSpPr/>
            <p:nvPr/>
          </p:nvSpPr>
          <p:spPr>
            <a:xfrm>
              <a:off x="7109779" y="2409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3A500">
                      <a:alpha val="100000"/>
                    </a:srgbClr>
                  </a:solidFill>
                  <a:latin typeface="Arial"/>
                  <a:cs typeface="Arial"/>
                </a:rPr>
                <a:t>12</a:t>
              </a:r>
            </a:p>
          </p:txBody>
        </p:sp>
        <p:sp>
          <p:nvSpPr>
            <p:cNvPr id="373" name="tx373"/>
            <p:cNvSpPr/>
            <p:nvPr/>
          </p:nvSpPr>
          <p:spPr>
            <a:xfrm>
              <a:off x="5941881" y="226867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3A500">
                      <a:alpha val="100000"/>
                    </a:srgbClr>
                  </a:solidFill>
                  <a:latin typeface="Arial"/>
                  <a:cs typeface="Arial"/>
                </a:rPr>
                <a:t>11</a:t>
              </a:r>
            </a:p>
          </p:txBody>
        </p:sp>
        <p:sp>
          <p:nvSpPr>
            <p:cNvPr id="374" name="tx374"/>
            <p:cNvSpPr/>
            <p:nvPr/>
          </p:nvSpPr>
          <p:spPr>
            <a:xfrm>
              <a:off x="2422092" y="2550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58AFF">
                      <a:alpha val="100000"/>
                    </a:srgbClr>
                  </a:solidFill>
                  <a:latin typeface="Arial"/>
                  <a:cs typeface="Arial"/>
                </a:rPr>
                <a:t>13</a:t>
              </a:r>
            </a:p>
          </p:txBody>
        </p:sp>
        <p:sp>
          <p:nvSpPr>
            <p:cNvPr id="375" name="tx375"/>
            <p:cNvSpPr/>
            <p:nvPr/>
          </p:nvSpPr>
          <p:spPr>
            <a:xfrm>
              <a:off x="4769959" y="226867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3A500">
                      <a:alpha val="100000"/>
                    </a:srgbClr>
                  </a:solidFill>
                  <a:latin typeface="Arial"/>
                  <a:cs typeface="Arial"/>
                </a:rPr>
                <a:t>11</a:t>
              </a:r>
            </a:p>
          </p:txBody>
        </p:sp>
        <p:sp>
          <p:nvSpPr>
            <p:cNvPr id="376" name="tx376"/>
            <p:cNvSpPr/>
            <p:nvPr/>
          </p:nvSpPr>
          <p:spPr>
            <a:xfrm>
              <a:off x="4765936" y="2409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58AFF">
                      <a:alpha val="100000"/>
                    </a:srgbClr>
                  </a:solidFill>
                  <a:latin typeface="Arial"/>
                  <a:cs typeface="Arial"/>
                </a:rPr>
                <a:t>12</a:t>
              </a:r>
            </a:p>
          </p:txBody>
        </p:sp>
        <p:sp>
          <p:nvSpPr>
            <p:cNvPr id="377" name="tx377"/>
            <p:cNvSpPr/>
            <p:nvPr/>
          </p:nvSpPr>
          <p:spPr>
            <a:xfrm>
              <a:off x="3598037" y="226867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3A500">
                      <a:alpha val="100000"/>
                    </a:srgbClr>
                  </a:solidFill>
                  <a:latin typeface="Arial"/>
                  <a:cs typeface="Arial"/>
                </a:rPr>
                <a:t>11</a:t>
              </a:r>
            </a:p>
          </p:txBody>
        </p:sp>
        <p:sp>
          <p:nvSpPr>
            <p:cNvPr id="378" name="tx378"/>
            <p:cNvSpPr/>
            <p:nvPr/>
          </p:nvSpPr>
          <p:spPr>
            <a:xfrm>
              <a:off x="7109779" y="2550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6EB">
                      <a:alpha val="100000"/>
                    </a:srgbClr>
                  </a:solidFill>
                  <a:latin typeface="Arial"/>
                  <a:cs typeface="Arial"/>
                </a:rPr>
                <a:t>13</a:t>
              </a:r>
            </a:p>
          </p:txBody>
        </p:sp>
        <p:sp>
          <p:nvSpPr>
            <p:cNvPr id="379" name="tx379"/>
            <p:cNvSpPr/>
            <p:nvPr/>
          </p:nvSpPr>
          <p:spPr>
            <a:xfrm>
              <a:off x="5937857" y="2409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6EB">
                      <a:alpha val="100000"/>
                    </a:srgbClr>
                  </a:solidFill>
                  <a:latin typeface="Arial"/>
                  <a:cs typeface="Arial"/>
                </a:rPr>
                <a:t>12</a:t>
              </a:r>
            </a:p>
          </p:txBody>
        </p:sp>
        <p:sp>
          <p:nvSpPr>
            <p:cNvPr id="380" name="tx380"/>
            <p:cNvSpPr/>
            <p:nvPr/>
          </p:nvSpPr>
          <p:spPr>
            <a:xfrm>
              <a:off x="4765936" y="2550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6EB">
                      <a:alpha val="100000"/>
                    </a:srgbClr>
                  </a:solidFill>
                  <a:latin typeface="Arial"/>
                  <a:cs typeface="Arial"/>
                </a:rPr>
                <a:t>13</a:t>
              </a:r>
            </a:p>
          </p:txBody>
        </p:sp>
        <p:sp>
          <p:nvSpPr>
            <p:cNvPr id="381" name="tx381"/>
            <p:cNvSpPr/>
            <p:nvPr/>
          </p:nvSpPr>
          <p:spPr>
            <a:xfrm>
              <a:off x="3594014" y="2409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58AFF">
                      <a:alpha val="100000"/>
                    </a:srgbClr>
                  </a:solidFill>
                  <a:latin typeface="Arial"/>
                  <a:cs typeface="Arial"/>
                </a:rPr>
                <a:t>12</a:t>
              </a:r>
            </a:p>
          </p:txBody>
        </p:sp>
        <p:sp>
          <p:nvSpPr>
            <p:cNvPr id="382" name="tx382"/>
            <p:cNvSpPr/>
            <p:nvPr/>
          </p:nvSpPr>
          <p:spPr>
            <a:xfrm>
              <a:off x="5937857" y="2550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58AFF">
                      <a:alpha val="100000"/>
                    </a:srgbClr>
                  </a:solidFill>
                  <a:latin typeface="Arial"/>
                  <a:cs typeface="Arial"/>
                </a:rPr>
                <a:t>13</a:t>
              </a:r>
            </a:p>
          </p:txBody>
        </p:sp>
        <p:sp>
          <p:nvSpPr>
            <p:cNvPr id="383" name="tx383"/>
            <p:cNvSpPr/>
            <p:nvPr/>
          </p:nvSpPr>
          <p:spPr>
            <a:xfrm>
              <a:off x="7109779" y="26910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58AFF">
                      <a:alpha val="100000"/>
                    </a:srgbClr>
                  </a:solidFill>
                  <a:latin typeface="Arial"/>
                  <a:cs typeface="Arial"/>
                </a:rPr>
                <a:t>14</a:t>
              </a:r>
            </a:p>
          </p:txBody>
        </p:sp>
        <p:sp>
          <p:nvSpPr>
            <p:cNvPr id="384" name="tx384"/>
            <p:cNvSpPr/>
            <p:nvPr/>
          </p:nvSpPr>
          <p:spPr>
            <a:xfrm>
              <a:off x="3594014" y="2550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6EB">
                      <a:alpha val="100000"/>
                    </a:srgbClr>
                  </a:solidFill>
                  <a:latin typeface="Arial"/>
                  <a:cs typeface="Arial"/>
                </a:rPr>
                <a:t>13</a:t>
              </a:r>
            </a:p>
          </p:txBody>
        </p:sp>
        <p:sp>
          <p:nvSpPr>
            <p:cNvPr id="385" name="tx385"/>
            <p:cNvSpPr/>
            <p:nvPr/>
          </p:nvSpPr>
          <p:spPr>
            <a:xfrm>
              <a:off x="3594014" y="26910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14</a:t>
              </a:r>
            </a:p>
          </p:txBody>
        </p:sp>
        <p:sp>
          <p:nvSpPr>
            <p:cNvPr id="386" name="tx386"/>
            <p:cNvSpPr/>
            <p:nvPr/>
          </p:nvSpPr>
          <p:spPr>
            <a:xfrm>
              <a:off x="2422092" y="26910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6EB">
                      <a:alpha val="100000"/>
                    </a:srgbClr>
                  </a:solidFill>
                  <a:latin typeface="Arial"/>
                  <a:cs typeface="Arial"/>
                </a:rPr>
                <a:t>14</a:t>
              </a:r>
            </a:p>
          </p:txBody>
        </p:sp>
        <p:sp>
          <p:nvSpPr>
            <p:cNvPr id="387" name="tx387"/>
            <p:cNvSpPr/>
            <p:nvPr/>
          </p:nvSpPr>
          <p:spPr>
            <a:xfrm>
              <a:off x="5937857" y="26910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14</a:t>
              </a:r>
            </a:p>
          </p:txBody>
        </p:sp>
        <p:sp>
          <p:nvSpPr>
            <p:cNvPr id="388" name="tx388"/>
            <p:cNvSpPr/>
            <p:nvPr/>
          </p:nvSpPr>
          <p:spPr>
            <a:xfrm>
              <a:off x="5937857" y="28318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4B9FFF">
                      <a:alpha val="100000"/>
                    </a:srgbClr>
                  </a:solidFill>
                  <a:latin typeface="Arial"/>
                  <a:cs typeface="Arial"/>
                </a:rPr>
                <a:t>15</a:t>
              </a:r>
            </a:p>
          </p:txBody>
        </p:sp>
        <p:sp>
          <p:nvSpPr>
            <p:cNvPr id="389" name="tx389"/>
            <p:cNvSpPr/>
            <p:nvPr/>
          </p:nvSpPr>
          <p:spPr>
            <a:xfrm>
              <a:off x="4765936" y="26910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195FF">
                      <a:alpha val="100000"/>
                    </a:srgbClr>
                  </a:solidFill>
                  <a:latin typeface="Arial"/>
                  <a:cs typeface="Arial"/>
                </a:rPr>
                <a:t>14</a:t>
              </a:r>
            </a:p>
          </p:txBody>
        </p:sp>
        <p:sp>
          <p:nvSpPr>
            <p:cNvPr id="390" name="tx390"/>
            <p:cNvSpPr/>
            <p:nvPr/>
          </p:nvSpPr>
          <p:spPr>
            <a:xfrm>
              <a:off x="5937857" y="2972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64">
                      <a:alpha val="100000"/>
                    </a:srgbClr>
                  </a:solidFill>
                  <a:latin typeface="Arial"/>
                  <a:cs typeface="Arial"/>
                </a:rPr>
                <a:t>16</a:t>
              </a:r>
            </a:p>
          </p:txBody>
        </p:sp>
        <p:sp>
          <p:nvSpPr>
            <p:cNvPr id="391" name="tx391"/>
            <p:cNvSpPr/>
            <p:nvPr/>
          </p:nvSpPr>
          <p:spPr>
            <a:xfrm>
              <a:off x="7109779" y="28318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64">
                      <a:alpha val="100000"/>
                    </a:srgbClr>
                  </a:solidFill>
                  <a:latin typeface="Arial"/>
                  <a:cs typeface="Arial"/>
                </a:rPr>
                <a:t>15</a:t>
              </a:r>
            </a:p>
          </p:txBody>
        </p:sp>
        <p:sp>
          <p:nvSpPr>
            <p:cNvPr id="392" name="tx392"/>
            <p:cNvSpPr/>
            <p:nvPr/>
          </p:nvSpPr>
          <p:spPr>
            <a:xfrm>
              <a:off x="7109779" y="2972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4B9FFF">
                      <a:alpha val="100000"/>
                    </a:srgbClr>
                  </a:solidFill>
                  <a:latin typeface="Arial"/>
                  <a:cs typeface="Arial"/>
                </a:rPr>
                <a:t>16</a:t>
              </a:r>
            </a:p>
          </p:txBody>
        </p:sp>
        <p:sp>
          <p:nvSpPr>
            <p:cNvPr id="393" name="tx393"/>
            <p:cNvSpPr/>
            <p:nvPr/>
          </p:nvSpPr>
          <p:spPr>
            <a:xfrm>
              <a:off x="5937857" y="3113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195FF">
                      <a:alpha val="100000"/>
                    </a:srgbClr>
                  </a:solidFill>
                  <a:latin typeface="Arial"/>
                  <a:cs typeface="Arial"/>
                </a:rPr>
                <a:t>17</a:t>
              </a:r>
            </a:p>
          </p:txBody>
        </p:sp>
        <p:sp>
          <p:nvSpPr>
            <p:cNvPr id="394" name="tx394"/>
            <p:cNvSpPr/>
            <p:nvPr/>
          </p:nvSpPr>
          <p:spPr>
            <a:xfrm>
              <a:off x="7109779" y="3113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195FF">
                      <a:alpha val="100000"/>
                    </a:srgbClr>
                  </a:solidFill>
                  <a:latin typeface="Arial"/>
                  <a:cs typeface="Arial"/>
                </a:rPr>
                <a:t>17</a:t>
              </a:r>
            </a:p>
          </p:txBody>
        </p:sp>
        <p:sp>
          <p:nvSpPr>
            <p:cNvPr id="395" name="tx395"/>
            <p:cNvSpPr/>
            <p:nvPr/>
          </p:nvSpPr>
          <p:spPr>
            <a:xfrm>
              <a:off x="3594014" y="28318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64">
                      <a:alpha val="100000"/>
                    </a:srgbClr>
                  </a:solidFill>
                  <a:latin typeface="Arial"/>
                  <a:cs typeface="Arial"/>
                </a:rPr>
                <a:t>15</a:t>
              </a:r>
            </a:p>
          </p:txBody>
        </p:sp>
        <p:sp>
          <p:nvSpPr>
            <p:cNvPr id="396" name="tx396"/>
            <p:cNvSpPr/>
            <p:nvPr/>
          </p:nvSpPr>
          <p:spPr>
            <a:xfrm>
              <a:off x="4765936" y="28318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64">
                      <a:alpha val="100000"/>
                    </a:srgbClr>
                  </a:solidFill>
                  <a:latin typeface="Arial"/>
                  <a:cs typeface="Arial"/>
                </a:rPr>
                <a:t>15</a:t>
              </a:r>
            </a:p>
          </p:txBody>
        </p:sp>
        <p:sp>
          <p:nvSpPr>
            <p:cNvPr id="397" name="tx397"/>
            <p:cNvSpPr/>
            <p:nvPr/>
          </p:nvSpPr>
          <p:spPr>
            <a:xfrm>
              <a:off x="3594014" y="2972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4">
                      <a:alpha val="100000"/>
                    </a:srgbClr>
                  </a:solidFill>
                  <a:latin typeface="Arial"/>
                  <a:cs typeface="Arial"/>
                </a:rPr>
                <a:t>16</a:t>
              </a:r>
            </a:p>
          </p:txBody>
        </p:sp>
        <p:sp>
          <p:nvSpPr>
            <p:cNvPr id="398" name="tx398"/>
            <p:cNvSpPr/>
            <p:nvPr/>
          </p:nvSpPr>
          <p:spPr>
            <a:xfrm>
              <a:off x="4765936" y="2972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4">
                      <a:alpha val="100000"/>
                    </a:srgbClr>
                  </a:solidFill>
                  <a:latin typeface="Arial"/>
                  <a:cs typeface="Arial"/>
                </a:rPr>
                <a:t>16</a:t>
              </a:r>
            </a:p>
          </p:txBody>
        </p:sp>
        <p:sp>
          <p:nvSpPr>
            <p:cNvPr id="399" name="tx399"/>
            <p:cNvSpPr/>
            <p:nvPr/>
          </p:nvSpPr>
          <p:spPr>
            <a:xfrm>
              <a:off x="2422092" y="28318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53B400">
                      <a:alpha val="100000"/>
                    </a:srgbClr>
                  </a:solidFill>
                  <a:latin typeface="Arial"/>
                  <a:cs typeface="Arial"/>
                </a:rPr>
                <a:t>15</a:t>
              </a:r>
            </a:p>
          </p:txBody>
        </p:sp>
        <p:sp>
          <p:nvSpPr>
            <p:cNvPr id="400" name="tx400"/>
            <p:cNvSpPr/>
            <p:nvPr/>
          </p:nvSpPr>
          <p:spPr>
            <a:xfrm>
              <a:off x="4765936" y="3113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17</a:t>
              </a:r>
            </a:p>
          </p:txBody>
        </p:sp>
        <p:sp>
          <p:nvSpPr>
            <p:cNvPr id="401" name="tx401"/>
            <p:cNvSpPr/>
            <p:nvPr/>
          </p:nvSpPr>
          <p:spPr>
            <a:xfrm>
              <a:off x="5937857"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EAB00">
                      <a:alpha val="100000"/>
                    </a:srgbClr>
                  </a:solidFill>
                  <a:latin typeface="Arial"/>
                  <a:cs typeface="Arial"/>
                </a:rPr>
                <a:t>18</a:t>
              </a:r>
            </a:p>
          </p:txBody>
        </p:sp>
        <p:sp>
          <p:nvSpPr>
            <p:cNvPr id="402" name="tx402"/>
            <p:cNvSpPr/>
            <p:nvPr/>
          </p:nvSpPr>
          <p:spPr>
            <a:xfrm>
              <a:off x="7109779"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EAB00">
                      <a:alpha val="100000"/>
                    </a:srgbClr>
                  </a:solidFill>
                  <a:latin typeface="Arial"/>
                  <a:cs typeface="Arial"/>
                </a:rPr>
                <a:t>18</a:t>
              </a:r>
            </a:p>
          </p:txBody>
        </p:sp>
        <p:sp>
          <p:nvSpPr>
            <p:cNvPr id="403" name="tx403"/>
            <p:cNvSpPr/>
            <p:nvPr/>
          </p:nvSpPr>
          <p:spPr>
            <a:xfrm>
              <a:off x="2422092" y="2972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4">
                      <a:alpha val="100000"/>
                    </a:srgbClr>
                  </a:solidFill>
                  <a:latin typeface="Arial"/>
                  <a:cs typeface="Arial"/>
                </a:rPr>
                <a:t>16</a:t>
              </a:r>
            </a:p>
          </p:txBody>
        </p:sp>
        <p:sp>
          <p:nvSpPr>
            <p:cNvPr id="404" name="tx404"/>
            <p:cNvSpPr/>
            <p:nvPr/>
          </p:nvSpPr>
          <p:spPr>
            <a:xfrm>
              <a:off x="3594014" y="3113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53B400">
                      <a:alpha val="100000"/>
                    </a:srgbClr>
                  </a:solidFill>
                  <a:latin typeface="Arial"/>
                  <a:cs typeface="Arial"/>
                </a:rPr>
                <a:t>17</a:t>
              </a:r>
            </a:p>
          </p:txBody>
        </p:sp>
        <p:sp>
          <p:nvSpPr>
            <p:cNvPr id="405" name="tx405"/>
            <p:cNvSpPr/>
            <p:nvPr/>
          </p:nvSpPr>
          <p:spPr>
            <a:xfrm>
              <a:off x="2422092" y="3113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0F6">
                      <a:alpha val="100000"/>
                    </a:srgbClr>
                  </a:solidFill>
                  <a:latin typeface="Arial"/>
                  <a:cs typeface="Arial"/>
                </a:rPr>
                <a:t>17</a:t>
              </a:r>
            </a:p>
          </p:txBody>
        </p:sp>
        <p:sp>
          <p:nvSpPr>
            <p:cNvPr id="406" name="tx406"/>
            <p:cNvSpPr/>
            <p:nvPr/>
          </p:nvSpPr>
          <p:spPr>
            <a:xfrm>
              <a:off x="7109779" y="3395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61D7">
                      <a:alpha val="100000"/>
                    </a:srgbClr>
                  </a:solidFill>
                  <a:latin typeface="Arial"/>
                  <a:cs typeface="Arial"/>
                </a:rPr>
                <a:t>19</a:t>
              </a:r>
            </a:p>
          </p:txBody>
        </p:sp>
        <p:sp>
          <p:nvSpPr>
            <p:cNvPr id="407" name="tx407"/>
            <p:cNvSpPr/>
            <p:nvPr/>
          </p:nvSpPr>
          <p:spPr>
            <a:xfrm>
              <a:off x="2422092"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61D7">
                      <a:alpha val="100000"/>
                    </a:srgbClr>
                  </a:solidFill>
                  <a:latin typeface="Arial"/>
                  <a:cs typeface="Arial"/>
                </a:rPr>
                <a:t>18</a:t>
              </a:r>
            </a:p>
          </p:txBody>
        </p:sp>
        <p:sp>
          <p:nvSpPr>
            <p:cNvPr id="408" name="tx408"/>
            <p:cNvSpPr/>
            <p:nvPr/>
          </p:nvSpPr>
          <p:spPr>
            <a:xfrm>
              <a:off x="2422092" y="3395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64">
                      <a:alpha val="100000"/>
                    </a:srgbClr>
                  </a:solidFill>
                  <a:latin typeface="Arial"/>
                  <a:cs typeface="Arial"/>
                </a:rPr>
                <a:t>19</a:t>
              </a:r>
            </a:p>
          </p:txBody>
        </p:sp>
        <p:sp>
          <p:nvSpPr>
            <p:cNvPr id="409" name="tx409"/>
            <p:cNvSpPr/>
            <p:nvPr/>
          </p:nvSpPr>
          <p:spPr>
            <a:xfrm>
              <a:off x="5937857" y="3395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4">
                      <a:alpha val="100000"/>
                    </a:srgbClr>
                  </a:solidFill>
                  <a:latin typeface="Arial"/>
                  <a:cs typeface="Arial"/>
                </a:rPr>
                <a:t>19</a:t>
              </a:r>
            </a:p>
          </p:txBody>
        </p:sp>
        <p:sp>
          <p:nvSpPr>
            <p:cNvPr id="410" name="tx410"/>
            <p:cNvSpPr/>
            <p:nvPr/>
          </p:nvSpPr>
          <p:spPr>
            <a:xfrm>
              <a:off x="4765936"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61D7">
                      <a:alpha val="100000"/>
                    </a:srgbClr>
                  </a:solidFill>
                  <a:latin typeface="Arial"/>
                  <a:cs typeface="Arial"/>
                </a:rPr>
                <a:t>18</a:t>
              </a:r>
            </a:p>
          </p:txBody>
        </p:sp>
        <p:sp>
          <p:nvSpPr>
            <p:cNvPr id="411" name="tx411"/>
            <p:cNvSpPr/>
            <p:nvPr/>
          </p:nvSpPr>
          <p:spPr>
            <a:xfrm>
              <a:off x="3594014"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EAB00">
                      <a:alpha val="100000"/>
                    </a:srgbClr>
                  </a:solidFill>
                  <a:latin typeface="Arial"/>
                  <a:cs typeface="Arial"/>
                </a:rPr>
                <a:t>18</a:t>
              </a:r>
            </a:p>
          </p:txBody>
        </p:sp>
        <p:sp>
          <p:nvSpPr>
            <p:cNvPr id="412" name="tx412"/>
            <p:cNvSpPr/>
            <p:nvPr/>
          </p:nvSpPr>
          <p:spPr>
            <a:xfrm>
              <a:off x="3594014" y="3395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61D7">
                      <a:alpha val="100000"/>
                    </a:srgbClr>
                  </a:solidFill>
                  <a:latin typeface="Arial"/>
                  <a:cs typeface="Arial"/>
                </a:rPr>
                <a:t>19</a:t>
              </a:r>
            </a:p>
          </p:txBody>
        </p:sp>
        <p:sp>
          <p:nvSpPr>
            <p:cNvPr id="413" name="tx413"/>
            <p:cNvSpPr/>
            <p:nvPr/>
          </p:nvSpPr>
          <p:spPr>
            <a:xfrm>
              <a:off x="2422092" y="3535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EAB00">
                      <a:alpha val="100000"/>
                    </a:srgbClr>
                  </a:solidFill>
                  <a:latin typeface="Arial"/>
                  <a:cs typeface="Arial"/>
                </a:rPr>
                <a:t>20</a:t>
              </a:r>
            </a:p>
          </p:txBody>
        </p:sp>
        <p:sp>
          <p:nvSpPr>
            <p:cNvPr id="414" name="tx414"/>
            <p:cNvSpPr/>
            <p:nvPr/>
          </p:nvSpPr>
          <p:spPr>
            <a:xfrm>
              <a:off x="4765936" y="3395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EAB00">
                      <a:alpha val="100000"/>
                    </a:srgbClr>
                  </a:solidFill>
                  <a:latin typeface="Arial"/>
                  <a:cs typeface="Arial"/>
                </a:rPr>
                <a:t>19</a:t>
              </a:r>
            </a:p>
          </p:txBody>
        </p:sp>
        <p:sp>
          <p:nvSpPr>
            <p:cNvPr id="415" name="tx415"/>
            <p:cNvSpPr/>
            <p:nvPr/>
          </p:nvSpPr>
          <p:spPr>
            <a:xfrm>
              <a:off x="7109779" y="3535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0F6">
                      <a:alpha val="100000"/>
                    </a:srgbClr>
                  </a:solidFill>
                  <a:latin typeface="Arial"/>
                  <a:cs typeface="Arial"/>
                </a:rPr>
                <a:t>20</a:t>
              </a:r>
            </a:p>
          </p:txBody>
        </p:sp>
        <p:sp>
          <p:nvSpPr>
            <p:cNvPr id="416" name="tx416"/>
            <p:cNvSpPr/>
            <p:nvPr/>
          </p:nvSpPr>
          <p:spPr>
            <a:xfrm>
              <a:off x="7109779" y="36766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53B400">
                      <a:alpha val="100000"/>
                    </a:srgbClr>
                  </a:solidFill>
                  <a:latin typeface="Arial"/>
                  <a:cs typeface="Arial"/>
                </a:rPr>
                <a:t>21</a:t>
              </a:r>
            </a:p>
          </p:txBody>
        </p:sp>
        <p:sp>
          <p:nvSpPr>
            <p:cNvPr id="417" name="tx417"/>
            <p:cNvSpPr/>
            <p:nvPr/>
          </p:nvSpPr>
          <p:spPr>
            <a:xfrm>
              <a:off x="5937857" y="3535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61D7">
                      <a:alpha val="100000"/>
                    </a:srgbClr>
                  </a:solidFill>
                  <a:latin typeface="Arial"/>
                  <a:cs typeface="Arial"/>
                </a:rPr>
                <a:t>20</a:t>
              </a:r>
            </a:p>
          </p:txBody>
        </p:sp>
        <p:sp>
          <p:nvSpPr>
            <p:cNvPr id="418" name="tx418"/>
            <p:cNvSpPr/>
            <p:nvPr/>
          </p:nvSpPr>
          <p:spPr>
            <a:xfrm>
              <a:off x="3594014" y="3535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195FF">
                      <a:alpha val="100000"/>
                    </a:srgbClr>
                  </a:solidFill>
                  <a:latin typeface="Arial"/>
                  <a:cs typeface="Arial"/>
                </a:rPr>
                <a:t>20</a:t>
              </a:r>
            </a:p>
          </p:txBody>
        </p:sp>
        <p:sp>
          <p:nvSpPr>
            <p:cNvPr id="419" name="tx419"/>
            <p:cNvSpPr/>
            <p:nvPr/>
          </p:nvSpPr>
          <p:spPr>
            <a:xfrm>
              <a:off x="2422092" y="36766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195FF">
                      <a:alpha val="100000"/>
                    </a:srgbClr>
                  </a:solidFill>
                  <a:latin typeface="Arial"/>
                  <a:cs typeface="Arial"/>
                </a:rPr>
                <a:t>21</a:t>
              </a:r>
            </a:p>
          </p:txBody>
        </p:sp>
        <p:sp>
          <p:nvSpPr>
            <p:cNvPr id="420" name="tx420"/>
            <p:cNvSpPr/>
            <p:nvPr/>
          </p:nvSpPr>
          <p:spPr>
            <a:xfrm>
              <a:off x="2422092" y="3817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4B9FFF">
                      <a:alpha val="100000"/>
                    </a:srgbClr>
                  </a:solidFill>
                  <a:latin typeface="Arial"/>
                  <a:cs typeface="Arial"/>
                </a:rPr>
                <a:t>22</a:t>
              </a:r>
            </a:p>
          </p:txBody>
        </p:sp>
        <p:sp>
          <p:nvSpPr>
            <p:cNvPr id="421" name="tx421"/>
            <p:cNvSpPr/>
            <p:nvPr/>
          </p:nvSpPr>
          <p:spPr>
            <a:xfrm>
              <a:off x="3594014" y="36766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4B9FFF">
                      <a:alpha val="100000"/>
                    </a:srgbClr>
                  </a:solidFill>
                  <a:latin typeface="Arial"/>
                  <a:cs typeface="Arial"/>
                </a:rPr>
                <a:t>21</a:t>
              </a:r>
            </a:p>
          </p:txBody>
        </p:sp>
        <p:sp>
          <p:nvSpPr>
            <p:cNvPr id="422" name="tx422"/>
            <p:cNvSpPr/>
            <p:nvPr/>
          </p:nvSpPr>
          <p:spPr>
            <a:xfrm>
              <a:off x="4765936" y="3535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4B9FFF">
                      <a:alpha val="100000"/>
                    </a:srgbClr>
                  </a:solidFill>
                  <a:latin typeface="Arial"/>
                  <a:cs typeface="Arial"/>
                </a:rPr>
                <a:t>20</a:t>
              </a:r>
            </a:p>
          </p:txBody>
        </p:sp>
        <p:sp>
          <p:nvSpPr>
            <p:cNvPr id="423" name="tx423"/>
            <p:cNvSpPr/>
            <p:nvPr/>
          </p:nvSpPr>
          <p:spPr>
            <a:xfrm>
              <a:off x="5937857" y="36766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5">
                      <a:alpha val="100000"/>
                    </a:srgbClr>
                  </a:solidFill>
                  <a:latin typeface="Arial"/>
                  <a:cs typeface="Arial"/>
                </a:rPr>
                <a:t>21</a:t>
              </a:r>
            </a:p>
          </p:txBody>
        </p:sp>
        <p:sp>
          <p:nvSpPr>
            <p:cNvPr id="424" name="tx424"/>
            <p:cNvSpPr/>
            <p:nvPr/>
          </p:nvSpPr>
          <p:spPr>
            <a:xfrm>
              <a:off x="3594014" y="3817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5">
                      <a:alpha val="100000"/>
                    </a:srgbClr>
                  </a:solidFill>
                  <a:latin typeface="Arial"/>
                  <a:cs typeface="Arial"/>
                </a:rPr>
                <a:t>22</a:t>
              </a:r>
            </a:p>
          </p:txBody>
        </p:sp>
        <p:sp>
          <p:nvSpPr>
            <p:cNvPr id="425" name="tx425"/>
            <p:cNvSpPr/>
            <p:nvPr/>
          </p:nvSpPr>
          <p:spPr>
            <a:xfrm>
              <a:off x="4765936" y="36766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29300">
                      <a:alpha val="100000"/>
                    </a:srgbClr>
                  </a:solidFill>
                  <a:latin typeface="Arial"/>
                  <a:cs typeface="Arial"/>
                </a:rPr>
                <a:t>21</a:t>
              </a:r>
            </a:p>
          </p:txBody>
        </p:sp>
        <p:sp>
          <p:nvSpPr>
            <p:cNvPr id="426" name="tx426"/>
            <p:cNvSpPr/>
            <p:nvPr/>
          </p:nvSpPr>
          <p:spPr>
            <a:xfrm>
              <a:off x="2422092" y="39582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29300">
                      <a:alpha val="100000"/>
                    </a:srgbClr>
                  </a:solidFill>
                  <a:latin typeface="Arial"/>
                  <a:cs typeface="Arial"/>
                </a:rPr>
                <a:t>23</a:t>
              </a:r>
            </a:p>
          </p:txBody>
        </p:sp>
        <p:sp>
          <p:nvSpPr>
            <p:cNvPr id="427" name="tx427"/>
            <p:cNvSpPr/>
            <p:nvPr/>
          </p:nvSpPr>
          <p:spPr>
            <a:xfrm>
              <a:off x="5937857" y="3817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99D">
                      <a:alpha val="100000"/>
                    </a:srgbClr>
                  </a:solidFill>
                  <a:latin typeface="Arial"/>
                  <a:cs typeface="Arial"/>
                </a:rPr>
                <a:t>22</a:t>
              </a:r>
            </a:p>
          </p:txBody>
        </p:sp>
        <p:sp>
          <p:nvSpPr>
            <p:cNvPr id="428" name="tx428"/>
            <p:cNvSpPr/>
            <p:nvPr/>
          </p:nvSpPr>
          <p:spPr>
            <a:xfrm>
              <a:off x="2422092" y="40990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70C">
                      <a:alpha val="100000"/>
                    </a:srgbClr>
                  </a:solidFill>
                  <a:latin typeface="Arial"/>
                  <a:cs typeface="Arial"/>
                </a:rPr>
                <a:t>24</a:t>
              </a:r>
            </a:p>
          </p:txBody>
        </p:sp>
        <p:sp>
          <p:nvSpPr>
            <p:cNvPr id="429" name="tx429"/>
            <p:cNvSpPr/>
            <p:nvPr/>
          </p:nvSpPr>
          <p:spPr>
            <a:xfrm>
              <a:off x="7109779" y="3817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4">
                      <a:alpha val="100000"/>
                    </a:srgbClr>
                  </a:solidFill>
                  <a:latin typeface="Arial"/>
                  <a:cs typeface="Arial"/>
                </a:rPr>
                <a:t>22</a:t>
              </a:r>
            </a:p>
          </p:txBody>
        </p:sp>
        <p:sp>
          <p:nvSpPr>
            <p:cNvPr id="430" name="tx430"/>
            <p:cNvSpPr/>
            <p:nvPr/>
          </p:nvSpPr>
          <p:spPr>
            <a:xfrm>
              <a:off x="4765936" y="3817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70C">
                      <a:alpha val="100000"/>
                    </a:srgbClr>
                  </a:solidFill>
                  <a:latin typeface="Arial"/>
                  <a:cs typeface="Arial"/>
                </a:rPr>
                <a:t>22</a:t>
              </a:r>
            </a:p>
          </p:txBody>
        </p:sp>
        <p:sp>
          <p:nvSpPr>
            <p:cNvPr id="431" name="tx431"/>
            <p:cNvSpPr/>
            <p:nvPr/>
          </p:nvSpPr>
          <p:spPr>
            <a:xfrm>
              <a:off x="3594014" y="39582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70C">
                      <a:alpha val="100000"/>
                    </a:srgbClr>
                  </a:solidFill>
                  <a:latin typeface="Arial"/>
                  <a:cs typeface="Arial"/>
                </a:rPr>
                <a:t>23</a:t>
              </a:r>
            </a:p>
          </p:txBody>
        </p:sp>
        <p:sp>
          <p:nvSpPr>
            <p:cNvPr id="432" name="tx432"/>
            <p:cNvSpPr/>
            <p:nvPr/>
          </p:nvSpPr>
          <p:spPr>
            <a:xfrm>
              <a:off x="5937857" y="39582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70C">
                      <a:alpha val="100000"/>
                    </a:srgbClr>
                  </a:solidFill>
                  <a:latin typeface="Arial"/>
                  <a:cs typeface="Arial"/>
                </a:rPr>
                <a:t>23</a:t>
              </a:r>
            </a:p>
          </p:txBody>
        </p:sp>
        <p:sp>
          <p:nvSpPr>
            <p:cNvPr id="433" name="tx433"/>
            <p:cNvSpPr/>
            <p:nvPr/>
          </p:nvSpPr>
          <p:spPr>
            <a:xfrm>
              <a:off x="7109779" y="39582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70C">
                      <a:alpha val="100000"/>
                    </a:srgbClr>
                  </a:solidFill>
                  <a:latin typeface="Arial"/>
                  <a:cs typeface="Arial"/>
                </a:rPr>
                <a:t>23</a:t>
              </a:r>
            </a:p>
          </p:txBody>
        </p:sp>
        <p:sp>
          <p:nvSpPr>
            <p:cNvPr id="434" name="tx434"/>
            <p:cNvSpPr/>
            <p:nvPr/>
          </p:nvSpPr>
          <p:spPr>
            <a:xfrm>
              <a:off x="2422092" y="4239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5">
                      <a:alpha val="100000"/>
                    </a:srgbClr>
                  </a:solidFill>
                  <a:latin typeface="Arial"/>
                  <a:cs typeface="Arial"/>
                </a:rPr>
                <a:t>25</a:t>
              </a:r>
            </a:p>
          </p:txBody>
        </p:sp>
        <p:sp>
          <p:nvSpPr>
            <p:cNvPr id="435" name="tx435"/>
            <p:cNvSpPr/>
            <p:nvPr/>
          </p:nvSpPr>
          <p:spPr>
            <a:xfrm>
              <a:off x="5937857" y="40990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29300">
                      <a:alpha val="100000"/>
                    </a:srgbClr>
                  </a:solidFill>
                  <a:latin typeface="Arial"/>
                  <a:cs typeface="Arial"/>
                </a:rPr>
                <a:t>24</a:t>
              </a:r>
            </a:p>
          </p:txBody>
        </p:sp>
        <p:sp>
          <p:nvSpPr>
            <p:cNvPr id="436" name="tx436"/>
            <p:cNvSpPr/>
            <p:nvPr/>
          </p:nvSpPr>
          <p:spPr>
            <a:xfrm>
              <a:off x="7109779" y="40990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29300">
                      <a:alpha val="100000"/>
                    </a:srgbClr>
                  </a:solidFill>
                  <a:latin typeface="Arial"/>
                  <a:cs typeface="Arial"/>
                </a:rPr>
                <a:t>24</a:t>
              </a:r>
            </a:p>
          </p:txBody>
        </p:sp>
        <p:sp>
          <p:nvSpPr>
            <p:cNvPr id="437" name="tx437"/>
            <p:cNvSpPr/>
            <p:nvPr/>
          </p:nvSpPr>
          <p:spPr>
            <a:xfrm>
              <a:off x="2422092" y="43806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99D">
                      <a:alpha val="100000"/>
                    </a:srgbClr>
                  </a:solidFill>
                  <a:latin typeface="Arial"/>
                  <a:cs typeface="Arial"/>
                </a:rPr>
                <a:t>26</a:t>
              </a:r>
            </a:p>
          </p:txBody>
        </p:sp>
        <p:sp>
          <p:nvSpPr>
            <p:cNvPr id="438" name="tx438"/>
            <p:cNvSpPr/>
            <p:nvPr/>
          </p:nvSpPr>
          <p:spPr>
            <a:xfrm>
              <a:off x="4765936" y="39582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99D">
                      <a:alpha val="100000"/>
                    </a:srgbClr>
                  </a:solidFill>
                  <a:latin typeface="Arial"/>
                  <a:cs typeface="Arial"/>
                </a:rPr>
                <a:t>23</a:t>
              </a:r>
            </a:p>
          </p:txBody>
        </p:sp>
        <p:sp>
          <p:nvSpPr>
            <p:cNvPr id="439" name="tx439"/>
            <p:cNvSpPr/>
            <p:nvPr/>
          </p:nvSpPr>
          <p:spPr>
            <a:xfrm>
              <a:off x="3594014" y="40990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0F6">
                      <a:alpha val="100000"/>
                    </a:srgbClr>
                  </a:solidFill>
                  <a:latin typeface="Arial"/>
                  <a:cs typeface="Arial"/>
                </a:rPr>
                <a:t>24</a:t>
              </a:r>
            </a:p>
          </p:txBody>
        </p:sp>
        <p:sp>
          <p:nvSpPr>
            <p:cNvPr id="440" name="tx440"/>
            <p:cNvSpPr/>
            <p:nvPr/>
          </p:nvSpPr>
          <p:spPr>
            <a:xfrm>
              <a:off x="3594014" y="4239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29300">
                      <a:alpha val="100000"/>
                    </a:srgbClr>
                  </a:solidFill>
                  <a:latin typeface="Arial"/>
                  <a:cs typeface="Arial"/>
                </a:rPr>
                <a:t>25</a:t>
              </a:r>
            </a:p>
          </p:txBody>
        </p:sp>
        <p:sp>
          <p:nvSpPr>
            <p:cNvPr id="441" name="tx441"/>
            <p:cNvSpPr/>
            <p:nvPr/>
          </p:nvSpPr>
          <p:spPr>
            <a:xfrm>
              <a:off x="2422092" y="45214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E8C00">
                      <a:alpha val="100000"/>
                    </a:srgbClr>
                  </a:solidFill>
                  <a:latin typeface="Arial"/>
                  <a:cs typeface="Arial"/>
                </a:rPr>
                <a:t>27</a:t>
              </a:r>
            </a:p>
          </p:txBody>
        </p:sp>
        <p:sp>
          <p:nvSpPr>
            <p:cNvPr id="442" name="tx442"/>
            <p:cNvSpPr/>
            <p:nvPr/>
          </p:nvSpPr>
          <p:spPr>
            <a:xfrm>
              <a:off x="4765936" y="40990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53B400">
                      <a:alpha val="100000"/>
                    </a:srgbClr>
                  </a:solidFill>
                  <a:latin typeface="Arial"/>
                  <a:cs typeface="Arial"/>
                </a:rPr>
                <a:t>24</a:t>
              </a:r>
            </a:p>
          </p:txBody>
        </p:sp>
        <p:sp>
          <p:nvSpPr>
            <p:cNvPr id="443" name="tx443"/>
            <p:cNvSpPr/>
            <p:nvPr/>
          </p:nvSpPr>
          <p:spPr>
            <a:xfrm>
              <a:off x="5937857" y="4239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53B400">
                      <a:alpha val="100000"/>
                    </a:srgbClr>
                  </a:solidFill>
                  <a:latin typeface="Arial"/>
                  <a:cs typeface="Arial"/>
                </a:rPr>
                <a:t>25</a:t>
              </a:r>
            </a:p>
          </p:txBody>
        </p:sp>
        <p:sp>
          <p:nvSpPr>
            <p:cNvPr id="444" name="tx444"/>
            <p:cNvSpPr/>
            <p:nvPr/>
          </p:nvSpPr>
          <p:spPr>
            <a:xfrm>
              <a:off x="3594014" y="43806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E8C00">
                      <a:alpha val="100000"/>
                    </a:srgbClr>
                  </a:solidFill>
                  <a:latin typeface="Arial"/>
                  <a:cs typeface="Arial"/>
                </a:rPr>
                <a:t>26</a:t>
              </a:r>
            </a:p>
          </p:txBody>
        </p:sp>
        <p:sp>
          <p:nvSpPr>
            <p:cNvPr id="445" name="tx445"/>
            <p:cNvSpPr/>
            <p:nvPr/>
          </p:nvSpPr>
          <p:spPr>
            <a:xfrm>
              <a:off x="2422092" y="4662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88523">
                      <a:alpha val="100000"/>
                    </a:srgbClr>
                  </a:solidFill>
                  <a:latin typeface="Arial"/>
                  <a:cs typeface="Arial"/>
                </a:rPr>
                <a:t>28</a:t>
              </a:r>
            </a:p>
          </p:txBody>
        </p:sp>
        <p:sp>
          <p:nvSpPr>
            <p:cNvPr id="446" name="tx446"/>
            <p:cNvSpPr/>
            <p:nvPr/>
          </p:nvSpPr>
          <p:spPr>
            <a:xfrm>
              <a:off x="3594014" y="45214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99D">
                      <a:alpha val="100000"/>
                    </a:srgbClr>
                  </a:solidFill>
                  <a:latin typeface="Arial"/>
                  <a:cs typeface="Arial"/>
                </a:rPr>
                <a:t>27</a:t>
              </a:r>
            </a:p>
          </p:txBody>
        </p:sp>
        <p:sp>
          <p:nvSpPr>
            <p:cNvPr id="447" name="tx447"/>
            <p:cNvSpPr/>
            <p:nvPr/>
          </p:nvSpPr>
          <p:spPr>
            <a:xfrm>
              <a:off x="2422092" y="48030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29</a:t>
              </a:r>
            </a:p>
          </p:txBody>
        </p:sp>
        <p:sp>
          <p:nvSpPr>
            <p:cNvPr id="448" name="tx448"/>
            <p:cNvSpPr/>
            <p:nvPr/>
          </p:nvSpPr>
          <p:spPr>
            <a:xfrm>
              <a:off x="7109779" y="4239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99D">
                      <a:alpha val="100000"/>
                    </a:srgbClr>
                  </a:solidFill>
                  <a:latin typeface="Arial"/>
                  <a:cs typeface="Arial"/>
                </a:rPr>
                <a:t>25</a:t>
              </a:r>
            </a:p>
          </p:txBody>
        </p:sp>
        <p:sp>
          <p:nvSpPr>
            <p:cNvPr id="449" name="tx449"/>
            <p:cNvSpPr/>
            <p:nvPr/>
          </p:nvSpPr>
          <p:spPr>
            <a:xfrm>
              <a:off x="4765936" y="4239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0F6">
                      <a:alpha val="100000"/>
                    </a:srgbClr>
                  </a:solidFill>
                  <a:latin typeface="Arial"/>
                  <a:cs typeface="Arial"/>
                </a:rPr>
                <a:t>25</a:t>
              </a:r>
            </a:p>
          </p:txBody>
        </p:sp>
        <p:sp>
          <p:nvSpPr>
            <p:cNvPr id="450" name="tx450"/>
            <p:cNvSpPr/>
            <p:nvPr/>
          </p:nvSpPr>
          <p:spPr>
            <a:xfrm>
              <a:off x="5937857" y="43806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0F6">
                      <a:alpha val="100000"/>
                    </a:srgbClr>
                  </a:solidFill>
                  <a:latin typeface="Arial"/>
                  <a:cs typeface="Arial"/>
                </a:rPr>
                <a:t>26</a:t>
              </a:r>
            </a:p>
          </p:txBody>
        </p:sp>
        <p:sp>
          <p:nvSpPr>
            <p:cNvPr id="451" name="tx451"/>
            <p:cNvSpPr/>
            <p:nvPr/>
          </p:nvSpPr>
          <p:spPr>
            <a:xfrm>
              <a:off x="3594014" y="4662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8">
                      <a:alpha val="100000"/>
                    </a:srgbClr>
                  </a:solidFill>
                  <a:latin typeface="Arial"/>
                  <a:cs typeface="Arial"/>
                </a:rPr>
                <a:t>28</a:t>
              </a:r>
            </a:p>
          </p:txBody>
        </p:sp>
        <p:sp>
          <p:nvSpPr>
            <p:cNvPr id="452" name="tx452"/>
            <p:cNvSpPr/>
            <p:nvPr/>
          </p:nvSpPr>
          <p:spPr>
            <a:xfrm>
              <a:off x="4765936" y="43806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E8C00">
                      <a:alpha val="100000"/>
                    </a:srgbClr>
                  </a:solidFill>
                  <a:latin typeface="Arial"/>
                  <a:cs typeface="Arial"/>
                </a:rPr>
                <a:t>26</a:t>
              </a:r>
            </a:p>
          </p:txBody>
        </p:sp>
        <p:sp>
          <p:nvSpPr>
            <p:cNvPr id="453" name="tx453"/>
            <p:cNvSpPr/>
            <p:nvPr/>
          </p:nvSpPr>
          <p:spPr>
            <a:xfrm>
              <a:off x="7109779" y="43806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E8C00">
                      <a:alpha val="100000"/>
                    </a:srgbClr>
                  </a:solidFill>
                  <a:latin typeface="Arial"/>
                  <a:cs typeface="Arial"/>
                </a:rPr>
                <a:t>26</a:t>
              </a:r>
            </a:p>
          </p:txBody>
        </p:sp>
        <p:sp>
          <p:nvSpPr>
            <p:cNvPr id="454" name="tx454"/>
            <p:cNvSpPr/>
            <p:nvPr/>
          </p:nvSpPr>
          <p:spPr>
            <a:xfrm>
              <a:off x="2422092" y="4943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8">
                      <a:alpha val="100000"/>
                    </a:srgbClr>
                  </a:solidFill>
                  <a:latin typeface="Arial"/>
                  <a:cs typeface="Arial"/>
                </a:rPr>
                <a:t>30</a:t>
              </a:r>
            </a:p>
          </p:txBody>
        </p:sp>
        <p:sp>
          <p:nvSpPr>
            <p:cNvPr id="455" name="tx455"/>
            <p:cNvSpPr/>
            <p:nvPr/>
          </p:nvSpPr>
          <p:spPr>
            <a:xfrm>
              <a:off x="2422092" y="50847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6BF3">
                      <a:alpha val="100000"/>
                    </a:srgbClr>
                  </a:solidFill>
                  <a:latin typeface="Arial"/>
                  <a:cs typeface="Arial"/>
                </a:rPr>
                <a:t>31</a:t>
              </a:r>
            </a:p>
          </p:txBody>
        </p:sp>
        <p:sp>
          <p:nvSpPr>
            <p:cNvPr id="456" name="tx456"/>
            <p:cNvSpPr/>
            <p:nvPr/>
          </p:nvSpPr>
          <p:spPr>
            <a:xfrm>
              <a:off x="7109779" y="45214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6BF3">
                      <a:alpha val="100000"/>
                    </a:srgbClr>
                  </a:solidFill>
                  <a:latin typeface="Arial"/>
                  <a:cs typeface="Arial"/>
                </a:rPr>
                <a:t>27</a:t>
              </a:r>
            </a:p>
          </p:txBody>
        </p:sp>
        <p:sp>
          <p:nvSpPr>
            <p:cNvPr id="457" name="tx457"/>
            <p:cNvSpPr/>
            <p:nvPr/>
          </p:nvSpPr>
          <p:spPr>
            <a:xfrm>
              <a:off x="5937857" y="45214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E8C00">
                      <a:alpha val="100000"/>
                    </a:srgbClr>
                  </a:solidFill>
                  <a:latin typeface="Arial"/>
                  <a:cs typeface="Arial"/>
                </a:rPr>
                <a:t>27</a:t>
              </a:r>
            </a:p>
          </p:txBody>
        </p:sp>
        <p:sp>
          <p:nvSpPr>
            <p:cNvPr id="458" name="tx458"/>
            <p:cNvSpPr/>
            <p:nvPr/>
          </p:nvSpPr>
          <p:spPr>
            <a:xfrm>
              <a:off x="3594014" y="48030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29</a:t>
              </a:r>
            </a:p>
          </p:txBody>
        </p:sp>
        <p:sp>
          <p:nvSpPr>
            <p:cNvPr id="459" name="tx459"/>
            <p:cNvSpPr/>
            <p:nvPr/>
          </p:nvSpPr>
          <p:spPr>
            <a:xfrm>
              <a:off x="4765936" y="45214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27</a:t>
              </a:r>
            </a:p>
          </p:txBody>
        </p:sp>
        <p:sp>
          <p:nvSpPr>
            <p:cNvPr id="460" name="tx460"/>
            <p:cNvSpPr/>
            <p:nvPr/>
          </p:nvSpPr>
          <p:spPr>
            <a:xfrm>
              <a:off x="5937857" y="4662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28</a:t>
              </a:r>
            </a:p>
          </p:txBody>
        </p:sp>
        <p:sp>
          <p:nvSpPr>
            <p:cNvPr id="461" name="tx461"/>
            <p:cNvSpPr/>
            <p:nvPr/>
          </p:nvSpPr>
          <p:spPr>
            <a:xfrm>
              <a:off x="3594014" y="4943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6BF3">
                      <a:alpha val="100000"/>
                    </a:srgbClr>
                  </a:solidFill>
                  <a:latin typeface="Arial"/>
                  <a:cs typeface="Arial"/>
                </a:rPr>
                <a:t>30</a:t>
              </a:r>
            </a:p>
          </p:txBody>
        </p:sp>
        <p:sp>
          <p:nvSpPr>
            <p:cNvPr id="462" name="tx462"/>
            <p:cNvSpPr/>
            <p:nvPr/>
          </p:nvSpPr>
          <p:spPr>
            <a:xfrm>
              <a:off x="7109779" y="4662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28</a:t>
              </a:r>
            </a:p>
          </p:txBody>
        </p:sp>
        <p:sp>
          <p:nvSpPr>
            <p:cNvPr id="463" name="tx463"/>
            <p:cNvSpPr/>
            <p:nvPr/>
          </p:nvSpPr>
          <p:spPr>
            <a:xfrm>
              <a:off x="4765936" y="4662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5">
                      <a:alpha val="100000"/>
                    </a:srgbClr>
                  </a:solidFill>
                  <a:latin typeface="Arial"/>
                  <a:cs typeface="Arial"/>
                </a:rPr>
                <a:t>28</a:t>
              </a:r>
            </a:p>
          </p:txBody>
        </p:sp>
        <p:sp>
          <p:nvSpPr>
            <p:cNvPr id="464" name="tx464"/>
            <p:cNvSpPr/>
            <p:nvPr/>
          </p:nvSpPr>
          <p:spPr>
            <a:xfrm>
              <a:off x="7109779" y="48030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5">
                      <a:alpha val="100000"/>
                    </a:srgbClr>
                  </a:solidFill>
                  <a:latin typeface="Arial"/>
                  <a:cs typeface="Arial"/>
                </a:rPr>
                <a:t>29</a:t>
              </a:r>
            </a:p>
          </p:txBody>
        </p:sp>
        <p:sp>
          <p:nvSpPr>
            <p:cNvPr id="465" name="tx465"/>
            <p:cNvSpPr/>
            <p:nvPr/>
          </p:nvSpPr>
          <p:spPr>
            <a:xfrm>
              <a:off x="4765936" y="48030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8">
                      <a:alpha val="100000"/>
                    </a:srgbClr>
                  </a:solidFill>
                  <a:latin typeface="Arial"/>
                  <a:cs typeface="Arial"/>
                </a:rPr>
                <a:t>29</a:t>
              </a:r>
            </a:p>
          </p:txBody>
        </p:sp>
        <p:sp>
          <p:nvSpPr>
            <p:cNvPr id="466" name="tx466"/>
            <p:cNvSpPr/>
            <p:nvPr/>
          </p:nvSpPr>
          <p:spPr>
            <a:xfrm>
              <a:off x="2422092" y="52255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365E6">
                      <a:alpha val="100000"/>
                    </a:srgbClr>
                  </a:solidFill>
                  <a:latin typeface="Arial"/>
                  <a:cs typeface="Arial"/>
                </a:rPr>
                <a:t>32</a:t>
              </a:r>
            </a:p>
          </p:txBody>
        </p:sp>
        <p:sp>
          <p:nvSpPr>
            <p:cNvPr id="467" name="tx467"/>
            <p:cNvSpPr/>
            <p:nvPr/>
          </p:nvSpPr>
          <p:spPr>
            <a:xfrm>
              <a:off x="5937857" y="48030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8">
                      <a:alpha val="100000"/>
                    </a:srgbClr>
                  </a:solidFill>
                  <a:latin typeface="Arial"/>
                  <a:cs typeface="Arial"/>
                </a:rPr>
                <a:t>29</a:t>
              </a:r>
            </a:p>
          </p:txBody>
        </p:sp>
        <p:sp>
          <p:nvSpPr>
            <p:cNvPr id="468" name="tx468"/>
            <p:cNvSpPr/>
            <p:nvPr/>
          </p:nvSpPr>
          <p:spPr>
            <a:xfrm>
              <a:off x="7109779" y="4943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8">
                      <a:alpha val="100000"/>
                    </a:srgbClr>
                  </a:solidFill>
                  <a:latin typeface="Arial"/>
                  <a:cs typeface="Arial"/>
                </a:rPr>
                <a:t>30</a:t>
              </a:r>
            </a:p>
          </p:txBody>
        </p:sp>
        <p:sp>
          <p:nvSpPr>
            <p:cNvPr id="469" name="tx469"/>
            <p:cNvSpPr/>
            <p:nvPr/>
          </p:nvSpPr>
          <p:spPr>
            <a:xfrm>
              <a:off x="3594014" y="50847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88523">
                      <a:alpha val="100000"/>
                    </a:srgbClr>
                  </a:solidFill>
                  <a:latin typeface="Arial"/>
                  <a:cs typeface="Arial"/>
                </a:rPr>
                <a:t>31</a:t>
              </a:r>
            </a:p>
          </p:txBody>
        </p:sp>
        <p:sp>
          <p:nvSpPr>
            <p:cNvPr id="470" name="tx470"/>
            <p:cNvSpPr/>
            <p:nvPr/>
          </p:nvSpPr>
          <p:spPr>
            <a:xfrm>
              <a:off x="5937857" y="4943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88523">
                      <a:alpha val="100000"/>
                    </a:srgbClr>
                  </a:solidFill>
                  <a:latin typeface="Arial"/>
                  <a:cs typeface="Arial"/>
                </a:rPr>
                <a:t>30</a:t>
              </a:r>
            </a:p>
          </p:txBody>
        </p:sp>
        <p:sp>
          <p:nvSpPr>
            <p:cNvPr id="471" name="tx471"/>
            <p:cNvSpPr/>
            <p:nvPr/>
          </p:nvSpPr>
          <p:spPr>
            <a:xfrm>
              <a:off x="4765936" y="4943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6BF3">
                      <a:alpha val="100000"/>
                    </a:srgbClr>
                  </a:solidFill>
                  <a:latin typeface="Arial"/>
                  <a:cs typeface="Arial"/>
                </a:rPr>
                <a:t>30</a:t>
              </a:r>
            </a:p>
          </p:txBody>
        </p:sp>
        <p:sp>
          <p:nvSpPr>
            <p:cNvPr id="472" name="tx472"/>
            <p:cNvSpPr/>
            <p:nvPr/>
          </p:nvSpPr>
          <p:spPr>
            <a:xfrm>
              <a:off x="2422092" y="53663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33</a:t>
              </a:r>
            </a:p>
          </p:txBody>
        </p:sp>
        <p:sp>
          <p:nvSpPr>
            <p:cNvPr id="473" name="tx473"/>
            <p:cNvSpPr/>
            <p:nvPr/>
          </p:nvSpPr>
          <p:spPr>
            <a:xfrm>
              <a:off x="4765936" y="50847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365E6">
                      <a:alpha val="100000"/>
                    </a:srgbClr>
                  </a:solidFill>
                  <a:latin typeface="Arial"/>
                  <a:cs typeface="Arial"/>
                </a:rPr>
                <a:t>31</a:t>
              </a:r>
            </a:p>
          </p:txBody>
        </p:sp>
        <p:sp>
          <p:nvSpPr>
            <p:cNvPr id="474" name="tx474"/>
            <p:cNvSpPr/>
            <p:nvPr/>
          </p:nvSpPr>
          <p:spPr>
            <a:xfrm>
              <a:off x="4765936" y="52255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88523">
                      <a:alpha val="100000"/>
                    </a:srgbClr>
                  </a:solidFill>
                  <a:latin typeface="Arial"/>
                  <a:cs typeface="Arial"/>
                </a:rPr>
                <a:t>32</a:t>
              </a:r>
            </a:p>
          </p:txBody>
        </p:sp>
        <p:sp>
          <p:nvSpPr>
            <p:cNvPr id="475" name="tx475"/>
            <p:cNvSpPr/>
            <p:nvPr/>
          </p:nvSpPr>
          <p:spPr>
            <a:xfrm>
              <a:off x="7109779" y="50847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88523">
                      <a:alpha val="100000"/>
                    </a:srgbClr>
                  </a:solidFill>
                  <a:latin typeface="Arial"/>
                  <a:cs typeface="Arial"/>
                </a:rPr>
                <a:t>31</a:t>
              </a:r>
            </a:p>
          </p:txBody>
        </p:sp>
        <p:sp>
          <p:nvSpPr>
            <p:cNvPr id="476" name="tx476"/>
            <p:cNvSpPr/>
            <p:nvPr/>
          </p:nvSpPr>
          <p:spPr>
            <a:xfrm>
              <a:off x="2422092" y="5507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B45">
                      <a:alpha val="100000"/>
                    </a:srgbClr>
                  </a:solidFill>
                  <a:latin typeface="Arial"/>
                  <a:cs typeface="Arial"/>
                </a:rPr>
                <a:t>34</a:t>
              </a:r>
            </a:p>
          </p:txBody>
        </p:sp>
        <p:sp>
          <p:nvSpPr>
            <p:cNvPr id="477" name="tx477"/>
            <p:cNvSpPr/>
            <p:nvPr/>
          </p:nvSpPr>
          <p:spPr>
            <a:xfrm>
              <a:off x="7109779" y="52255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B45">
                      <a:alpha val="100000"/>
                    </a:srgbClr>
                  </a:solidFill>
                  <a:latin typeface="Arial"/>
                  <a:cs typeface="Arial"/>
                </a:rPr>
                <a:t>32</a:t>
              </a:r>
            </a:p>
          </p:txBody>
        </p:sp>
        <p:sp>
          <p:nvSpPr>
            <p:cNvPr id="478" name="tx478"/>
            <p:cNvSpPr/>
            <p:nvPr/>
          </p:nvSpPr>
          <p:spPr>
            <a:xfrm>
              <a:off x="3594014" y="52255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B45">
                      <a:alpha val="100000"/>
                    </a:srgbClr>
                  </a:solidFill>
                  <a:latin typeface="Arial"/>
                  <a:cs typeface="Arial"/>
                </a:rPr>
                <a:t>32</a:t>
              </a:r>
            </a:p>
          </p:txBody>
        </p:sp>
        <p:sp>
          <p:nvSpPr>
            <p:cNvPr id="479" name="tx479"/>
            <p:cNvSpPr/>
            <p:nvPr/>
          </p:nvSpPr>
          <p:spPr>
            <a:xfrm>
              <a:off x="5937857" y="50847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B45">
                      <a:alpha val="100000"/>
                    </a:srgbClr>
                  </a:solidFill>
                  <a:latin typeface="Arial"/>
                  <a:cs typeface="Arial"/>
                </a:rPr>
                <a:t>31</a:t>
              </a:r>
            </a:p>
          </p:txBody>
        </p:sp>
        <p:sp>
          <p:nvSpPr>
            <p:cNvPr id="480" name="tx480"/>
            <p:cNvSpPr/>
            <p:nvPr/>
          </p:nvSpPr>
          <p:spPr>
            <a:xfrm>
              <a:off x="3594014" y="53663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774FD">
                      <a:alpha val="100000"/>
                    </a:srgbClr>
                  </a:solidFill>
                  <a:latin typeface="Arial"/>
                  <a:cs typeface="Arial"/>
                </a:rPr>
                <a:t>33</a:t>
              </a:r>
            </a:p>
          </p:txBody>
        </p:sp>
        <p:sp>
          <p:nvSpPr>
            <p:cNvPr id="481" name="tx481"/>
            <p:cNvSpPr/>
            <p:nvPr/>
          </p:nvSpPr>
          <p:spPr>
            <a:xfrm>
              <a:off x="5937857" y="52255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6BF3">
                      <a:alpha val="100000"/>
                    </a:srgbClr>
                  </a:solidFill>
                  <a:latin typeface="Arial"/>
                  <a:cs typeface="Arial"/>
                </a:rPr>
                <a:t>32</a:t>
              </a:r>
            </a:p>
          </p:txBody>
        </p:sp>
        <p:sp>
          <p:nvSpPr>
            <p:cNvPr id="482" name="tx482"/>
            <p:cNvSpPr/>
            <p:nvPr/>
          </p:nvSpPr>
          <p:spPr>
            <a:xfrm>
              <a:off x="2422092"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774FD">
                      <a:alpha val="100000"/>
                    </a:srgbClr>
                  </a:solidFill>
                  <a:latin typeface="Arial"/>
                  <a:cs typeface="Arial"/>
                </a:rPr>
                <a:t>35</a:t>
              </a:r>
            </a:p>
          </p:txBody>
        </p:sp>
        <p:sp>
          <p:nvSpPr>
            <p:cNvPr id="483" name="tx483"/>
            <p:cNvSpPr/>
            <p:nvPr/>
          </p:nvSpPr>
          <p:spPr>
            <a:xfrm>
              <a:off x="5937857" y="53663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774FD">
                      <a:alpha val="100000"/>
                    </a:srgbClr>
                  </a:solidFill>
                  <a:latin typeface="Arial"/>
                  <a:cs typeface="Arial"/>
                </a:rPr>
                <a:t>33</a:t>
              </a:r>
            </a:p>
          </p:txBody>
        </p:sp>
        <p:sp>
          <p:nvSpPr>
            <p:cNvPr id="484" name="tx484"/>
            <p:cNvSpPr/>
            <p:nvPr/>
          </p:nvSpPr>
          <p:spPr>
            <a:xfrm>
              <a:off x="3594014" y="5507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365E6">
                      <a:alpha val="100000"/>
                    </a:srgbClr>
                  </a:solidFill>
                  <a:latin typeface="Arial"/>
                  <a:cs typeface="Arial"/>
                </a:rPr>
                <a:t>34</a:t>
              </a:r>
            </a:p>
          </p:txBody>
        </p:sp>
        <p:sp>
          <p:nvSpPr>
            <p:cNvPr id="485" name="tx485"/>
            <p:cNvSpPr/>
            <p:nvPr/>
          </p:nvSpPr>
          <p:spPr>
            <a:xfrm>
              <a:off x="5937857" y="5507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365E6">
                      <a:alpha val="100000"/>
                    </a:srgbClr>
                  </a:solidFill>
                  <a:latin typeface="Arial"/>
                  <a:cs typeface="Arial"/>
                </a:rPr>
                <a:t>34</a:t>
              </a:r>
            </a:p>
          </p:txBody>
        </p:sp>
        <p:sp>
          <p:nvSpPr>
            <p:cNvPr id="486" name="tx486"/>
            <p:cNvSpPr/>
            <p:nvPr/>
          </p:nvSpPr>
          <p:spPr>
            <a:xfrm>
              <a:off x="7109779" y="53663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365E6">
                      <a:alpha val="100000"/>
                    </a:srgbClr>
                  </a:solidFill>
                  <a:latin typeface="Arial"/>
                  <a:cs typeface="Arial"/>
                </a:rPr>
                <a:t>33</a:t>
              </a:r>
            </a:p>
          </p:txBody>
        </p:sp>
        <p:sp>
          <p:nvSpPr>
            <p:cNvPr id="487" name="tx487"/>
            <p:cNvSpPr/>
            <p:nvPr/>
          </p:nvSpPr>
          <p:spPr>
            <a:xfrm>
              <a:off x="3594014"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35</a:t>
              </a:r>
            </a:p>
          </p:txBody>
        </p:sp>
        <p:sp>
          <p:nvSpPr>
            <p:cNvPr id="488" name="tx488"/>
            <p:cNvSpPr/>
            <p:nvPr/>
          </p:nvSpPr>
          <p:spPr>
            <a:xfrm>
              <a:off x="4765936" y="53663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33</a:t>
              </a:r>
            </a:p>
          </p:txBody>
        </p:sp>
        <p:sp>
          <p:nvSpPr>
            <p:cNvPr id="489" name="tx489"/>
            <p:cNvSpPr/>
            <p:nvPr/>
          </p:nvSpPr>
          <p:spPr>
            <a:xfrm>
              <a:off x="5937857"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35</a:t>
              </a:r>
            </a:p>
          </p:txBody>
        </p:sp>
        <p:sp>
          <p:nvSpPr>
            <p:cNvPr id="490" name="tx490"/>
            <p:cNvSpPr/>
            <p:nvPr/>
          </p:nvSpPr>
          <p:spPr>
            <a:xfrm>
              <a:off x="7109779" y="5507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34</a:t>
              </a:r>
            </a:p>
          </p:txBody>
        </p:sp>
        <p:sp>
          <p:nvSpPr>
            <p:cNvPr id="491" name="tx491"/>
            <p:cNvSpPr/>
            <p:nvPr/>
          </p:nvSpPr>
          <p:spPr>
            <a:xfrm>
              <a:off x="4765936" y="5507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774FD">
                      <a:alpha val="100000"/>
                    </a:srgbClr>
                  </a:solidFill>
                  <a:latin typeface="Arial"/>
                  <a:cs typeface="Arial"/>
                </a:rPr>
                <a:t>34</a:t>
              </a:r>
            </a:p>
          </p:txBody>
        </p:sp>
        <p:sp>
          <p:nvSpPr>
            <p:cNvPr id="492" name="tx492"/>
            <p:cNvSpPr/>
            <p:nvPr/>
          </p:nvSpPr>
          <p:spPr>
            <a:xfrm>
              <a:off x="4765936"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B45">
                      <a:alpha val="100000"/>
                    </a:srgbClr>
                  </a:solidFill>
                  <a:latin typeface="Arial"/>
                  <a:cs typeface="Arial"/>
                </a:rPr>
                <a:t>35</a:t>
              </a:r>
            </a:p>
          </p:txBody>
        </p:sp>
        <p:sp>
          <p:nvSpPr>
            <p:cNvPr id="493" name="tx493"/>
            <p:cNvSpPr/>
            <p:nvPr/>
          </p:nvSpPr>
          <p:spPr>
            <a:xfrm>
              <a:off x="7109779"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774FD">
                      <a:alpha val="100000"/>
                    </a:srgbClr>
                  </a:solidFill>
                  <a:latin typeface="Arial"/>
                  <a:cs typeface="Arial"/>
                </a:rPr>
                <a:t>35</a:t>
              </a:r>
            </a:p>
          </p:txBody>
        </p:sp>
        <p:sp>
          <p:nvSpPr>
            <p:cNvPr id="494" name="tx494"/>
            <p:cNvSpPr/>
            <p:nvPr/>
          </p:nvSpPr>
          <p:spPr>
            <a:xfrm>
              <a:off x="570361" y="85946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a:t>
              </a:r>
            </a:p>
          </p:txBody>
        </p:sp>
        <p:sp>
          <p:nvSpPr>
            <p:cNvPr id="495" name="tx495"/>
            <p:cNvSpPr/>
            <p:nvPr/>
          </p:nvSpPr>
          <p:spPr>
            <a:xfrm>
              <a:off x="570361" y="10002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a:t>
              </a:r>
            </a:p>
          </p:txBody>
        </p:sp>
        <p:sp>
          <p:nvSpPr>
            <p:cNvPr id="496" name="tx496"/>
            <p:cNvSpPr/>
            <p:nvPr/>
          </p:nvSpPr>
          <p:spPr>
            <a:xfrm>
              <a:off x="570361" y="11410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a:t>
              </a:r>
            </a:p>
          </p:txBody>
        </p:sp>
        <p:sp>
          <p:nvSpPr>
            <p:cNvPr id="497" name="tx497"/>
            <p:cNvSpPr/>
            <p:nvPr/>
          </p:nvSpPr>
          <p:spPr>
            <a:xfrm>
              <a:off x="570361" y="128187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a:t>
              </a:r>
            </a:p>
          </p:txBody>
        </p:sp>
        <p:sp>
          <p:nvSpPr>
            <p:cNvPr id="498" name="tx498"/>
            <p:cNvSpPr/>
            <p:nvPr/>
          </p:nvSpPr>
          <p:spPr>
            <a:xfrm>
              <a:off x="570361" y="142267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499" name="tx499"/>
            <p:cNvSpPr/>
            <p:nvPr/>
          </p:nvSpPr>
          <p:spPr>
            <a:xfrm>
              <a:off x="570361" y="156347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a:t>
              </a:r>
            </a:p>
          </p:txBody>
        </p:sp>
        <p:sp>
          <p:nvSpPr>
            <p:cNvPr id="500" name="tx500"/>
            <p:cNvSpPr/>
            <p:nvPr/>
          </p:nvSpPr>
          <p:spPr>
            <a:xfrm>
              <a:off x="570361" y="170427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a:t>
              </a:r>
            </a:p>
          </p:txBody>
        </p:sp>
        <p:sp>
          <p:nvSpPr>
            <p:cNvPr id="501" name="tx501"/>
            <p:cNvSpPr/>
            <p:nvPr/>
          </p:nvSpPr>
          <p:spPr>
            <a:xfrm>
              <a:off x="570361" y="184507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a:t>
              </a:r>
            </a:p>
          </p:txBody>
        </p:sp>
        <p:sp>
          <p:nvSpPr>
            <p:cNvPr id="502" name="tx502"/>
            <p:cNvSpPr/>
            <p:nvPr/>
          </p:nvSpPr>
          <p:spPr>
            <a:xfrm>
              <a:off x="570361" y="198588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a:t>
              </a:r>
            </a:p>
          </p:txBody>
        </p:sp>
        <p:sp>
          <p:nvSpPr>
            <p:cNvPr id="503" name="tx503"/>
            <p:cNvSpPr/>
            <p:nvPr/>
          </p:nvSpPr>
          <p:spPr>
            <a:xfrm>
              <a:off x="508182" y="212668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a:t>
              </a:r>
            </a:p>
          </p:txBody>
        </p:sp>
        <p:sp>
          <p:nvSpPr>
            <p:cNvPr id="504" name="tx504"/>
            <p:cNvSpPr/>
            <p:nvPr/>
          </p:nvSpPr>
          <p:spPr>
            <a:xfrm>
              <a:off x="516503" y="2267484"/>
              <a:ext cx="1160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11</a:t>
              </a:r>
            </a:p>
          </p:txBody>
        </p:sp>
        <p:sp>
          <p:nvSpPr>
            <p:cNvPr id="505" name="tx505"/>
            <p:cNvSpPr/>
            <p:nvPr/>
          </p:nvSpPr>
          <p:spPr>
            <a:xfrm>
              <a:off x="508182" y="24082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12</a:t>
              </a:r>
            </a:p>
          </p:txBody>
        </p:sp>
        <p:sp>
          <p:nvSpPr>
            <p:cNvPr id="506" name="tx506"/>
            <p:cNvSpPr/>
            <p:nvPr/>
          </p:nvSpPr>
          <p:spPr>
            <a:xfrm>
              <a:off x="508182" y="254908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13</a:t>
              </a:r>
            </a:p>
          </p:txBody>
        </p:sp>
        <p:sp>
          <p:nvSpPr>
            <p:cNvPr id="507" name="tx507"/>
            <p:cNvSpPr/>
            <p:nvPr/>
          </p:nvSpPr>
          <p:spPr>
            <a:xfrm>
              <a:off x="508182" y="268988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14</a:t>
              </a:r>
            </a:p>
          </p:txBody>
        </p:sp>
        <p:sp>
          <p:nvSpPr>
            <p:cNvPr id="508" name="tx508"/>
            <p:cNvSpPr/>
            <p:nvPr/>
          </p:nvSpPr>
          <p:spPr>
            <a:xfrm>
              <a:off x="508182" y="283069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15</a:t>
              </a:r>
            </a:p>
          </p:txBody>
        </p:sp>
        <p:sp>
          <p:nvSpPr>
            <p:cNvPr id="509" name="tx509"/>
            <p:cNvSpPr/>
            <p:nvPr/>
          </p:nvSpPr>
          <p:spPr>
            <a:xfrm>
              <a:off x="508182" y="297149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16</a:t>
              </a:r>
            </a:p>
          </p:txBody>
        </p:sp>
        <p:sp>
          <p:nvSpPr>
            <p:cNvPr id="510" name="tx510"/>
            <p:cNvSpPr/>
            <p:nvPr/>
          </p:nvSpPr>
          <p:spPr>
            <a:xfrm>
              <a:off x="508182" y="31122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17</a:t>
              </a:r>
            </a:p>
          </p:txBody>
        </p:sp>
        <p:sp>
          <p:nvSpPr>
            <p:cNvPr id="511" name="tx511"/>
            <p:cNvSpPr/>
            <p:nvPr/>
          </p:nvSpPr>
          <p:spPr>
            <a:xfrm>
              <a:off x="508182" y="325309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18</a:t>
              </a:r>
            </a:p>
          </p:txBody>
        </p:sp>
        <p:sp>
          <p:nvSpPr>
            <p:cNvPr id="512" name="tx512"/>
            <p:cNvSpPr/>
            <p:nvPr/>
          </p:nvSpPr>
          <p:spPr>
            <a:xfrm>
              <a:off x="508182" y="339389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19</a:t>
              </a:r>
            </a:p>
          </p:txBody>
        </p:sp>
        <p:sp>
          <p:nvSpPr>
            <p:cNvPr id="513" name="tx513"/>
            <p:cNvSpPr/>
            <p:nvPr/>
          </p:nvSpPr>
          <p:spPr>
            <a:xfrm>
              <a:off x="508182" y="353469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514" name="tx514"/>
            <p:cNvSpPr/>
            <p:nvPr/>
          </p:nvSpPr>
          <p:spPr>
            <a:xfrm>
              <a:off x="508182" y="36754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21</a:t>
              </a:r>
            </a:p>
          </p:txBody>
        </p:sp>
        <p:sp>
          <p:nvSpPr>
            <p:cNvPr id="515" name="tx515"/>
            <p:cNvSpPr/>
            <p:nvPr/>
          </p:nvSpPr>
          <p:spPr>
            <a:xfrm>
              <a:off x="508182" y="381630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22</a:t>
              </a:r>
            </a:p>
          </p:txBody>
        </p:sp>
        <p:sp>
          <p:nvSpPr>
            <p:cNvPr id="516" name="tx516"/>
            <p:cNvSpPr/>
            <p:nvPr/>
          </p:nvSpPr>
          <p:spPr>
            <a:xfrm>
              <a:off x="508182" y="395710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23</a:t>
              </a:r>
            </a:p>
          </p:txBody>
        </p:sp>
        <p:sp>
          <p:nvSpPr>
            <p:cNvPr id="517" name="tx517"/>
            <p:cNvSpPr/>
            <p:nvPr/>
          </p:nvSpPr>
          <p:spPr>
            <a:xfrm>
              <a:off x="508182" y="409790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24</a:t>
              </a:r>
            </a:p>
          </p:txBody>
        </p:sp>
        <p:sp>
          <p:nvSpPr>
            <p:cNvPr id="518" name="tx518"/>
            <p:cNvSpPr/>
            <p:nvPr/>
          </p:nvSpPr>
          <p:spPr>
            <a:xfrm>
              <a:off x="508182" y="42387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519" name="tx519"/>
            <p:cNvSpPr/>
            <p:nvPr/>
          </p:nvSpPr>
          <p:spPr>
            <a:xfrm>
              <a:off x="508182" y="437950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26</a:t>
              </a:r>
            </a:p>
          </p:txBody>
        </p:sp>
        <p:sp>
          <p:nvSpPr>
            <p:cNvPr id="520" name="tx520"/>
            <p:cNvSpPr/>
            <p:nvPr/>
          </p:nvSpPr>
          <p:spPr>
            <a:xfrm>
              <a:off x="508182" y="452030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27</a:t>
              </a:r>
            </a:p>
          </p:txBody>
        </p:sp>
        <p:sp>
          <p:nvSpPr>
            <p:cNvPr id="521" name="tx521"/>
            <p:cNvSpPr/>
            <p:nvPr/>
          </p:nvSpPr>
          <p:spPr>
            <a:xfrm>
              <a:off x="508182" y="466110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28</a:t>
              </a:r>
            </a:p>
          </p:txBody>
        </p:sp>
        <p:sp>
          <p:nvSpPr>
            <p:cNvPr id="522" name="tx522"/>
            <p:cNvSpPr/>
            <p:nvPr/>
          </p:nvSpPr>
          <p:spPr>
            <a:xfrm>
              <a:off x="508182" y="48019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29</a:t>
              </a:r>
            </a:p>
          </p:txBody>
        </p:sp>
        <p:sp>
          <p:nvSpPr>
            <p:cNvPr id="523" name="tx523"/>
            <p:cNvSpPr/>
            <p:nvPr/>
          </p:nvSpPr>
          <p:spPr>
            <a:xfrm>
              <a:off x="508182" y="494271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524" name="tx524"/>
            <p:cNvSpPr/>
            <p:nvPr/>
          </p:nvSpPr>
          <p:spPr>
            <a:xfrm>
              <a:off x="508182" y="508351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31</a:t>
              </a:r>
            </a:p>
          </p:txBody>
        </p:sp>
        <p:sp>
          <p:nvSpPr>
            <p:cNvPr id="525" name="tx525"/>
            <p:cNvSpPr/>
            <p:nvPr/>
          </p:nvSpPr>
          <p:spPr>
            <a:xfrm>
              <a:off x="508182" y="522431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32</a:t>
              </a:r>
            </a:p>
          </p:txBody>
        </p:sp>
        <p:sp>
          <p:nvSpPr>
            <p:cNvPr id="526" name="tx526"/>
            <p:cNvSpPr/>
            <p:nvPr/>
          </p:nvSpPr>
          <p:spPr>
            <a:xfrm>
              <a:off x="508182" y="536511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33</a:t>
              </a:r>
            </a:p>
          </p:txBody>
        </p:sp>
        <p:sp>
          <p:nvSpPr>
            <p:cNvPr id="527" name="tx527"/>
            <p:cNvSpPr/>
            <p:nvPr/>
          </p:nvSpPr>
          <p:spPr>
            <a:xfrm>
              <a:off x="508182" y="550591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34</a:t>
              </a:r>
            </a:p>
          </p:txBody>
        </p:sp>
        <p:sp>
          <p:nvSpPr>
            <p:cNvPr id="528" name="tx528"/>
            <p:cNvSpPr/>
            <p:nvPr/>
          </p:nvSpPr>
          <p:spPr>
            <a:xfrm>
              <a:off x="508182" y="564671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35</a:t>
              </a:r>
            </a:p>
          </p:txBody>
        </p:sp>
        <p:sp>
          <p:nvSpPr>
            <p:cNvPr id="529" name="tx529"/>
            <p:cNvSpPr/>
            <p:nvPr/>
          </p:nvSpPr>
          <p:spPr>
            <a:xfrm>
              <a:off x="2326903"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530" name="tx530"/>
            <p:cNvSpPr/>
            <p:nvPr/>
          </p:nvSpPr>
          <p:spPr>
            <a:xfrm>
              <a:off x="3498825"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531" name="tx531"/>
            <p:cNvSpPr/>
            <p:nvPr/>
          </p:nvSpPr>
          <p:spPr>
            <a:xfrm>
              <a:off x="4670746"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532" name="tx532"/>
            <p:cNvSpPr/>
            <p:nvPr/>
          </p:nvSpPr>
          <p:spPr>
            <a:xfrm>
              <a:off x="5842668"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533" name="tx533"/>
            <p:cNvSpPr/>
            <p:nvPr/>
          </p:nvSpPr>
          <p:spPr>
            <a:xfrm>
              <a:off x="7014590"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34" name="tx534"/>
            <p:cNvSpPr/>
            <p:nvPr/>
          </p:nvSpPr>
          <p:spPr>
            <a:xfrm>
              <a:off x="695171" y="435349"/>
              <a:ext cx="507519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Countries ranked by number of zero-dose children, AMR, 2021-2025</a:t>
              </a:r>
            </a:p>
          </p:txBody>
        </p:sp>
        <p:sp>
          <p:nvSpPr>
            <p:cNvPr id="535" name="tx535"/>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36" name="tx536"/>
            <p:cNvSpPr/>
            <p:nvPr/>
          </p:nvSpPr>
          <p:spPr>
            <a:xfrm>
              <a:off x="5799761" y="6472760"/>
              <a:ext cx="32746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parentheses is the number of zero-dose children.</a:t>
              </a:r>
            </a:p>
          </p:txBody>
        </p:sp>
        <p:sp>
          <p:nvSpPr>
            <p:cNvPr id="537" name="tx537"/>
            <p:cNvSpPr/>
            <p:nvPr/>
          </p:nvSpPr>
          <p:spPr>
            <a:xfrm>
              <a:off x="6303321" y="6593460"/>
              <a:ext cx="27710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Zero-dose children are those who did not receive DTP1.</a:t>
              </a:r>
            </a:p>
          </p:txBody>
        </p:sp>
      </p:grpSp>
      <p:sp>
        <p:nvSpPr>
          <p:cNvPr id="53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compares the ranking of countries in AMR based on the absolute number of zero-dose children, with rank 1 representing the country in the region with the most zero-dose children.
In 2021, Brazil had the highest number of zero-dose children (687,000), followed by Mexico (351,000).
In 2025, Mexico had the highest number of zero-dose children (218,000), followed by Venezuela (185,000).
There was some change in the top 3 countries between 2021 and 2025.</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42678" y="4025688"/>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5" name="pl5"/>
            <p:cNvSpPr/>
            <p:nvPr/>
          </p:nvSpPr>
          <p:spPr>
            <a:xfrm>
              <a:off x="1142678" y="2826003"/>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6" name="pl6"/>
            <p:cNvSpPr/>
            <p:nvPr/>
          </p:nvSpPr>
          <p:spPr>
            <a:xfrm>
              <a:off x="1142678" y="1626317"/>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7" name="pl7"/>
            <p:cNvSpPr/>
            <p:nvPr/>
          </p:nvSpPr>
          <p:spPr>
            <a:xfrm>
              <a:off x="1142678" y="4625531"/>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8" name="pl8"/>
            <p:cNvSpPr/>
            <p:nvPr/>
          </p:nvSpPr>
          <p:spPr>
            <a:xfrm>
              <a:off x="1142678" y="3425845"/>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9" name="pl9"/>
            <p:cNvSpPr/>
            <p:nvPr/>
          </p:nvSpPr>
          <p:spPr>
            <a:xfrm>
              <a:off x="1142678" y="2226160"/>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0" name="pl10"/>
            <p:cNvSpPr/>
            <p:nvPr/>
          </p:nvSpPr>
          <p:spPr>
            <a:xfrm>
              <a:off x="1142678" y="1026475"/>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1" name="pl11"/>
            <p:cNvSpPr/>
            <p:nvPr/>
          </p:nvSpPr>
          <p:spPr>
            <a:xfrm>
              <a:off x="1583713"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68906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379441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89976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821581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7840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22618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44725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6832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88939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484231" y="2925554"/>
              <a:ext cx="198963" cy="1699976"/>
            </a:xfrm>
            <a:prstGeom prst="rect">
              <a:avLst/>
            </a:prstGeom>
            <a:solidFill>
              <a:srgbClr val="80BD41">
                <a:alpha val="100000"/>
              </a:srgbClr>
            </a:solidFill>
          </p:spPr>
          <p:txBody>
            <a:bodyPr/>
            <a:lstStyle/>
            <a:p/>
          </p:txBody>
        </p:sp>
        <p:sp>
          <p:nvSpPr>
            <p:cNvPr id="26" name="rc26"/>
            <p:cNvSpPr/>
            <p:nvPr/>
          </p:nvSpPr>
          <p:spPr>
            <a:xfrm>
              <a:off x="1484231" y="2765629"/>
              <a:ext cx="198963" cy="54063"/>
            </a:xfrm>
            <a:prstGeom prst="rect">
              <a:avLst/>
            </a:prstGeom>
            <a:solidFill>
              <a:srgbClr val="0058AB">
                <a:alpha val="100000"/>
              </a:srgbClr>
            </a:solidFill>
          </p:spPr>
          <p:txBody>
            <a:bodyPr/>
            <a:lstStyle/>
            <a:p/>
          </p:txBody>
        </p:sp>
        <p:sp>
          <p:nvSpPr>
            <p:cNvPr id="27" name="rc27"/>
            <p:cNvSpPr/>
            <p:nvPr/>
          </p:nvSpPr>
          <p:spPr>
            <a:xfrm>
              <a:off x="1484231" y="2819693"/>
              <a:ext cx="198963" cy="105861"/>
            </a:xfrm>
            <a:prstGeom prst="rect">
              <a:avLst/>
            </a:prstGeom>
            <a:solidFill>
              <a:srgbClr val="1CABE2">
                <a:alpha val="100000"/>
              </a:srgbClr>
            </a:solidFill>
          </p:spPr>
          <p:txBody>
            <a:bodyPr/>
            <a:lstStyle/>
            <a:p/>
          </p:txBody>
        </p:sp>
        <p:sp>
          <p:nvSpPr>
            <p:cNvPr id="28" name="rc28"/>
            <p:cNvSpPr/>
            <p:nvPr/>
          </p:nvSpPr>
          <p:spPr>
            <a:xfrm>
              <a:off x="1705302" y="2949989"/>
              <a:ext cx="198963" cy="1675541"/>
            </a:xfrm>
            <a:prstGeom prst="rect">
              <a:avLst/>
            </a:prstGeom>
            <a:solidFill>
              <a:srgbClr val="80BD41">
                <a:alpha val="100000"/>
              </a:srgbClr>
            </a:solidFill>
          </p:spPr>
          <p:txBody>
            <a:bodyPr/>
            <a:lstStyle/>
            <a:p/>
          </p:txBody>
        </p:sp>
        <p:sp>
          <p:nvSpPr>
            <p:cNvPr id="29" name="rc29"/>
            <p:cNvSpPr/>
            <p:nvPr/>
          </p:nvSpPr>
          <p:spPr>
            <a:xfrm>
              <a:off x="1705302" y="2781783"/>
              <a:ext cx="198963" cy="78924"/>
            </a:xfrm>
            <a:prstGeom prst="rect">
              <a:avLst/>
            </a:prstGeom>
            <a:solidFill>
              <a:srgbClr val="0058AB">
                <a:alpha val="100000"/>
              </a:srgbClr>
            </a:solidFill>
          </p:spPr>
          <p:txBody>
            <a:bodyPr/>
            <a:lstStyle/>
            <a:p/>
          </p:txBody>
        </p:sp>
        <p:sp>
          <p:nvSpPr>
            <p:cNvPr id="30" name="rc30"/>
            <p:cNvSpPr/>
            <p:nvPr/>
          </p:nvSpPr>
          <p:spPr>
            <a:xfrm>
              <a:off x="1705302" y="2860707"/>
              <a:ext cx="198963" cy="89281"/>
            </a:xfrm>
            <a:prstGeom prst="rect">
              <a:avLst/>
            </a:prstGeom>
            <a:solidFill>
              <a:srgbClr val="1CABE2">
                <a:alpha val="100000"/>
              </a:srgbClr>
            </a:solidFill>
          </p:spPr>
          <p:txBody>
            <a:bodyPr/>
            <a:lstStyle/>
            <a:p/>
          </p:txBody>
        </p:sp>
        <p:sp>
          <p:nvSpPr>
            <p:cNvPr id="31" name="rc31"/>
            <p:cNvSpPr/>
            <p:nvPr/>
          </p:nvSpPr>
          <p:spPr>
            <a:xfrm>
              <a:off x="1926372" y="2945475"/>
              <a:ext cx="198963" cy="1680055"/>
            </a:xfrm>
            <a:prstGeom prst="rect">
              <a:avLst/>
            </a:prstGeom>
            <a:solidFill>
              <a:srgbClr val="80BD41">
                <a:alpha val="100000"/>
              </a:srgbClr>
            </a:solidFill>
          </p:spPr>
          <p:txBody>
            <a:bodyPr/>
            <a:lstStyle/>
            <a:p/>
          </p:txBody>
        </p:sp>
        <p:sp>
          <p:nvSpPr>
            <p:cNvPr id="32" name="rc32"/>
            <p:cNvSpPr/>
            <p:nvPr/>
          </p:nvSpPr>
          <p:spPr>
            <a:xfrm>
              <a:off x="1926372" y="2796199"/>
              <a:ext cx="198963" cy="69550"/>
            </a:xfrm>
            <a:prstGeom prst="rect">
              <a:avLst/>
            </a:prstGeom>
            <a:solidFill>
              <a:srgbClr val="0058AB">
                <a:alpha val="100000"/>
              </a:srgbClr>
            </a:solidFill>
          </p:spPr>
          <p:txBody>
            <a:bodyPr/>
            <a:lstStyle/>
            <a:p/>
          </p:txBody>
        </p:sp>
        <p:sp>
          <p:nvSpPr>
            <p:cNvPr id="33" name="rc33"/>
            <p:cNvSpPr/>
            <p:nvPr/>
          </p:nvSpPr>
          <p:spPr>
            <a:xfrm>
              <a:off x="1926372" y="2865750"/>
              <a:ext cx="198963" cy="79725"/>
            </a:xfrm>
            <a:prstGeom prst="rect">
              <a:avLst/>
            </a:prstGeom>
            <a:solidFill>
              <a:srgbClr val="1CABE2">
                <a:alpha val="100000"/>
              </a:srgbClr>
            </a:solidFill>
          </p:spPr>
          <p:txBody>
            <a:bodyPr/>
            <a:lstStyle/>
            <a:p/>
          </p:txBody>
        </p:sp>
        <p:sp>
          <p:nvSpPr>
            <p:cNvPr id="34" name="rc34"/>
            <p:cNvSpPr/>
            <p:nvPr/>
          </p:nvSpPr>
          <p:spPr>
            <a:xfrm>
              <a:off x="2147442" y="2924892"/>
              <a:ext cx="198963" cy="1700638"/>
            </a:xfrm>
            <a:prstGeom prst="rect">
              <a:avLst/>
            </a:prstGeom>
            <a:solidFill>
              <a:srgbClr val="80BD41">
                <a:alpha val="100000"/>
              </a:srgbClr>
            </a:solidFill>
          </p:spPr>
          <p:txBody>
            <a:bodyPr/>
            <a:lstStyle/>
            <a:p/>
          </p:txBody>
        </p:sp>
        <p:sp>
          <p:nvSpPr>
            <p:cNvPr id="35" name="rc35"/>
            <p:cNvSpPr/>
            <p:nvPr/>
          </p:nvSpPr>
          <p:spPr>
            <a:xfrm>
              <a:off x="2147442" y="2803598"/>
              <a:ext cx="198963" cy="53443"/>
            </a:xfrm>
            <a:prstGeom prst="rect">
              <a:avLst/>
            </a:prstGeom>
            <a:solidFill>
              <a:srgbClr val="0058AB">
                <a:alpha val="100000"/>
              </a:srgbClr>
            </a:solidFill>
          </p:spPr>
          <p:txBody>
            <a:bodyPr/>
            <a:lstStyle/>
            <a:p/>
          </p:txBody>
        </p:sp>
        <p:sp>
          <p:nvSpPr>
            <p:cNvPr id="36" name="rc36"/>
            <p:cNvSpPr/>
            <p:nvPr/>
          </p:nvSpPr>
          <p:spPr>
            <a:xfrm>
              <a:off x="2147442" y="2857041"/>
              <a:ext cx="198963" cy="67850"/>
            </a:xfrm>
            <a:prstGeom prst="rect">
              <a:avLst/>
            </a:prstGeom>
            <a:solidFill>
              <a:srgbClr val="1CABE2">
                <a:alpha val="100000"/>
              </a:srgbClr>
            </a:solidFill>
          </p:spPr>
          <p:txBody>
            <a:bodyPr/>
            <a:lstStyle/>
            <a:p/>
          </p:txBody>
        </p:sp>
        <p:sp>
          <p:nvSpPr>
            <p:cNvPr id="37" name="rc37"/>
            <p:cNvSpPr/>
            <p:nvPr/>
          </p:nvSpPr>
          <p:spPr>
            <a:xfrm>
              <a:off x="2368512" y="2918851"/>
              <a:ext cx="198963" cy="1706679"/>
            </a:xfrm>
            <a:prstGeom prst="rect">
              <a:avLst/>
            </a:prstGeom>
            <a:solidFill>
              <a:srgbClr val="80BD41">
                <a:alpha val="100000"/>
              </a:srgbClr>
            </a:solidFill>
          </p:spPr>
          <p:txBody>
            <a:bodyPr/>
            <a:lstStyle/>
            <a:p/>
          </p:txBody>
        </p:sp>
        <p:sp>
          <p:nvSpPr>
            <p:cNvPr id="38" name="rc38"/>
            <p:cNvSpPr/>
            <p:nvPr/>
          </p:nvSpPr>
          <p:spPr>
            <a:xfrm>
              <a:off x="2368512" y="2806735"/>
              <a:ext cx="198963" cy="56986"/>
            </a:xfrm>
            <a:prstGeom prst="rect">
              <a:avLst/>
            </a:prstGeom>
            <a:solidFill>
              <a:srgbClr val="0058AB">
                <a:alpha val="100000"/>
              </a:srgbClr>
            </a:solidFill>
          </p:spPr>
          <p:txBody>
            <a:bodyPr/>
            <a:lstStyle/>
            <a:p/>
          </p:txBody>
        </p:sp>
        <p:sp>
          <p:nvSpPr>
            <p:cNvPr id="39" name="rc39"/>
            <p:cNvSpPr/>
            <p:nvPr/>
          </p:nvSpPr>
          <p:spPr>
            <a:xfrm>
              <a:off x="2368512" y="2863722"/>
              <a:ext cx="198963" cy="55129"/>
            </a:xfrm>
            <a:prstGeom prst="rect">
              <a:avLst/>
            </a:prstGeom>
            <a:solidFill>
              <a:srgbClr val="1CABE2">
                <a:alpha val="100000"/>
              </a:srgbClr>
            </a:solidFill>
          </p:spPr>
          <p:txBody>
            <a:bodyPr/>
            <a:lstStyle/>
            <a:p/>
          </p:txBody>
        </p:sp>
        <p:sp>
          <p:nvSpPr>
            <p:cNvPr id="40" name="rc40"/>
            <p:cNvSpPr/>
            <p:nvPr/>
          </p:nvSpPr>
          <p:spPr>
            <a:xfrm>
              <a:off x="2589583" y="2913571"/>
              <a:ext cx="198963" cy="1711959"/>
            </a:xfrm>
            <a:prstGeom prst="rect">
              <a:avLst/>
            </a:prstGeom>
            <a:solidFill>
              <a:srgbClr val="80BD41">
                <a:alpha val="100000"/>
              </a:srgbClr>
            </a:solidFill>
          </p:spPr>
          <p:txBody>
            <a:bodyPr/>
            <a:lstStyle/>
            <a:p/>
          </p:txBody>
        </p:sp>
        <p:sp>
          <p:nvSpPr>
            <p:cNvPr id="41" name="rc41"/>
            <p:cNvSpPr/>
            <p:nvPr/>
          </p:nvSpPr>
          <p:spPr>
            <a:xfrm>
              <a:off x="2589583" y="2807416"/>
              <a:ext cx="198963" cy="39138"/>
            </a:xfrm>
            <a:prstGeom prst="rect">
              <a:avLst/>
            </a:prstGeom>
            <a:solidFill>
              <a:srgbClr val="0058AB">
                <a:alpha val="100000"/>
              </a:srgbClr>
            </a:solidFill>
          </p:spPr>
          <p:txBody>
            <a:bodyPr/>
            <a:lstStyle/>
            <a:p/>
          </p:txBody>
        </p:sp>
        <p:sp>
          <p:nvSpPr>
            <p:cNvPr id="42" name="rc42"/>
            <p:cNvSpPr/>
            <p:nvPr/>
          </p:nvSpPr>
          <p:spPr>
            <a:xfrm>
              <a:off x="2589583" y="2846554"/>
              <a:ext cx="198963" cy="67016"/>
            </a:xfrm>
            <a:prstGeom prst="rect">
              <a:avLst/>
            </a:prstGeom>
            <a:solidFill>
              <a:srgbClr val="1CABE2">
                <a:alpha val="100000"/>
              </a:srgbClr>
            </a:solidFill>
          </p:spPr>
          <p:txBody>
            <a:bodyPr/>
            <a:lstStyle/>
            <a:p/>
          </p:txBody>
        </p:sp>
        <p:sp>
          <p:nvSpPr>
            <p:cNvPr id="43" name="rc43"/>
            <p:cNvSpPr/>
            <p:nvPr/>
          </p:nvSpPr>
          <p:spPr>
            <a:xfrm>
              <a:off x="2810653" y="2909264"/>
              <a:ext cx="198963" cy="1716266"/>
            </a:xfrm>
            <a:prstGeom prst="rect">
              <a:avLst/>
            </a:prstGeom>
            <a:solidFill>
              <a:srgbClr val="80BD41">
                <a:alpha val="100000"/>
              </a:srgbClr>
            </a:solidFill>
          </p:spPr>
          <p:txBody>
            <a:bodyPr/>
            <a:lstStyle/>
            <a:p/>
          </p:txBody>
        </p:sp>
        <p:sp>
          <p:nvSpPr>
            <p:cNvPr id="44" name="rc44"/>
            <p:cNvSpPr/>
            <p:nvPr/>
          </p:nvSpPr>
          <p:spPr>
            <a:xfrm>
              <a:off x="2810653" y="2801938"/>
              <a:ext cx="198963" cy="57975"/>
            </a:xfrm>
            <a:prstGeom prst="rect">
              <a:avLst/>
            </a:prstGeom>
            <a:solidFill>
              <a:srgbClr val="0058AB">
                <a:alpha val="100000"/>
              </a:srgbClr>
            </a:solidFill>
          </p:spPr>
          <p:txBody>
            <a:bodyPr/>
            <a:lstStyle/>
            <a:p/>
          </p:txBody>
        </p:sp>
        <p:sp>
          <p:nvSpPr>
            <p:cNvPr id="45" name="rc45"/>
            <p:cNvSpPr/>
            <p:nvPr/>
          </p:nvSpPr>
          <p:spPr>
            <a:xfrm>
              <a:off x="2810653" y="2859914"/>
              <a:ext cx="198963" cy="49350"/>
            </a:xfrm>
            <a:prstGeom prst="rect">
              <a:avLst/>
            </a:prstGeom>
            <a:solidFill>
              <a:srgbClr val="1CABE2">
                <a:alpha val="100000"/>
              </a:srgbClr>
            </a:solidFill>
          </p:spPr>
          <p:txBody>
            <a:bodyPr/>
            <a:lstStyle/>
            <a:p/>
          </p:txBody>
        </p:sp>
        <p:sp>
          <p:nvSpPr>
            <p:cNvPr id="46" name="rc46"/>
            <p:cNvSpPr/>
            <p:nvPr/>
          </p:nvSpPr>
          <p:spPr>
            <a:xfrm>
              <a:off x="3031723" y="2915347"/>
              <a:ext cx="198963" cy="1710183"/>
            </a:xfrm>
            <a:prstGeom prst="rect">
              <a:avLst/>
            </a:prstGeom>
            <a:solidFill>
              <a:srgbClr val="80BD41">
                <a:alpha val="100000"/>
              </a:srgbClr>
            </a:solidFill>
          </p:spPr>
          <p:txBody>
            <a:bodyPr/>
            <a:lstStyle/>
            <a:p/>
          </p:txBody>
        </p:sp>
        <p:sp>
          <p:nvSpPr>
            <p:cNvPr id="47" name="rc47"/>
            <p:cNvSpPr/>
            <p:nvPr/>
          </p:nvSpPr>
          <p:spPr>
            <a:xfrm>
              <a:off x="3031723" y="2801548"/>
              <a:ext cx="198963" cy="69757"/>
            </a:xfrm>
            <a:prstGeom prst="rect">
              <a:avLst/>
            </a:prstGeom>
            <a:solidFill>
              <a:srgbClr val="0058AB">
                <a:alpha val="100000"/>
              </a:srgbClr>
            </a:solidFill>
          </p:spPr>
          <p:txBody>
            <a:bodyPr/>
            <a:lstStyle/>
            <a:p/>
          </p:txBody>
        </p:sp>
        <p:sp>
          <p:nvSpPr>
            <p:cNvPr id="48" name="rc48"/>
            <p:cNvSpPr/>
            <p:nvPr/>
          </p:nvSpPr>
          <p:spPr>
            <a:xfrm>
              <a:off x="3031723" y="2871306"/>
              <a:ext cx="198963" cy="44041"/>
            </a:xfrm>
            <a:prstGeom prst="rect">
              <a:avLst/>
            </a:prstGeom>
            <a:solidFill>
              <a:srgbClr val="1CABE2">
                <a:alpha val="100000"/>
              </a:srgbClr>
            </a:solidFill>
          </p:spPr>
          <p:txBody>
            <a:bodyPr/>
            <a:lstStyle/>
            <a:p/>
          </p:txBody>
        </p:sp>
        <p:sp>
          <p:nvSpPr>
            <p:cNvPr id="49" name="rc49"/>
            <p:cNvSpPr/>
            <p:nvPr/>
          </p:nvSpPr>
          <p:spPr>
            <a:xfrm>
              <a:off x="3252793" y="2932675"/>
              <a:ext cx="198963" cy="1692855"/>
            </a:xfrm>
            <a:prstGeom prst="rect">
              <a:avLst/>
            </a:prstGeom>
            <a:solidFill>
              <a:srgbClr val="80BD41">
                <a:alpha val="100000"/>
              </a:srgbClr>
            </a:solidFill>
          </p:spPr>
          <p:txBody>
            <a:bodyPr/>
            <a:lstStyle/>
            <a:p/>
          </p:txBody>
        </p:sp>
        <p:sp>
          <p:nvSpPr>
            <p:cNvPr id="50" name="rc50"/>
            <p:cNvSpPr/>
            <p:nvPr/>
          </p:nvSpPr>
          <p:spPr>
            <a:xfrm>
              <a:off x="3252793" y="2807830"/>
              <a:ext cx="198963" cy="47777"/>
            </a:xfrm>
            <a:prstGeom prst="rect">
              <a:avLst/>
            </a:prstGeom>
            <a:solidFill>
              <a:srgbClr val="0058AB">
                <a:alpha val="100000"/>
              </a:srgbClr>
            </a:solidFill>
          </p:spPr>
          <p:txBody>
            <a:bodyPr/>
            <a:lstStyle/>
            <a:p/>
          </p:txBody>
        </p:sp>
        <p:sp>
          <p:nvSpPr>
            <p:cNvPr id="51" name="rc51"/>
            <p:cNvSpPr/>
            <p:nvPr/>
          </p:nvSpPr>
          <p:spPr>
            <a:xfrm>
              <a:off x="3252793" y="2855608"/>
              <a:ext cx="198963" cy="77067"/>
            </a:xfrm>
            <a:prstGeom prst="rect">
              <a:avLst/>
            </a:prstGeom>
            <a:solidFill>
              <a:srgbClr val="1CABE2">
                <a:alpha val="100000"/>
              </a:srgbClr>
            </a:solidFill>
          </p:spPr>
          <p:txBody>
            <a:bodyPr/>
            <a:lstStyle/>
            <a:p/>
          </p:txBody>
        </p:sp>
        <p:sp>
          <p:nvSpPr>
            <p:cNvPr id="52" name="rc52"/>
            <p:cNvSpPr/>
            <p:nvPr/>
          </p:nvSpPr>
          <p:spPr>
            <a:xfrm>
              <a:off x="3473863" y="2929332"/>
              <a:ext cx="198963" cy="1696198"/>
            </a:xfrm>
            <a:prstGeom prst="rect">
              <a:avLst/>
            </a:prstGeom>
            <a:solidFill>
              <a:srgbClr val="80BD41">
                <a:alpha val="100000"/>
              </a:srgbClr>
            </a:solidFill>
          </p:spPr>
          <p:txBody>
            <a:bodyPr/>
            <a:lstStyle/>
            <a:p/>
          </p:txBody>
        </p:sp>
        <p:sp>
          <p:nvSpPr>
            <p:cNvPr id="53" name="rc53"/>
            <p:cNvSpPr/>
            <p:nvPr/>
          </p:nvSpPr>
          <p:spPr>
            <a:xfrm>
              <a:off x="3473863" y="2820582"/>
              <a:ext cx="198963" cy="57870"/>
            </a:xfrm>
            <a:prstGeom prst="rect">
              <a:avLst/>
            </a:prstGeom>
            <a:solidFill>
              <a:srgbClr val="0058AB">
                <a:alpha val="100000"/>
              </a:srgbClr>
            </a:solidFill>
          </p:spPr>
          <p:txBody>
            <a:bodyPr/>
            <a:lstStyle/>
            <a:p/>
          </p:txBody>
        </p:sp>
        <p:sp>
          <p:nvSpPr>
            <p:cNvPr id="54" name="rc54"/>
            <p:cNvSpPr/>
            <p:nvPr/>
          </p:nvSpPr>
          <p:spPr>
            <a:xfrm>
              <a:off x="3473863" y="2878452"/>
              <a:ext cx="198963" cy="50879"/>
            </a:xfrm>
            <a:prstGeom prst="rect">
              <a:avLst/>
            </a:prstGeom>
            <a:solidFill>
              <a:srgbClr val="1CABE2">
                <a:alpha val="100000"/>
              </a:srgbClr>
            </a:solidFill>
          </p:spPr>
          <p:txBody>
            <a:bodyPr/>
            <a:lstStyle/>
            <a:p/>
          </p:txBody>
        </p:sp>
        <p:sp>
          <p:nvSpPr>
            <p:cNvPr id="55" name="rc55"/>
            <p:cNvSpPr/>
            <p:nvPr/>
          </p:nvSpPr>
          <p:spPr>
            <a:xfrm>
              <a:off x="3694934" y="2952526"/>
              <a:ext cx="198963" cy="1673004"/>
            </a:xfrm>
            <a:prstGeom prst="rect">
              <a:avLst/>
            </a:prstGeom>
            <a:solidFill>
              <a:srgbClr val="80BD41">
                <a:alpha val="100000"/>
              </a:srgbClr>
            </a:solidFill>
          </p:spPr>
          <p:txBody>
            <a:bodyPr/>
            <a:lstStyle/>
            <a:p/>
          </p:txBody>
        </p:sp>
        <p:sp>
          <p:nvSpPr>
            <p:cNvPr id="56" name="rc56"/>
            <p:cNvSpPr/>
            <p:nvPr/>
          </p:nvSpPr>
          <p:spPr>
            <a:xfrm>
              <a:off x="3694934" y="2838787"/>
              <a:ext cx="198963" cy="60171"/>
            </a:xfrm>
            <a:prstGeom prst="rect">
              <a:avLst/>
            </a:prstGeom>
            <a:solidFill>
              <a:srgbClr val="0058AB">
                <a:alpha val="100000"/>
              </a:srgbClr>
            </a:solidFill>
          </p:spPr>
          <p:txBody>
            <a:bodyPr/>
            <a:lstStyle/>
            <a:p/>
          </p:txBody>
        </p:sp>
        <p:sp>
          <p:nvSpPr>
            <p:cNvPr id="57" name="rc57"/>
            <p:cNvSpPr/>
            <p:nvPr/>
          </p:nvSpPr>
          <p:spPr>
            <a:xfrm>
              <a:off x="3694934" y="2898958"/>
              <a:ext cx="198963" cy="53568"/>
            </a:xfrm>
            <a:prstGeom prst="rect">
              <a:avLst/>
            </a:prstGeom>
            <a:solidFill>
              <a:srgbClr val="1CABE2">
                <a:alpha val="100000"/>
              </a:srgbClr>
            </a:solidFill>
          </p:spPr>
          <p:txBody>
            <a:bodyPr/>
            <a:lstStyle/>
            <a:p/>
          </p:txBody>
        </p:sp>
        <p:sp>
          <p:nvSpPr>
            <p:cNvPr id="58" name="rc58"/>
            <p:cNvSpPr/>
            <p:nvPr/>
          </p:nvSpPr>
          <p:spPr>
            <a:xfrm>
              <a:off x="3916004" y="2957835"/>
              <a:ext cx="198963" cy="1667695"/>
            </a:xfrm>
            <a:prstGeom prst="rect">
              <a:avLst/>
            </a:prstGeom>
            <a:solidFill>
              <a:srgbClr val="80BD41">
                <a:alpha val="100000"/>
              </a:srgbClr>
            </a:solidFill>
          </p:spPr>
          <p:txBody>
            <a:bodyPr/>
            <a:lstStyle/>
            <a:p/>
          </p:txBody>
        </p:sp>
        <p:sp>
          <p:nvSpPr>
            <p:cNvPr id="59" name="rc59"/>
            <p:cNvSpPr/>
            <p:nvPr/>
          </p:nvSpPr>
          <p:spPr>
            <a:xfrm>
              <a:off x="3916004" y="2842850"/>
              <a:ext cx="198963" cy="58726"/>
            </a:xfrm>
            <a:prstGeom prst="rect">
              <a:avLst/>
            </a:prstGeom>
            <a:solidFill>
              <a:srgbClr val="0058AB">
                <a:alpha val="100000"/>
              </a:srgbClr>
            </a:solidFill>
          </p:spPr>
          <p:txBody>
            <a:bodyPr/>
            <a:lstStyle/>
            <a:p/>
          </p:txBody>
        </p:sp>
        <p:sp>
          <p:nvSpPr>
            <p:cNvPr id="60" name="rc60"/>
            <p:cNvSpPr/>
            <p:nvPr/>
          </p:nvSpPr>
          <p:spPr>
            <a:xfrm>
              <a:off x="3916004" y="2901576"/>
              <a:ext cx="198963" cy="56258"/>
            </a:xfrm>
            <a:prstGeom prst="rect">
              <a:avLst/>
            </a:prstGeom>
            <a:solidFill>
              <a:srgbClr val="1CABE2">
                <a:alpha val="100000"/>
              </a:srgbClr>
            </a:solidFill>
          </p:spPr>
          <p:txBody>
            <a:bodyPr/>
            <a:lstStyle/>
            <a:p/>
          </p:txBody>
        </p:sp>
        <p:sp>
          <p:nvSpPr>
            <p:cNvPr id="61" name="rc61"/>
            <p:cNvSpPr/>
            <p:nvPr/>
          </p:nvSpPr>
          <p:spPr>
            <a:xfrm>
              <a:off x="4137074" y="2966315"/>
              <a:ext cx="198963" cy="1659215"/>
            </a:xfrm>
            <a:prstGeom prst="rect">
              <a:avLst/>
            </a:prstGeom>
            <a:solidFill>
              <a:srgbClr val="80BD41">
                <a:alpha val="100000"/>
              </a:srgbClr>
            </a:solidFill>
          </p:spPr>
          <p:txBody>
            <a:bodyPr/>
            <a:lstStyle/>
            <a:p/>
          </p:txBody>
        </p:sp>
        <p:sp>
          <p:nvSpPr>
            <p:cNvPr id="62" name="rc62"/>
            <p:cNvSpPr/>
            <p:nvPr/>
          </p:nvSpPr>
          <p:spPr>
            <a:xfrm>
              <a:off x="4137074" y="2849666"/>
              <a:ext cx="198963" cy="59847"/>
            </a:xfrm>
            <a:prstGeom prst="rect">
              <a:avLst/>
            </a:prstGeom>
            <a:solidFill>
              <a:srgbClr val="0058AB">
                <a:alpha val="100000"/>
              </a:srgbClr>
            </a:solidFill>
          </p:spPr>
          <p:txBody>
            <a:bodyPr/>
            <a:lstStyle/>
            <a:p/>
          </p:txBody>
        </p:sp>
        <p:sp>
          <p:nvSpPr>
            <p:cNvPr id="63" name="rc63"/>
            <p:cNvSpPr/>
            <p:nvPr/>
          </p:nvSpPr>
          <p:spPr>
            <a:xfrm>
              <a:off x="4137074" y="2909514"/>
              <a:ext cx="198963" cy="56801"/>
            </a:xfrm>
            <a:prstGeom prst="rect">
              <a:avLst/>
            </a:prstGeom>
            <a:solidFill>
              <a:srgbClr val="1CABE2">
                <a:alpha val="100000"/>
              </a:srgbClr>
            </a:solidFill>
          </p:spPr>
          <p:txBody>
            <a:bodyPr/>
            <a:lstStyle/>
            <a:p/>
          </p:txBody>
        </p:sp>
        <p:sp>
          <p:nvSpPr>
            <p:cNvPr id="64" name="rc64"/>
            <p:cNvSpPr/>
            <p:nvPr/>
          </p:nvSpPr>
          <p:spPr>
            <a:xfrm>
              <a:off x="4358144" y="3013170"/>
              <a:ext cx="198963" cy="1612360"/>
            </a:xfrm>
            <a:prstGeom prst="rect">
              <a:avLst/>
            </a:prstGeom>
            <a:solidFill>
              <a:srgbClr val="80BD41">
                <a:alpha val="100000"/>
              </a:srgbClr>
            </a:solidFill>
          </p:spPr>
          <p:txBody>
            <a:bodyPr/>
            <a:lstStyle/>
            <a:p/>
          </p:txBody>
        </p:sp>
        <p:sp>
          <p:nvSpPr>
            <p:cNvPr id="65" name="rc65"/>
            <p:cNvSpPr/>
            <p:nvPr/>
          </p:nvSpPr>
          <p:spPr>
            <a:xfrm>
              <a:off x="4358144" y="2855271"/>
              <a:ext cx="198963" cy="88677"/>
            </a:xfrm>
            <a:prstGeom prst="rect">
              <a:avLst/>
            </a:prstGeom>
            <a:solidFill>
              <a:srgbClr val="0058AB">
                <a:alpha val="100000"/>
              </a:srgbClr>
            </a:solidFill>
          </p:spPr>
          <p:txBody>
            <a:bodyPr/>
            <a:lstStyle/>
            <a:p/>
          </p:txBody>
        </p:sp>
        <p:sp>
          <p:nvSpPr>
            <p:cNvPr id="66" name="rc66"/>
            <p:cNvSpPr/>
            <p:nvPr/>
          </p:nvSpPr>
          <p:spPr>
            <a:xfrm>
              <a:off x="4358144" y="2943948"/>
              <a:ext cx="198963" cy="69222"/>
            </a:xfrm>
            <a:prstGeom prst="rect">
              <a:avLst/>
            </a:prstGeom>
            <a:solidFill>
              <a:srgbClr val="1CABE2">
                <a:alpha val="100000"/>
              </a:srgbClr>
            </a:solidFill>
          </p:spPr>
          <p:txBody>
            <a:bodyPr/>
            <a:lstStyle/>
            <a:p/>
          </p:txBody>
        </p:sp>
        <p:sp>
          <p:nvSpPr>
            <p:cNvPr id="67" name="rc67"/>
            <p:cNvSpPr/>
            <p:nvPr/>
          </p:nvSpPr>
          <p:spPr>
            <a:xfrm>
              <a:off x="4579214" y="3020370"/>
              <a:ext cx="198963" cy="1605160"/>
            </a:xfrm>
            <a:prstGeom prst="rect">
              <a:avLst/>
            </a:prstGeom>
            <a:solidFill>
              <a:srgbClr val="80BD41">
                <a:alpha val="100000"/>
              </a:srgbClr>
            </a:solidFill>
          </p:spPr>
          <p:txBody>
            <a:bodyPr/>
            <a:lstStyle/>
            <a:p/>
          </p:txBody>
        </p:sp>
        <p:sp>
          <p:nvSpPr>
            <p:cNvPr id="68" name="rc68"/>
            <p:cNvSpPr/>
            <p:nvPr/>
          </p:nvSpPr>
          <p:spPr>
            <a:xfrm>
              <a:off x="4579214" y="2851232"/>
              <a:ext cx="198963" cy="77118"/>
            </a:xfrm>
            <a:prstGeom prst="rect">
              <a:avLst/>
            </a:prstGeom>
            <a:solidFill>
              <a:srgbClr val="0058AB">
                <a:alpha val="100000"/>
              </a:srgbClr>
            </a:solidFill>
          </p:spPr>
          <p:txBody>
            <a:bodyPr/>
            <a:lstStyle/>
            <a:p/>
          </p:txBody>
        </p:sp>
        <p:sp>
          <p:nvSpPr>
            <p:cNvPr id="69" name="rc69"/>
            <p:cNvSpPr/>
            <p:nvPr/>
          </p:nvSpPr>
          <p:spPr>
            <a:xfrm>
              <a:off x="4579214" y="2928351"/>
              <a:ext cx="198963" cy="92019"/>
            </a:xfrm>
            <a:prstGeom prst="rect">
              <a:avLst/>
            </a:prstGeom>
            <a:solidFill>
              <a:srgbClr val="1CABE2">
                <a:alpha val="100000"/>
              </a:srgbClr>
            </a:solidFill>
          </p:spPr>
          <p:txBody>
            <a:bodyPr/>
            <a:lstStyle/>
            <a:p/>
          </p:txBody>
        </p:sp>
        <p:sp>
          <p:nvSpPr>
            <p:cNvPr id="70" name="rc70"/>
            <p:cNvSpPr/>
            <p:nvPr/>
          </p:nvSpPr>
          <p:spPr>
            <a:xfrm>
              <a:off x="4800285" y="3016848"/>
              <a:ext cx="198963" cy="1608682"/>
            </a:xfrm>
            <a:prstGeom prst="rect">
              <a:avLst/>
            </a:prstGeom>
            <a:solidFill>
              <a:srgbClr val="80BD41">
                <a:alpha val="100000"/>
              </a:srgbClr>
            </a:solidFill>
          </p:spPr>
          <p:txBody>
            <a:bodyPr/>
            <a:lstStyle/>
            <a:p/>
          </p:txBody>
        </p:sp>
        <p:sp>
          <p:nvSpPr>
            <p:cNvPr id="71" name="rc71"/>
            <p:cNvSpPr/>
            <p:nvPr/>
          </p:nvSpPr>
          <p:spPr>
            <a:xfrm>
              <a:off x="4800285" y="2863436"/>
              <a:ext cx="198963" cy="57294"/>
            </a:xfrm>
            <a:prstGeom prst="rect">
              <a:avLst/>
            </a:prstGeom>
            <a:solidFill>
              <a:srgbClr val="0058AB">
                <a:alpha val="100000"/>
              </a:srgbClr>
            </a:solidFill>
          </p:spPr>
          <p:txBody>
            <a:bodyPr/>
            <a:lstStyle/>
            <a:p/>
          </p:txBody>
        </p:sp>
        <p:sp>
          <p:nvSpPr>
            <p:cNvPr id="72" name="rc72"/>
            <p:cNvSpPr/>
            <p:nvPr/>
          </p:nvSpPr>
          <p:spPr>
            <a:xfrm>
              <a:off x="4800285" y="2920731"/>
              <a:ext cx="198963" cy="96117"/>
            </a:xfrm>
            <a:prstGeom prst="rect">
              <a:avLst/>
            </a:prstGeom>
            <a:solidFill>
              <a:srgbClr val="1CABE2">
                <a:alpha val="100000"/>
              </a:srgbClr>
            </a:solidFill>
          </p:spPr>
          <p:txBody>
            <a:bodyPr/>
            <a:lstStyle/>
            <a:p/>
          </p:txBody>
        </p:sp>
        <p:sp>
          <p:nvSpPr>
            <p:cNvPr id="73" name="rc73"/>
            <p:cNvSpPr/>
            <p:nvPr/>
          </p:nvSpPr>
          <p:spPr>
            <a:xfrm>
              <a:off x="5021355" y="3047877"/>
              <a:ext cx="198963" cy="1577653"/>
            </a:xfrm>
            <a:prstGeom prst="rect">
              <a:avLst/>
            </a:prstGeom>
            <a:solidFill>
              <a:srgbClr val="80BD41">
                <a:alpha val="100000"/>
              </a:srgbClr>
            </a:solidFill>
          </p:spPr>
          <p:txBody>
            <a:bodyPr/>
            <a:lstStyle/>
            <a:p/>
          </p:txBody>
        </p:sp>
        <p:sp>
          <p:nvSpPr>
            <p:cNvPr id="74" name="rc74"/>
            <p:cNvSpPr/>
            <p:nvPr/>
          </p:nvSpPr>
          <p:spPr>
            <a:xfrm>
              <a:off x="5021355" y="2892306"/>
              <a:ext cx="198963" cy="75977"/>
            </a:xfrm>
            <a:prstGeom prst="rect">
              <a:avLst/>
            </a:prstGeom>
            <a:solidFill>
              <a:srgbClr val="0058AB">
                <a:alpha val="100000"/>
              </a:srgbClr>
            </a:solidFill>
          </p:spPr>
          <p:txBody>
            <a:bodyPr/>
            <a:lstStyle/>
            <a:p/>
          </p:txBody>
        </p:sp>
        <p:sp>
          <p:nvSpPr>
            <p:cNvPr id="75" name="rc75"/>
            <p:cNvSpPr/>
            <p:nvPr/>
          </p:nvSpPr>
          <p:spPr>
            <a:xfrm>
              <a:off x="5021355" y="2968283"/>
              <a:ext cx="198963" cy="79594"/>
            </a:xfrm>
            <a:prstGeom prst="rect">
              <a:avLst/>
            </a:prstGeom>
            <a:solidFill>
              <a:srgbClr val="1CABE2">
                <a:alpha val="100000"/>
              </a:srgbClr>
            </a:solidFill>
          </p:spPr>
          <p:txBody>
            <a:bodyPr/>
            <a:lstStyle/>
            <a:p/>
          </p:txBody>
        </p:sp>
        <p:sp>
          <p:nvSpPr>
            <p:cNvPr id="76" name="rc76"/>
            <p:cNvSpPr/>
            <p:nvPr/>
          </p:nvSpPr>
          <p:spPr>
            <a:xfrm>
              <a:off x="5242425" y="3127141"/>
              <a:ext cx="198963" cy="1498389"/>
            </a:xfrm>
            <a:prstGeom prst="rect">
              <a:avLst/>
            </a:prstGeom>
            <a:solidFill>
              <a:srgbClr val="80BD41">
                <a:alpha val="100000"/>
              </a:srgbClr>
            </a:solidFill>
          </p:spPr>
          <p:txBody>
            <a:bodyPr/>
            <a:lstStyle/>
            <a:p/>
          </p:txBody>
        </p:sp>
        <p:sp>
          <p:nvSpPr>
            <p:cNvPr id="77" name="rc77"/>
            <p:cNvSpPr/>
            <p:nvPr/>
          </p:nvSpPr>
          <p:spPr>
            <a:xfrm>
              <a:off x="5242425" y="2911715"/>
              <a:ext cx="198963" cy="98670"/>
            </a:xfrm>
            <a:prstGeom prst="rect">
              <a:avLst/>
            </a:prstGeom>
            <a:solidFill>
              <a:srgbClr val="0058AB">
                <a:alpha val="100000"/>
              </a:srgbClr>
            </a:solidFill>
          </p:spPr>
          <p:txBody>
            <a:bodyPr/>
            <a:lstStyle/>
            <a:p/>
          </p:txBody>
        </p:sp>
        <p:sp>
          <p:nvSpPr>
            <p:cNvPr id="78" name="rc78"/>
            <p:cNvSpPr/>
            <p:nvPr/>
          </p:nvSpPr>
          <p:spPr>
            <a:xfrm>
              <a:off x="5242425" y="3010385"/>
              <a:ext cx="198963" cy="116755"/>
            </a:xfrm>
            <a:prstGeom prst="rect">
              <a:avLst/>
            </a:prstGeom>
            <a:solidFill>
              <a:srgbClr val="1CABE2">
                <a:alpha val="100000"/>
              </a:srgbClr>
            </a:solidFill>
          </p:spPr>
          <p:txBody>
            <a:bodyPr/>
            <a:lstStyle/>
            <a:p/>
          </p:txBody>
        </p:sp>
        <p:sp>
          <p:nvSpPr>
            <p:cNvPr id="79" name="rc79"/>
            <p:cNvSpPr/>
            <p:nvPr/>
          </p:nvSpPr>
          <p:spPr>
            <a:xfrm>
              <a:off x="5463495" y="3125490"/>
              <a:ext cx="198963" cy="1500040"/>
            </a:xfrm>
            <a:prstGeom prst="rect">
              <a:avLst/>
            </a:prstGeom>
            <a:solidFill>
              <a:srgbClr val="80BD41">
                <a:alpha val="100000"/>
              </a:srgbClr>
            </a:solidFill>
          </p:spPr>
          <p:txBody>
            <a:bodyPr/>
            <a:lstStyle/>
            <a:p/>
          </p:txBody>
        </p:sp>
        <p:sp>
          <p:nvSpPr>
            <p:cNvPr id="80" name="rc80"/>
            <p:cNvSpPr/>
            <p:nvPr/>
          </p:nvSpPr>
          <p:spPr>
            <a:xfrm>
              <a:off x="5463495" y="2925724"/>
              <a:ext cx="198963" cy="135228"/>
            </a:xfrm>
            <a:prstGeom prst="rect">
              <a:avLst/>
            </a:prstGeom>
            <a:solidFill>
              <a:srgbClr val="0058AB">
                <a:alpha val="100000"/>
              </a:srgbClr>
            </a:solidFill>
          </p:spPr>
          <p:txBody>
            <a:bodyPr/>
            <a:lstStyle/>
            <a:p/>
          </p:txBody>
        </p:sp>
        <p:sp>
          <p:nvSpPr>
            <p:cNvPr id="81" name="rc81"/>
            <p:cNvSpPr/>
            <p:nvPr/>
          </p:nvSpPr>
          <p:spPr>
            <a:xfrm>
              <a:off x="5463495" y="3060953"/>
              <a:ext cx="198963" cy="64536"/>
            </a:xfrm>
            <a:prstGeom prst="rect">
              <a:avLst/>
            </a:prstGeom>
            <a:solidFill>
              <a:srgbClr val="1CABE2">
                <a:alpha val="100000"/>
              </a:srgbClr>
            </a:solidFill>
          </p:spPr>
          <p:txBody>
            <a:bodyPr/>
            <a:lstStyle/>
            <a:p/>
          </p:txBody>
        </p:sp>
        <p:sp>
          <p:nvSpPr>
            <p:cNvPr id="82" name="rc82"/>
            <p:cNvSpPr/>
            <p:nvPr/>
          </p:nvSpPr>
          <p:spPr>
            <a:xfrm>
              <a:off x="5684565" y="3222476"/>
              <a:ext cx="198963" cy="1403054"/>
            </a:xfrm>
            <a:prstGeom prst="rect">
              <a:avLst/>
            </a:prstGeom>
            <a:solidFill>
              <a:srgbClr val="80BD41">
                <a:alpha val="100000"/>
              </a:srgbClr>
            </a:solidFill>
          </p:spPr>
          <p:txBody>
            <a:bodyPr/>
            <a:lstStyle/>
            <a:p/>
          </p:txBody>
        </p:sp>
        <p:sp>
          <p:nvSpPr>
            <p:cNvPr id="83" name="rc83"/>
            <p:cNvSpPr/>
            <p:nvPr/>
          </p:nvSpPr>
          <p:spPr>
            <a:xfrm>
              <a:off x="5684565" y="2956120"/>
              <a:ext cx="198963" cy="176868"/>
            </a:xfrm>
            <a:prstGeom prst="rect">
              <a:avLst/>
            </a:prstGeom>
            <a:solidFill>
              <a:srgbClr val="0058AB">
                <a:alpha val="100000"/>
              </a:srgbClr>
            </a:solidFill>
          </p:spPr>
          <p:txBody>
            <a:bodyPr/>
            <a:lstStyle/>
            <a:p/>
          </p:txBody>
        </p:sp>
        <p:sp>
          <p:nvSpPr>
            <p:cNvPr id="84" name="rc84"/>
            <p:cNvSpPr/>
            <p:nvPr/>
          </p:nvSpPr>
          <p:spPr>
            <a:xfrm>
              <a:off x="5684565" y="3132989"/>
              <a:ext cx="198963" cy="89487"/>
            </a:xfrm>
            <a:prstGeom prst="rect">
              <a:avLst/>
            </a:prstGeom>
            <a:solidFill>
              <a:srgbClr val="1CABE2">
                <a:alpha val="100000"/>
              </a:srgbClr>
            </a:solidFill>
          </p:spPr>
          <p:txBody>
            <a:bodyPr/>
            <a:lstStyle/>
            <a:p/>
          </p:txBody>
        </p:sp>
        <p:sp>
          <p:nvSpPr>
            <p:cNvPr id="85" name="rc85"/>
            <p:cNvSpPr/>
            <p:nvPr/>
          </p:nvSpPr>
          <p:spPr>
            <a:xfrm>
              <a:off x="5905636" y="3309118"/>
              <a:ext cx="198963" cy="1316412"/>
            </a:xfrm>
            <a:prstGeom prst="rect">
              <a:avLst/>
            </a:prstGeom>
            <a:solidFill>
              <a:srgbClr val="80BD41">
                <a:alpha val="100000"/>
              </a:srgbClr>
            </a:solidFill>
          </p:spPr>
          <p:txBody>
            <a:bodyPr/>
            <a:lstStyle/>
            <a:p/>
          </p:txBody>
        </p:sp>
        <p:sp>
          <p:nvSpPr>
            <p:cNvPr id="86" name="rc86"/>
            <p:cNvSpPr/>
            <p:nvPr/>
          </p:nvSpPr>
          <p:spPr>
            <a:xfrm>
              <a:off x="5905636" y="3007509"/>
              <a:ext cx="198963" cy="183707"/>
            </a:xfrm>
            <a:prstGeom prst="rect">
              <a:avLst/>
            </a:prstGeom>
            <a:solidFill>
              <a:srgbClr val="0058AB">
                <a:alpha val="100000"/>
              </a:srgbClr>
            </a:solidFill>
          </p:spPr>
          <p:txBody>
            <a:bodyPr/>
            <a:lstStyle/>
            <a:p/>
          </p:txBody>
        </p:sp>
        <p:sp>
          <p:nvSpPr>
            <p:cNvPr id="87" name="rc87"/>
            <p:cNvSpPr/>
            <p:nvPr/>
          </p:nvSpPr>
          <p:spPr>
            <a:xfrm>
              <a:off x="5905636" y="3191217"/>
              <a:ext cx="198963" cy="117901"/>
            </a:xfrm>
            <a:prstGeom prst="rect">
              <a:avLst/>
            </a:prstGeom>
            <a:solidFill>
              <a:srgbClr val="1CABE2">
                <a:alpha val="100000"/>
              </a:srgbClr>
            </a:solidFill>
          </p:spPr>
          <p:txBody>
            <a:bodyPr/>
            <a:lstStyle/>
            <a:p/>
          </p:txBody>
        </p:sp>
        <p:sp>
          <p:nvSpPr>
            <p:cNvPr id="88" name="rc88"/>
            <p:cNvSpPr/>
            <p:nvPr/>
          </p:nvSpPr>
          <p:spPr>
            <a:xfrm>
              <a:off x="6126706" y="3319810"/>
              <a:ext cx="198963" cy="1305720"/>
            </a:xfrm>
            <a:prstGeom prst="rect">
              <a:avLst/>
            </a:prstGeom>
            <a:solidFill>
              <a:srgbClr val="80BD41">
                <a:alpha val="100000"/>
              </a:srgbClr>
            </a:solidFill>
          </p:spPr>
          <p:txBody>
            <a:bodyPr/>
            <a:lstStyle/>
            <a:p/>
          </p:txBody>
        </p:sp>
        <p:sp>
          <p:nvSpPr>
            <p:cNvPr id="89" name="rc89"/>
            <p:cNvSpPr/>
            <p:nvPr/>
          </p:nvSpPr>
          <p:spPr>
            <a:xfrm>
              <a:off x="6126706" y="3015833"/>
              <a:ext cx="198963" cy="211580"/>
            </a:xfrm>
            <a:prstGeom prst="rect">
              <a:avLst/>
            </a:prstGeom>
            <a:solidFill>
              <a:srgbClr val="0058AB">
                <a:alpha val="100000"/>
              </a:srgbClr>
            </a:solidFill>
          </p:spPr>
          <p:txBody>
            <a:bodyPr/>
            <a:lstStyle/>
            <a:p/>
          </p:txBody>
        </p:sp>
        <p:sp>
          <p:nvSpPr>
            <p:cNvPr id="90" name="rc90"/>
            <p:cNvSpPr/>
            <p:nvPr/>
          </p:nvSpPr>
          <p:spPr>
            <a:xfrm>
              <a:off x="6126706" y="3227414"/>
              <a:ext cx="198963" cy="92395"/>
            </a:xfrm>
            <a:prstGeom prst="rect">
              <a:avLst/>
            </a:prstGeom>
            <a:solidFill>
              <a:srgbClr val="1CABE2">
                <a:alpha val="100000"/>
              </a:srgbClr>
            </a:solidFill>
          </p:spPr>
          <p:txBody>
            <a:bodyPr/>
            <a:lstStyle/>
            <a:p/>
          </p:txBody>
        </p:sp>
        <p:sp>
          <p:nvSpPr>
            <p:cNvPr id="91" name="rc91"/>
            <p:cNvSpPr/>
            <p:nvPr/>
          </p:nvSpPr>
          <p:spPr>
            <a:xfrm>
              <a:off x="6347776" y="3285127"/>
              <a:ext cx="198963" cy="1340403"/>
            </a:xfrm>
            <a:prstGeom prst="rect">
              <a:avLst/>
            </a:prstGeom>
            <a:solidFill>
              <a:srgbClr val="80BD41">
                <a:alpha val="100000"/>
              </a:srgbClr>
            </a:solidFill>
          </p:spPr>
          <p:txBody>
            <a:bodyPr/>
            <a:lstStyle/>
            <a:p/>
          </p:txBody>
        </p:sp>
        <p:sp>
          <p:nvSpPr>
            <p:cNvPr id="92" name="rc92"/>
            <p:cNvSpPr/>
            <p:nvPr/>
          </p:nvSpPr>
          <p:spPr>
            <a:xfrm>
              <a:off x="6347776" y="3021311"/>
              <a:ext cx="198963" cy="155782"/>
            </a:xfrm>
            <a:prstGeom prst="rect">
              <a:avLst/>
            </a:prstGeom>
            <a:solidFill>
              <a:srgbClr val="0058AB">
                <a:alpha val="100000"/>
              </a:srgbClr>
            </a:solidFill>
          </p:spPr>
          <p:txBody>
            <a:bodyPr/>
            <a:lstStyle/>
            <a:p/>
          </p:txBody>
        </p:sp>
        <p:sp>
          <p:nvSpPr>
            <p:cNvPr id="93" name="rc93"/>
            <p:cNvSpPr/>
            <p:nvPr/>
          </p:nvSpPr>
          <p:spPr>
            <a:xfrm>
              <a:off x="6347776" y="3177093"/>
              <a:ext cx="198963" cy="108033"/>
            </a:xfrm>
            <a:prstGeom prst="rect">
              <a:avLst/>
            </a:prstGeom>
            <a:solidFill>
              <a:srgbClr val="1CABE2">
                <a:alpha val="100000"/>
              </a:srgbClr>
            </a:solidFill>
          </p:spPr>
          <p:txBody>
            <a:bodyPr/>
            <a:lstStyle/>
            <a:p/>
          </p:txBody>
        </p:sp>
        <p:sp>
          <p:nvSpPr>
            <p:cNvPr id="94" name="rc94"/>
            <p:cNvSpPr/>
            <p:nvPr/>
          </p:nvSpPr>
          <p:spPr>
            <a:xfrm>
              <a:off x="6568846" y="3264724"/>
              <a:ext cx="198963" cy="1360806"/>
            </a:xfrm>
            <a:prstGeom prst="rect">
              <a:avLst/>
            </a:prstGeom>
            <a:solidFill>
              <a:srgbClr val="80BD41">
                <a:alpha val="100000"/>
              </a:srgbClr>
            </a:solidFill>
          </p:spPr>
          <p:txBody>
            <a:bodyPr/>
            <a:lstStyle/>
            <a:p/>
          </p:txBody>
        </p:sp>
        <p:sp>
          <p:nvSpPr>
            <p:cNvPr id="95" name="rc95"/>
            <p:cNvSpPr/>
            <p:nvPr/>
          </p:nvSpPr>
          <p:spPr>
            <a:xfrm>
              <a:off x="6568846" y="3041527"/>
              <a:ext cx="198963" cy="159441"/>
            </a:xfrm>
            <a:prstGeom prst="rect">
              <a:avLst/>
            </a:prstGeom>
            <a:solidFill>
              <a:srgbClr val="0058AB">
                <a:alpha val="100000"/>
              </a:srgbClr>
            </a:solidFill>
          </p:spPr>
          <p:txBody>
            <a:bodyPr/>
            <a:lstStyle/>
            <a:p/>
          </p:txBody>
        </p:sp>
        <p:sp>
          <p:nvSpPr>
            <p:cNvPr id="96" name="rc96"/>
            <p:cNvSpPr/>
            <p:nvPr/>
          </p:nvSpPr>
          <p:spPr>
            <a:xfrm>
              <a:off x="6568846" y="3200969"/>
              <a:ext cx="198963" cy="63755"/>
            </a:xfrm>
            <a:prstGeom prst="rect">
              <a:avLst/>
            </a:prstGeom>
            <a:solidFill>
              <a:srgbClr val="1CABE2">
                <a:alpha val="100000"/>
              </a:srgbClr>
            </a:solidFill>
          </p:spPr>
          <p:txBody>
            <a:bodyPr/>
            <a:lstStyle/>
            <a:p/>
          </p:txBody>
        </p:sp>
        <p:sp>
          <p:nvSpPr>
            <p:cNvPr id="97" name="rc97"/>
            <p:cNvSpPr/>
            <p:nvPr/>
          </p:nvSpPr>
          <p:spPr>
            <a:xfrm>
              <a:off x="6789916" y="3262598"/>
              <a:ext cx="198963" cy="1362932"/>
            </a:xfrm>
            <a:prstGeom prst="rect">
              <a:avLst/>
            </a:prstGeom>
            <a:solidFill>
              <a:srgbClr val="80BD41">
                <a:alpha val="100000"/>
              </a:srgbClr>
            </a:solidFill>
          </p:spPr>
          <p:txBody>
            <a:bodyPr/>
            <a:lstStyle/>
            <a:p/>
          </p:txBody>
        </p:sp>
        <p:sp>
          <p:nvSpPr>
            <p:cNvPr id="98" name="rc98"/>
            <p:cNvSpPr/>
            <p:nvPr/>
          </p:nvSpPr>
          <p:spPr>
            <a:xfrm>
              <a:off x="6789916" y="3046600"/>
              <a:ext cx="198963" cy="160204"/>
            </a:xfrm>
            <a:prstGeom prst="rect">
              <a:avLst/>
            </a:prstGeom>
            <a:solidFill>
              <a:srgbClr val="0058AB">
                <a:alpha val="100000"/>
              </a:srgbClr>
            </a:solidFill>
          </p:spPr>
          <p:txBody>
            <a:bodyPr/>
            <a:lstStyle/>
            <a:p/>
          </p:txBody>
        </p:sp>
        <p:sp>
          <p:nvSpPr>
            <p:cNvPr id="99" name="rc99"/>
            <p:cNvSpPr/>
            <p:nvPr/>
          </p:nvSpPr>
          <p:spPr>
            <a:xfrm>
              <a:off x="6789916" y="3206804"/>
              <a:ext cx="198963" cy="55794"/>
            </a:xfrm>
            <a:prstGeom prst="rect">
              <a:avLst/>
            </a:prstGeom>
            <a:solidFill>
              <a:srgbClr val="1CABE2">
                <a:alpha val="100000"/>
              </a:srgbClr>
            </a:solidFill>
          </p:spPr>
          <p:txBody>
            <a:bodyPr/>
            <a:lstStyle/>
            <a:p/>
          </p:txBody>
        </p:sp>
        <p:sp>
          <p:nvSpPr>
            <p:cNvPr id="100" name="rc100"/>
            <p:cNvSpPr/>
            <p:nvPr/>
          </p:nvSpPr>
          <p:spPr>
            <a:xfrm>
              <a:off x="7010987" y="3268038"/>
              <a:ext cx="198963" cy="1357492"/>
            </a:xfrm>
            <a:prstGeom prst="rect">
              <a:avLst/>
            </a:prstGeom>
            <a:solidFill>
              <a:srgbClr val="80BD41">
                <a:alpha val="100000"/>
              </a:srgbClr>
            </a:solidFill>
          </p:spPr>
          <p:txBody>
            <a:bodyPr/>
            <a:lstStyle/>
            <a:p/>
          </p:txBody>
        </p:sp>
        <p:sp>
          <p:nvSpPr>
            <p:cNvPr id="101" name="rc101"/>
            <p:cNvSpPr/>
            <p:nvPr/>
          </p:nvSpPr>
          <p:spPr>
            <a:xfrm>
              <a:off x="7010987" y="3054654"/>
              <a:ext cx="198963" cy="128267"/>
            </a:xfrm>
            <a:prstGeom prst="rect">
              <a:avLst/>
            </a:prstGeom>
            <a:solidFill>
              <a:srgbClr val="0058AB">
                <a:alpha val="100000"/>
              </a:srgbClr>
            </a:solidFill>
          </p:spPr>
          <p:txBody>
            <a:bodyPr/>
            <a:lstStyle/>
            <a:p/>
          </p:txBody>
        </p:sp>
        <p:sp>
          <p:nvSpPr>
            <p:cNvPr id="102" name="rc102"/>
            <p:cNvSpPr/>
            <p:nvPr/>
          </p:nvSpPr>
          <p:spPr>
            <a:xfrm>
              <a:off x="7010987" y="3182922"/>
              <a:ext cx="198963" cy="85116"/>
            </a:xfrm>
            <a:prstGeom prst="rect">
              <a:avLst/>
            </a:prstGeom>
            <a:solidFill>
              <a:srgbClr val="1CABE2">
                <a:alpha val="100000"/>
              </a:srgbClr>
            </a:solidFill>
          </p:spPr>
          <p:txBody>
            <a:bodyPr/>
            <a:lstStyle/>
            <a:p/>
          </p:txBody>
        </p:sp>
        <p:sp>
          <p:nvSpPr>
            <p:cNvPr id="103" name="rc103"/>
            <p:cNvSpPr/>
            <p:nvPr/>
          </p:nvSpPr>
          <p:spPr>
            <a:xfrm>
              <a:off x="7232057" y="3060946"/>
              <a:ext cx="198963" cy="119074"/>
            </a:xfrm>
            <a:prstGeom prst="rect">
              <a:avLst/>
            </a:prstGeom>
            <a:solidFill>
              <a:srgbClr val="F26A21">
                <a:alpha val="100000"/>
              </a:srgbClr>
            </a:solidFill>
          </p:spPr>
          <p:txBody>
            <a:bodyPr/>
            <a:lstStyle/>
            <a:p/>
          </p:txBody>
        </p:sp>
        <p:sp>
          <p:nvSpPr>
            <p:cNvPr id="104" name="rc104"/>
            <p:cNvSpPr/>
            <p:nvPr/>
          </p:nvSpPr>
          <p:spPr>
            <a:xfrm>
              <a:off x="7232057" y="3180021"/>
              <a:ext cx="198963" cy="1445509"/>
            </a:xfrm>
            <a:prstGeom prst="rect">
              <a:avLst/>
            </a:prstGeom>
            <a:solidFill>
              <a:srgbClr val="FFC20E">
                <a:alpha val="100000"/>
              </a:srgbClr>
            </a:solidFill>
          </p:spPr>
          <p:txBody>
            <a:bodyPr/>
            <a:lstStyle/>
            <a:p/>
          </p:txBody>
        </p:sp>
        <p:sp>
          <p:nvSpPr>
            <p:cNvPr id="105" name="rc105"/>
            <p:cNvSpPr/>
            <p:nvPr/>
          </p:nvSpPr>
          <p:spPr>
            <a:xfrm>
              <a:off x="7453127" y="3067337"/>
              <a:ext cx="198963" cy="110539"/>
            </a:xfrm>
            <a:prstGeom prst="rect">
              <a:avLst/>
            </a:prstGeom>
            <a:solidFill>
              <a:srgbClr val="F26A21">
                <a:alpha val="100000"/>
              </a:srgbClr>
            </a:solidFill>
          </p:spPr>
          <p:txBody>
            <a:bodyPr/>
            <a:lstStyle/>
            <a:p/>
          </p:txBody>
        </p:sp>
        <p:sp>
          <p:nvSpPr>
            <p:cNvPr id="106" name="rc106"/>
            <p:cNvSpPr/>
            <p:nvPr/>
          </p:nvSpPr>
          <p:spPr>
            <a:xfrm>
              <a:off x="7453127" y="3177877"/>
              <a:ext cx="198963" cy="1447653"/>
            </a:xfrm>
            <a:prstGeom prst="rect">
              <a:avLst/>
            </a:prstGeom>
            <a:solidFill>
              <a:srgbClr val="FFC20E">
                <a:alpha val="100000"/>
              </a:srgbClr>
            </a:solidFill>
          </p:spPr>
          <p:txBody>
            <a:bodyPr/>
            <a:lstStyle/>
            <a:p/>
          </p:txBody>
        </p:sp>
        <p:sp>
          <p:nvSpPr>
            <p:cNvPr id="107" name="rc107"/>
            <p:cNvSpPr/>
            <p:nvPr/>
          </p:nvSpPr>
          <p:spPr>
            <a:xfrm>
              <a:off x="7674197" y="3071895"/>
              <a:ext cx="198963" cy="102616"/>
            </a:xfrm>
            <a:prstGeom prst="rect">
              <a:avLst/>
            </a:prstGeom>
            <a:solidFill>
              <a:srgbClr val="F26A21">
                <a:alpha val="100000"/>
              </a:srgbClr>
            </a:solidFill>
          </p:spPr>
          <p:txBody>
            <a:bodyPr/>
            <a:lstStyle/>
            <a:p/>
          </p:txBody>
        </p:sp>
        <p:sp>
          <p:nvSpPr>
            <p:cNvPr id="108" name="rc108"/>
            <p:cNvSpPr/>
            <p:nvPr/>
          </p:nvSpPr>
          <p:spPr>
            <a:xfrm>
              <a:off x="7674197" y="3174512"/>
              <a:ext cx="198963" cy="1451018"/>
            </a:xfrm>
            <a:prstGeom prst="rect">
              <a:avLst/>
            </a:prstGeom>
            <a:solidFill>
              <a:srgbClr val="FFC20E">
                <a:alpha val="100000"/>
              </a:srgbClr>
            </a:solidFill>
          </p:spPr>
          <p:txBody>
            <a:bodyPr/>
            <a:lstStyle/>
            <a:p/>
          </p:txBody>
        </p:sp>
        <p:sp>
          <p:nvSpPr>
            <p:cNvPr id="109" name="rc109"/>
            <p:cNvSpPr/>
            <p:nvPr/>
          </p:nvSpPr>
          <p:spPr>
            <a:xfrm>
              <a:off x="7895267" y="3075402"/>
              <a:ext cx="198963" cy="95262"/>
            </a:xfrm>
            <a:prstGeom prst="rect">
              <a:avLst/>
            </a:prstGeom>
            <a:solidFill>
              <a:srgbClr val="F26A21">
                <a:alpha val="100000"/>
              </a:srgbClr>
            </a:solidFill>
          </p:spPr>
          <p:txBody>
            <a:bodyPr/>
            <a:lstStyle/>
            <a:p/>
          </p:txBody>
        </p:sp>
        <p:sp>
          <p:nvSpPr>
            <p:cNvPr id="110" name="rc110"/>
            <p:cNvSpPr/>
            <p:nvPr/>
          </p:nvSpPr>
          <p:spPr>
            <a:xfrm>
              <a:off x="7895267" y="3170664"/>
              <a:ext cx="198963" cy="1454866"/>
            </a:xfrm>
            <a:prstGeom prst="rect">
              <a:avLst/>
            </a:prstGeom>
            <a:solidFill>
              <a:srgbClr val="FFC20E">
                <a:alpha val="100000"/>
              </a:srgbClr>
            </a:solidFill>
          </p:spPr>
          <p:txBody>
            <a:bodyPr/>
            <a:lstStyle/>
            <a:p/>
          </p:txBody>
        </p:sp>
        <p:sp>
          <p:nvSpPr>
            <p:cNvPr id="111" name="rc111"/>
            <p:cNvSpPr/>
            <p:nvPr/>
          </p:nvSpPr>
          <p:spPr>
            <a:xfrm>
              <a:off x="8116338" y="3078826"/>
              <a:ext cx="198963" cy="88434"/>
            </a:xfrm>
            <a:prstGeom prst="rect">
              <a:avLst/>
            </a:prstGeom>
            <a:solidFill>
              <a:srgbClr val="F26A21">
                <a:alpha val="100000"/>
              </a:srgbClr>
            </a:solidFill>
          </p:spPr>
          <p:txBody>
            <a:bodyPr/>
            <a:lstStyle/>
            <a:p/>
          </p:txBody>
        </p:sp>
        <p:sp>
          <p:nvSpPr>
            <p:cNvPr id="112" name="rc112"/>
            <p:cNvSpPr/>
            <p:nvPr/>
          </p:nvSpPr>
          <p:spPr>
            <a:xfrm>
              <a:off x="8116338" y="3167260"/>
              <a:ext cx="198963" cy="1458270"/>
            </a:xfrm>
            <a:prstGeom prst="rect">
              <a:avLst/>
            </a:prstGeom>
            <a:solidFill>
              <a:srgbClr val="FFC20E">
                <a:alpha val="100000"/>
              </a:srgbClr>
            </a:solidFill>
          </p:spPr>
          <p:txBody>
            <a:bodyPr/>
            <a:lstStyle/>
            <a:p/>
          </p:txBody>
        </p:sp>
        <p:sp>
          <p:nvSpPr>
            <p:cNvPr id="113" name="pl113"/>
            <p:cNvSpPr/>
            <p:nvPr/>
          </p:nvSpPr>
          <p:spPr>
            <a:xfrm>
              <a:off x="1583713" y="1261648"/>
              <a:ext cx="5526755" cy="377578"/>
            </a:xfrm>
            <a:custGeom>
              <a:avLst/>
              <a:pathLst>
                <a:path w="5526755" h="377578">
                  <a:moveTo>
                    <a:pt x="0" y="34325"/>
                  </a:moveTo>
                  <a:lnTo>
                    <a:pt x="221070" y="68650"/>
                  </a:lnTo>
                  <a:lnTo>
                    <a:pt x="442140" y="68650"/>
                  </a:lnTo>
                  <a:lnTo>
                    <a:pt x="663210" y="34325"/>
                  </a:lnTo>
                  <a:lnTo>
                    <a:pt x="884280" y="34325"/>
                  </a:lnTo>
                  <a:lnTo>
                    <a:pt x="1105351" y="0"/>
                  </a:lnTo>
                  <a:lnTo>
                    <a:pt x="1326421" y="34325"/>
                  </a:lnTo>
                  <a:lnTo>
                    <a:pt x="1547491" y="68650"/>
                  </a:lnTo>
                  <a:lnTo>
                    <a:pt x="1768561" y="34325"/>
                  </a:lnTo>
                  <a:lnTo>
                    <a:pt x="1989631" y="34325"/>
                  </a:lnTo>
                  <a:lnTo>
                    <a:pt x="2210702" y="34325"/>
                  </a:lnTo>
                  <a:lnTo>
                    <a:pt x="2431772" y="34325"/>
                  </a:lnTo>
                  <a:lnTo>
                    <a:pt x="2652842" y="34325"/>
                  </a:lnTo>
                  <a:lnTo>
                    <a:pt x="2873912" y="102976"/>
                  </a:lnTo>
                  <a:lnTo>
                    <a:pt x="3094982" y="68650"/>
                  </a:lnTo>
                  <a:lnTo>
                    <a:pt x="3316053" y="34325"/>
                  </a:lnTo>
                  <a:lnTo>
                    <a:pt x="3537123" y="68650"/>
                  </a:lnTo>
                  <a:lnTo>
                    <a:pt x="3758193" y="137301"/>
                  </a:lnTo>
                  <a:lnTo>
                    <a:pt x="3979263" y="205952"/>
                  </a:lnTo>
                  <a:lnTo>
                    <a:pt x="4200333" y="308928"/>
                  </a:lnTo>
                  <a:lnTo>
                    <a:pt x="4421404" y="308928"/>
                  </a:lnTo>
                  <a:lnTo>
                    <a:pt x="4642474" y="377578"/>
                  </a:lnTo>
                  <a:lnTo>
                    <a:pt x="4863544" y="274602"/>
                  </a:lnTo>
                  <a:lnTo>
                    <a:pt x="5084614" y="274602"/>
                  </a:lnTo>
                  <a:lnTo>
                    <a:pt x="5305684" y="274602"/>
                  </a:lnTo>
                  <a:lnTo>
                    <a:pt x="5526755" y="205952"/>
                  </a:lnTo>
                </a:path>
              </a:pathLst>
            </a:custGeom>
            <a:ln w="27101" cap="flat">
              <a:solidFill>
                <a:srgbClr val="0058AB">
                  <a:alpha val="100000"/>
                </a:srgbClr>
              </a:solidFill>
              <a:prstDash val="solid"/>
              <a:round/>
            </a:ln>
          </p:spPr>
          <p:txBody>
            <a:bodyPr/>
            <a:lstStyle/>
            <a:p/>
          </p:txBody>
        </p:sp>
        <p:sp>
          <p:nvSpPr>
            <p:cNvPr id="114" name="pl114"/>
            <p:cNvSpPr/>
            <p:nvPr/>
          </p:nvSpPr>
          <p:spPr>
            <a:xfrm>
              <a:off x="1583713" y="1398949"/>
              <a:ext cx="5526755" cy="446229"/>
            </a:xfrm>
            <a:custGeom>
              <a:avLst/>
              <a:pathLst>
                <a:path w="5526755" h="446229">
                  <a:moveTo>
                    <a:pt x="0" y="102976"/>
                  </a:moveTo>
                  <a:lnTo>
                    <a:pt x="221070" y="102976"/>
                  </a:lnTo>
                  <a:lnTo>
                    <a:pt x="442140" y="68650"/>
                  </a:lnTo>
                  <a:lnTo>
                    <a:pt x="663210" y="34325"/>
                  </a:lnTo>
                  <a:lnTo>
                    <a:pt x="884280" y="0"/>
                  </a:lnTo>
                  <a:lnTo>
                    <a:pt x="1105351" y="0"/>
                  </a:lnTo>
                  <a:lnTo>
                    <a:pt x="1326421" y="0"/>
                  </a:lnTo>
                  <a:lnTo>
                    <a:pt x="1547491" y="0"/>
                  </a:lnTo>
                  <a:lnTo>
                    <a:pt x="1768561" y="34325"/>
                  </a:lnTo>
                  <a:lnTo>
                    <a:pt x="1989631" y="0"/>
                  </a:lnTo>
                  <a:lnTo>
                    <a:pt x="2210702" y="0"/>
                  </a:lnTo>
                  <a:lnTo>
                    <a:pt x="2431772" y="0"/>
                  </a:lnTo>
                  <a:lnTo>
                    <a:pt x="2652842" y="34325"/>
                  </a:lnTo>
                  <a:lnTo>
                    <a:pt x="2873912" y="102976"/>
                  </a:lnTo>
                  <a:lnTo>
                    <a:pt x="3094982" y="137301"/>
                  </a:lnTo>
                  <a:lnTo>
                    <a:pt x="3316053" y="102976"/>
                  </a:lnTo>
                  <a:lnTo>
                    <a:pt x="3537123" y="102976"/>
                  </a:lnTo>
                  <a:lnTo>
                    <a:pt x="3758193" y="240277"/>
                  </a:lnTo>
                  <a:lnTo>
                    <a:pt x="3979263" y="205952"/>
                  </a:lnTo>
                  <a:lnTo>
                    <a:pt x="4200333" y="343253"/>
                  </a:lnTo>
                  <a:lnTo>
                    <a:pt x="4421404" y="446229"/>
                  </a:lnTo>
                  <a:lnTo>
                    <a:pt x="4642474" y="446229"/>
                  </a:lnTo>
                  <a:lnTo>
                    <a:pt x="4863544" y="343253"/>
                  </a:lnTo>
                  <a:lnTo>
                    <a:pt x="5084614" y="274602"/>
                  </a:lnTo>
                  <a:lnTo>
                    <a:pt x="5305684" y="274602"/>
                  </a:lnTo>
                  <a:lnTo>
                    <a:pt x="5526755" y="274602"/>
                  </a:lnTo>
                </a:path>
              </a:pathLst>
            </a:custGeom>
            <a:ln w="27101" cap="flat">
              <a:solidFill>
                <a:srgbClr val="80BD41">
                  <a:alpha val="100000"/>
                </a:srgbClr>
              </a:solidFill>
              <a:prstDash val="solid"/>
              <a:round/>
            </a:ln>
          </p:spPr>
          <p:txBody>
            <a:bodyPr/>
            <a:lstStyle/>
            <a:p/>
          </p:txBody>
        </p:sp>
        <p:sp>
          <p:nvSpPr>
            <p:cNvPr id="115" name="tx115"/>
            <p:cNvSpPr/>
            <p:nvPr/>
          </p:nvSpPr>
          <p:spPr>
            <a:xfrm>
              <a:off x="1515407"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16" name="tx116"/>
            <p:cNvSpPr/>
            <p:nvPr/>
          </p:nvSpPr>
          <p:spPr>
            <a:xfrm>
              <a:off x="2620758" y="105932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98</a:t>
              </a:r>
            </a:p>
          </p:txBody>
        </p:sp>
        <p:sp>
          <p:nvSpPr>
            <p:cNvPr id="117" name="tx117"/>
            <p:cNvSpPr/>
            <p:nvPr/>
          </p:nvSpPr>
          <p:spPr>
            <a:xfrm>
              <a:off x="3726109"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18" name="tx118"/>
            <p:cNvSpPr/>
            <p:nvPr/>
          </p:nvSpPr>
          <p:spPr>
            <a:xfrm>
              <a:off x="4831460"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19" name="tx119"/>
            <p:cNvSpPr/>
            <p:nvPr/>
          </p:nvSpPr>
          <p:spPr>
            <a:xfrm>
              <a:off x="5715741" y="136825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89</a:t>
              </a:r>
            </a:p>
          </p:txBody>
        </p:sp>
        <p:sp>
          <p:nvSpPr>
            <p:cNvPr id="120" name="tx120"/>
            <p:cNvSpPr/>
            <p:nvPr/>
          </p:nvSpPr>
          <p:spPr>
            <a:xfrm>
              <a:off x="5936812" y="136825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89</a:t>
              </a:r>
            </a:p>
          </p:txBody>
        </p:sp>
        <p:sp>
          <p:nvSpPr>
            <p:cNvPr id="121" name="tx121"/>
            <p:cNvSpPr/>
            <p:nvPr/>
          </p:nvSpPr>
          <p:spPr>
            <a:xfrm>
              <a:off x="6157882" y="143690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87</a:t>
              </a:r>
            </a:p>
          </p:txBody>
        </p:sp>
        <p:sp>
          <p:nvSpPr>
            <p:cNvPr id="122" name="tx122"/>
            <p:cNvSpPr/>
            <p:nvPr/>
          </p:nvSpPr>
          <p:spPr>
            <a:xfrm>
              <a:off x="6378952" y="133393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90</a:t>
              </a:r>
            </a:p>
          </p:txBody>
        </p:sp>
        <p:sp>
          <p:nvSpPr>
            <p:cNvPr id="123" name="tx123"/>
            <p:cNvSpPr/>
            <p:nvPr/>
          </p:nvSpPr>
          <p:spPr>
            <a:xfrm>
              <a:off x="6600022" y="133393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90</a:t>
              </a:r>
            </a:p>
          </p:txBody>
        </p:sp>
        <p:sp>
          <p:nvSpPr>
            <p:cNvPr id="124" name="tx124"/>
            <p:cNvSpPr/>
            <p:nvPr/>
          </p:nvSpPr>
          <p:spPr>
            <a:xfrm>
              <a:off x="6821092" y="133393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90</a:t>
              </a:r>
            </a:p>
          </p:txBody>
        </p:sp>
        <p:sp>
          <p:nvSpPr>
            <p:cNvPr id="125" name="tx125"/>
            <p:cNvSpPr/>
            <p:nvPr/>
          </p:nvSpPr>
          <p:spPr>
            <a:xfrm>
              <a:off x="7042163" y="126528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92</a:t>
              </a:r>
            </a:p>
          </p:txBody>
        </p:sp>
        <p:sp>
          <p:nvSpPr>
            <p:cNvPr id="126" name="tx126"/>
            <p:cNvSpPr/>
            <p:nvPr/>
          </p:nvSpPr>
          <p:spPr>
            <a:xfrm>
              <a:off x="1515407" y="157229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91</a:t>
              </a:r>
            </a:p>
          </p:txBody>
        </p:sp>
        <p:sp>
          <p:nvSpPr>
            <p:cNvPr id="127" name="tx127"/>
            <p:cNvSpPr/>
            <p:nvPr/>
          </p:nvSpPr>
          <p:spPr>
            <a:xfrm>
              <a:off x="2620758" y="146932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94</a:t>
              </a:r>
            </a:p>
          </p:txBody>
        </p:sp>
        <p:sp>
          <p:nvSpPr>
            <p:cNvPr id="128" name="tx128"/>
            <p:cNvSpPr/>
            <p:nvPr/>
          </p:nvSpPr>
          <p:spPr>
            <a:xfrm>
              <a:off x="3726109" y="146932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94</a:t>
              </a:r>
            </a:p>
          </p:txBody>
        </p:sp>
        <p:sp>
          <p:nvSpPr>
            <p:cNvPr id="129" name="tx129"/>
            <p:cNvSpPr/>
            <p:nvPr/>
          </p:nvSpPr>
          <p:spPr>
            <a:xfrm>
              <a:off x="4831460" y="157229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91</a:t>
              </a:r>
            </a:p>
          </p:txBody>
        </p:sp>
        <p:sp>
          <p:nvSpPr>
            <p:cNvPr id="130" name="tx130"/>
            <p:cNvSpPr/>
            <p:nvPr/>
          </p:nvSpPr>
          <p:spPr>
            <a:xfrm>
              <a:off x="5715741" y="181257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84</a:t>
              </a:r>
            </a:p>
          </p:txBody>
        </p:sp>
        <p:sp>
          <p:nvSpPr>
            <p:cNvPr id="131" name="tx131"/>
            <p:cNvSpPr/>
            <p:nvPr/>
          </p:nvSpPr>
          <p:spPr>
            <a:xfrm>
              <a:off x="5936812" y="191555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81</a:t>
              </a:r>
            </a:p>
          </p:txBody>
        </p:sp>
        <p:sp>
          <p:nvSpPr>
            <p:cNvPr id="132" name="tx132"/>
            <p:cNvSpPr/>
            <p:nvPr/>
          </p:nvSpPr>
          <p:spPr>
            <a:xfrm>
              <a:off x="6157882" y="191555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81</a:t>
              </a:r>
            </a:p>
          </p:txBody>
        </p:sp>
        <p:sp>
          <p:nvSpPr>
            <p:cNvPr id="133" name="tx133"/>
            <p:cNvSpPr/>
            <p:nvPr/>
          </p:nvSpPr>
          <p:spPr>
            <a:xfrm>
              <a:off x="6378952" y="181257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84</a:t>
              </a:r>
            </a:p>
          </p:txBody>
        </p:sp>
        <p:sp>
          <p:nvSpPr>
            <p:cNvPr id="134" name="tx134"/>
            <p:cNvSpPr/>
            <p:nvPr/>
          </p:nvSpPr>
          <p:spPr>
            <a:xfrm>
              <a:off x="6600022" y="174392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86</a:t>
              </a:r>
            </a:p>
          </p:txBody>
        </p:sp>
        <p:sp>
          <p:nvSpPr>
            <p:cNvPr id="135" name="tx135"/>
            <p:cNvSpPr/>
            <p:nvPr/>
          </p:nvSpPr>
          <p:spPr>
            <a:xfrm>
              <a:off x="6821092" y="174392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86</a:t>
              </a:r>
            </a:p>
          </p:txBody>
        </p:sp>
        <p:sp>
          <p:nvSpPr>
            <p:cNvPr id="136" name="tx136"/>
            <p:cNvSpPr/>
            <p:nvPr/>
          </p:nvSpPr>
          <p:spPr>
            <a:xfrm>
              <a:off x="7042163" y="174392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86</a:t>
              </a:r>
            </a:p>
          </p:txBody>
        </p:sp>
        <p:sp>
          <p:nvSpPr>
            <p:cNvPr id="137" name="tx137"/>
            <p:cNvSpPr/>
            <p:nvPr/>
          </p:nvSpPr>
          <p:spPr>
            <a:xfrm>
              <a:off x="1016497"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38" name="tx138"/>
            <p:cNvSpPr/>
            <p:nvPr/>
          </p:nvSpPr>
          <p:spPr>
            <a:xfrm>
              <a:off x="508182" y="3384926"/>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10,000,000</a:t>
              </a:r>
            </a:p>
          </p:txBody>
        </p:sp>
        <p:sp>
          <p:nvSpPr>
            <p:cNvPr id="139" name="tx139"/>
            <p:cNvSpPr/>
            <p:nvPr/>
          </p:nvSpPr>
          <p:spPr>
            <a:xfrm>
              <a:off x="508182" y="2185240"/>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20,000,000</a:t>
              </a:r>
            </a:p>
          </p:txBody>
        </p:sp>
        <p:sp>
          <p:nvSpPr>
            <p:cNvPr id="140" name="tx140"/>
            <p:cNvSpPr/>
            <p:nvPr/>
          </p:nvSpPr>
          <p:spPr>
            <a:xfrm>
              <a:off x="508182" y="985555"/>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30,000,000</a:t>
              </a:r>
            </a:p>
          </p:txBody>
        </p:sp>
        <p:sp>
          <p:nvSpPr>
            <p:cNvPr id="141" name="tx141"/>
            <p:cNvSpPr/>
            <p:nvPr/>
          </p:nvSpPr>
          <p:spPr>
            <a:xfrm>
              <a:off x="8719484"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2" name="tx142"/>
            <p:cNvSpPr/>
            <p:nvPr/>
          </p:nvSpPr>
          <p:spPr>
            <a:xfrm>
              <a:off x="8719484" y="3726478"/>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a:t>
              </a:r>
            </a:p>
          </p:txBody>
        </p:sp>
        <p:sp>
          <p:nvSpPr>
            <p:cNvPr id="143" name="tx143"/>
            <p:cNvSpPr/>
            <p:nvPr/>
          </p:nvSpPr>
          <p:spPr>
            <a:xfrm>
              <a:off x="8719484" y="286834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a:t>
              </a:r>
            </a:p>
          </p:txBody>
        </p:sp>
        <p:sp>
          <p:nvSpPr>
            <p:cNvPr id="144" name="tx144"/>
            <p:cNvSpPr/>
            <p:nvPr/>
          </p:nvSpPr>
          <p:spPr>
            <a:xfrm>
              <a:off x="8719484" y="2010211"/>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a:t>
              </a:r>
            </a:p>
          </p:txBody>
        </p:sp>
        <p:sp>
          <p:nvSpPr>
            <p:cNvPr id="145" name="tx145"/>
            <p:cNvSpPr/>
            <p:nvPr/>
          </p:nvSpPr>
          <p:spPr>
            <a:xfrm>
              <a:off x="8719484" y="115207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146" name="tx146"/>
            <p:cNvSpPr/>
            <p:nvPr/>
          </p:nvSpPr>
          <p:spPr>
            <a:xfrm rot="-5400000">
              <a:off x="1456611"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a:t>
              </a:r>
            </a:p>
          </p:txBody>
        </p:sp>
        <p:sp>
          <p:nvSpPr>
            <p:cNvPr id="147" name="tx147"/>
            <p:cNvSpPr/>
            <p:nvPr/>
          </p:nvSpPr>
          <p:spPr>
            <a:xfrm rot="-5400000">
              <a:off x="256196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2005</a:t>
              </a:r>
            </a:p>
          </p:txBody>
        </p:sp>
        <p:sp>
          <p:nvSpPr>
            <p:cNvPr id="148" name="tx148"/>
            <p:cNvSpPr/>
            <p:nvPr/>
          </p:nvSpPr>
          <p:spPr>
            <a:xfrm rot="-5400000">
              <a:off x="366731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149" name="tx149"/>
            <p:cNvSpPr/>
            <p:nvPr/>
          </p:nvSpPr>
          <p:spPr>
            <a:xfrm rot="-5400000">
              <a:off x="477266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2015</a:t>
              </a:r>
            </a:p>
          </p:txBody>
        </p:sp>
        <p:sp>
          <p:nvSpPr>
            <p:cNvPr id="150" name="tx150"/>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1" name="tx151"/>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52" name="tx152"/>
            <p:cNvSpPr/>
            <p:nvPr/>
          </p:nvSpPr>
          <p:spPr>
            <a:xfrm rot="-5400000">
              <a:off x="8088718"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2030</a:t>
              </a:r>
            </a:p>
          </p:txBody>
        </p:sp>
        <p:sp>
          <p:nvSpPr>
            <p:cNvPr id="153" name="tx153"/>
            <p:cNvSpPr/>
            <p:nvPr/>
          </p:nvSpPr>
          <p:spPr>
            <a:xfrm rot="-5400000">
              <a:off x="56569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2019</a:t>
              </a:r>
            </a:p>
          </p:txBody>
        </p:sp>
        <p:sp>
          <p:nvSpPr>
            <p:cNvPr id="154" name="tx154"/>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5" name="tx155"/>
            <p:cNvSpPr/>
            <p:nvPr/>
          </p:nvSpPr>
          <p:spPr>
            <a:xfrm rot="-5400000">
              <a:off x="609908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2021</a:t>
              </a:r>
            </a:p>
          </p:txBody>
        </p:sp>
        <p:sp>
          <p:nvSpPr>
            <p:cNvPr id="156" name="tx156"/>
            <p:cNvSpPr/>
            <p:nvPr/>
          </p:nvSpPr>
          <p:spPr>
            <a:xfrm rot="-5400000">
              <a:off x="632015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157" name="tx157"/>
            <p:cNvSpPr/>
            <p:nvPr/>
          </p:nvSpPr>
          <p:spPr>
            <a:xfrm rot="-5400000">
              <a:off x="654122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2023</a:t>
              </a:r>
            </a:p>
          </p:txBody>
        </p:sp>
        <p:sp>
          <p:nvSpPr>
            <p:cNvPr id="158" name="tx158"/>
            <p:cNvSpPr/>
            <p:nvPr/>
          </p:nvSpPr>
          <p:spPr>
            <a:xfrm rot="-5400000">
              <a:off x="676229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159" name="tx159"/>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60" name="tx160"/>
            <p:cNvSpPr/>
            <p:nvPr/>
          </p:nvSpPr>
          <p:spPr>
            <a:xfrm rot="-5400000">
              <a:off x="90986" y="2773433"/>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children</a:t>
              </a:r>
            </a:p>
          </p:txBody>
        </p:sp>
        <p:sp>
          <p:nvSpPr>
            <p:cNvPr id="161" name="tx161"/>
            <p:cNvSpPr/>
            <p:nvPr/>
          </p:nvSpPr>
          <p:spPr>
            <a:xfrm rot="5400000">
              <a:off x="8593345" y="277343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62" name="rc162"/>
            <p:cNvSpPr/>
            <p:nvPr/>
          </p:nvSpPr>
          <p:spPr>
            <a:xfrm>
              <a:off x="1887666" y="5504613"/>
              <a:ext cx="201455" cy="201456"/>
            </a:xfrm>
            <a:prstGeom prst="rect">
              <a:avLst/>
            </a:prstGeom>
            <a:solidFill>
              <a:srgbClr val="80BD41">
                <a:alpha val="100000"/>
              </a:srgbClr>
            </a:solidFill>
          </p:spPr>
          <p:txBody>
            <a:bodyPr/>
            <a:lstStyle/>
            <a:p/>
          </p:txBody>
        </p:sp>
        <p:sp>
          <p:nvSpPr>
            <p:cNvPr id="163" name="rc163"/>
            <p:cNvSpPr/>
            <p:nvPr/>
          </p:nvSpPr>
          <p:spPr>
            <a:xfrm>
              <a:off x="2603373" y="5504613"/>
              <a:ext cx="201456" cy="201456"/>
            </a:xfrm>
            <a:prstGeom prst="rect">
              <a:avLst/>
            </a:prstGeom>
            <a:solidFill>
              <a:srgbClr val="1CABE2">
                <a:alpha val="100000"/>
              </a:srgbClr>
            </a:solidFill>
          </p:spPr>
          <p:txBody>
            <a:bodyPr/>
            <a:lstStyle/>
            <a:p/>
          </p:txBody>
        </p:sp>
        <p:sp>
          <p:nvSpPr>
            <p:cNvPr id="164" name="rc164"/>
            <p:cNvSpPr/>
            <p:nvPr/>
          </p:nvSpPr>
          <p:spPr>
            <a:xfrm>
              <a:off x="3676245" y="5504613"/>
              <a:ext cx="201456" cy="201456"/>
            </a:xfrm>
            <a:prstGeom prst="rect">
              <a:avLst/>
            </a:prstGeom>
            <a:solidFill>
              <a:srgbClr val="0058AB">
                <a:alpha val="100000"/>
              </a:srgbClr>
            </a:solidFill>
          </p:spPr>
          <p:txBody>
            <a:bodyPr/>
            <a:lstStyle/>
            <a:p/>
          </p:txBody>
        </p:sp>
        <p:sp>
          <p:nvSpPr>
            <p:cNvPr id="165" name="rc165"/>
            <p:cNvSpPr/>
            <p:nvPr/>
          </p:nvSpPr>
          <p:spPr>
            <a:xfrm>
              <a:off x="4671759" y="5504613"/>
              <a:ext cx="201456" cy="201456"/>
            </a:xfrm>
            <a:prstGeom prst="rect">
              <a:avLst/>
            </a:prstGeom>
            <a:solidFill>
              <a:srgbClr val="FFC20E">
                <a:alpha val="100000"/>
              </a:srgbClr>
            </a:solidFill>
          </p:spPr>
          <p:txBody>
            <a:bodyPr/>
            <a:lstStyle/>
            <a:p/>
          </p:txBody>
        </p:sp>
        <p:sp>
          <p:nvSpPr>
            <p:cNvPr id="166" name="rc166"/>
            <p:cNvSpPr/>
            <p:nvPr/>
          </p:nvSpPr>
          <p:spPr>
            <a:xfrm>
              <a:off x="6576552" y="5504613"/>
              <a:ext cx="201455" cy="201456"/>
            </a:xfrm>
            <a:prstGeom prst="rect">
              <a:avLst/>
            </a:prstGeom>
            <a:solidFill>
              <a:srgbClr val="F26A21">
                <a:alpha val="100000"/>
              </a:srgbClr>
            </a:solidFill>
          </p:spPr>
          <p:txBody>
            <a:bodyPr/>
            <a:lstStyle/>
            <a:p/>
          </p:txBody>
        </p:sp>
        <p:sp>
          <p:nvSpPr>
            <p:cNvPr id="167" name="tx167"/>
            <p:cNvSpPr/>
            <p:nvPr/>
          </p:nvSpPr>
          <p:spPr>
            <a:xfrm>
              <a:off x="2167711" y="5555323"/>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68" name="tx168"/>
            <p:cNvSpPr/>
            <p:nvPr/>
          </p:nvSpPr>
          <p:spPr>
            <a:xfrm>
              <a:off x="2883418" y="5555323"/>
              <a:ext cx="7142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Partial DTP</a:t>
              </a:r>
            </a:p>
          </p:txBody>
        </p:sp>
        <p:sp>
          <p:nvSpPr>
            <p:cNvPr id="169" name="tx169"/>
            <p:cNvSpPr/>
            <p:nvPr/>
          </p:nvSpPr>
          <p:spPr>
            <a:xfrm>
              <a:off x="3956290" y="5555323"/>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70" name="tx170"/>
            <p:cNvSpPr/>
            <p:nvPr/>
          </p:nvSpPr>
          <p:spPr>
            <a:xfrm>
              <a:off x="4951804" y="5555323"/>
              <a:ext cx="154615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vaccinated target</a:t>
              </a:r>
            </a:p>
          </p:txBody>
        </p:sp>
        <p:sp>
          <p:nvSpPr>
            <p:cNvPr id="171" name="tx171"/>
            <p:cNvSpPr/>
            <p:nvPr/>
          </p:nvSpPr>
          <p:spPr>
            <a:xfrm>
              <a:off x="6856597" y="5555323"/>
              <a:ext cx="10642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ZD target</a:t>
              </a:r>
            </a:p>
          </p:txBody>
        </p:sp>
        <p:sp>
          <p:nvSpPr>
            <p:cNvPr id="172" name="pl172"/>
            <p:cNvSpPr/>
            <p:nvPr/>
          </p:nvSpPr>
          <p:spPr>
            <a:xfrm>
              <a:off x="3627054" y="6103153"/>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73" name="pl173"/>
            <p:cNvSpPr/>
            <p:nvPr/>
          </p:nvSpPr>
          <p:spPr>
            <a:xfrm>
              <a:off x="4956506" y="6103153"/>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74" name="tx174"/>
            <p:cNvSpPr/>
            <p:nvPr/>
          </p:nvSpPr>
          <p:spPr>
            <a:xfrm>
              <a:off x="3894153"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75" name="tx175"/>
            <p:cNvSpPr/>
            <p:nvPr/>
          </p:nvSpPr>
          <p:spPr>
            <a:xfrm>
              <a:off x="5223606"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76" name="tx176"/>
            <p:cNvSpPr/>
            <p:nvPr/>
          </p:nvSpPr>
          <p:spPr>
            <a:xfrm>
              <a:off x="1142678" y="435349"/>
              <a:ext cx="67325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 coverage (%), number of children fully, partially and unvaccinated for DTP 2000-2025 </a:t>
              </a:r>
            </a:p>
          </p:txBody>
        </p:sp>
        <p:sp>
          <p:nvSpPr>
            <p:cNvPr id="177" name="tx177"/>
            <p:cNvSpPr/>
            <p:nvPr/>
          </p:nvSpPr>
          <p:spPr>
            <a:xfrm>
              <a:off x="1142678" y="616400"/>
              <a:ext cx="40327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and projections to 2030 based on IA2030 target , AMR</a:t>
              </a:r>
            </a:p>
          </p:txBody>
        </p:sp>
        <p:sp>
          <p:nvSpPr>
            <p:cNvPr id="178" name="tx178"/>
            <p:cNvSpPr/>
            <p:nvPr/>
          </p:nvSpPr>
          <p:spPr>
            <a:xfrm>
              <a:off x="4407912" y="63520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79" name="tx179"/>
            <p:cNvSpPr/>
            <p:nvPr/>
          </p:nvSpPr>
          <p:spPr>
            <a:xfrm>
              <a:off x="1863594" y="6472760"/>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0" name="tx180"/>
            <p:cNvSpPr/>
            <p:nvPr/>
          </p:nvSpPr>
          <p:spPr>
            <a:xfrm>
              <a:off x="1903645" y="6593460"/>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grpSp>
      <p:sp>
        <p:nvSpPr>
          <p:cNvPr id="18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IA2030 calls on all countries to reduce the number of zero dose children in 2019 by half by 2030. This chart shows the annual number of children required to be vaccinated to reach the ZD target.
AMR is projected to have a  decline in the number of surviving infants by 2030. To achieve the IA2030 ZD target, current efforts would be sufficient, however, countries should continue to strengthen beyond the targets.</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92604" y="4562773"/>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5" name="pl5"/>
            <p:cNvSpPr/>
            <p:nvPr/>
          </p:nvSpPr>
          <p:spPr>
            <a:xfrm>
              <a:off x="1192604" y="3702775"/>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6" name="pl6"/>
            <p:cNvSpPr/>
            <p:nvPr/>
          </p:nvSpPr>
          <p:spPr>
            <a:xfrm>
              <a:off x="1192604" y="2842777"/>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7" name="pl7"/>
            <p:cNvSpPr/>
            <p:nvPr/>
          </p:nvSpPr>
          <p:spPr>
            <a:xfrm>
              <a:off x="1192604" y="1982778"/>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8" name="pl8"/>
            <p:cNvSpPr/>
            <p:nvPr/>
          </p:nvSpPr>
          <p:spPr>
            <a:xfrm>
              <a:off x="1192604" y="4992773"/>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9" name="pl9"/>
            <p:cNvSpPr/>
            <p:nvPr/>
          </p:nvSpPr>
          <p:spPr>
            <a:xfrm>
              <a:off x="1192604" y="4132774"/>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0" name="pl10"/>
            <p:cNvSpPr/>
            <p:nvPr/>
          </p:nvSpPr>
          <p:spPr>
            <a:xfrm>
              <a:off x="1192604" y="3272776"/>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1" name="pl11"/>
            <p:cNvSpPr/>
            <p:nvPr/>
          </p:nvSpPr>
          <p:spPr>
            <a:xfrm>
              <a:off x="1192604" y="2412777"/>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2" name="pl12"/>
            <p:cNvSpPr/>
            <p:nvPr/>
          </p:nvSpPr>
          <p:spPr>
            <a:xfrm>
              <a:off x="165521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88710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11898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35087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58276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81464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04653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27841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51030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74219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97407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20596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43784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66973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490162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513350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536539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559727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582916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606105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629293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652482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675671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698859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722048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745236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861179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9" name="rc39"/>
            <p:cNvSpPr/>
            <p:nvPr/>
          </p:nvSpPr>
          <p:spPr>
            <a:xfrm>
              <a:off x="1550868" y="4217656"/>
              <a:ext cx="208697" cy="775116"/>
            </a:xfrm>
            <a:prstGeom prst="rect">
              <a:avLst/>
            </a:prstGeom>
            <a:solidFill>
              <a:srgbClr val="0058AB">
                <a:alpha val="100000"/>
              </a:srgbClr>
            </a:solidFill>
          </p:spPr>
          <p:txBody>
            <a:bodyPr/>
            <a:lstStyle/>
            <a:p/>
          </p:txBody>
        </p:sp>
        <p:sp>
          <p:nvSpPr>
            <p:cNvPr id="40" name="rc40"/>
            <p:cNvSpPr/>
            <p:nvPr/>
          </p:nvSpPr>
          <p:spPr>
            <a:xfrm>
              <a:off x="1782754" y="3861221"/>
              <a:ext cx="208697" cy="1131551"/>
            </a:xfrm>
            <a:prstGeom prst="rect">
              <a:avLst/>
            </a:prstGeom>
            <a:solidFill>
              <a:srgbClr val="0058AB">
                <a:alpha val="100000"/>
              </a:srgbClr>
            </a:solidFill>
          </p:spPr>
          <p:txBody>
            <a:bodyPr/>
            <a:lstStyle/>
            <a:p/>
          </p:txBody>
        </p:sp>
        <p:sp>
          <p:nvSpPr>
            <p:cNvPr id="41" name="rc41"/>
            <p:cNvSpPr/>
            <p:nvPr/>
          </p:nvSpPr>
          <p:spPr>
            <a:xfrm>
              <a:off x="2014640" y="3995617"/>
              <a:ext cx="208697" cy="997156"/>
            </a:xfrm>
            <a:prstGeom prst="rect">
              <a:avLst/>
            </a:prstGeom>
            <a:solidFill>
              <a:srgbClr val="0058AB">
                <a:alpha val="100000"/>
              </a:srgbClr>
            </a:solidFill>
          </p:spPr>
          <p:txBody>
            <a:bodyPr/>
            <a:lstStyle/>
            <a:p/>
          </p:txBody>
        </p:sp>
        <p:sp>
          <p:nvSpPr>
            <p:cNvPr id="42" name="rc42"/>
            <p:cNvSpPr/>
            <p:nvPr/>
          </p:nvSpPr>
          <p:spPr>
            <a:xfrm>
              <a:off x="2246526" y="4226555"/>
              <a:ext cx="208697" cy="766217"/>
            </a:xfrm>
            <a:prstGeom prst="rect">
              <a:avLst/>
            </a:prstGeom>
            <a:solidFill>
              <a:srgbClr val="0058AB">
                <a:alpha val="100000"/>
              </a:srgbClr>
            </a:solidFill>
          </p:spPr>
          <p:txBody>
            <a:bodyPr/>
            <a:lstStyle/>
            <a:p/>
          </p:txBody>
        </p:sp>
        <p:sp>
          <p:nvSpPr>
            <p:cNvPr id="43" name="rc43"/>
            <p:cNvSpPr/>
            <p:nvPr/>
          </p:nvSpPr>
          <p:spPr>
            <a:xfrm>
              <a:off x="2478412" y="4175750"/>
              <a:ext cx="208697" cy="817022"/>
            </a:xfrm>
            <a:prstGeom prst="rect">
              <a:avLst/>
            </a:prstGeom>
            <a:solidFill>
              <a:srgbClr val="0058AB">
                <a:alpha val="100000"/>
              </a:srgbClr>
            </a:solidFill>
          </p:spPr>
          <p:txBody>
            <a:bodyPr/>
            <a:lstStyle/>
            <a:p/>
          </p:txBody>
        </p:sp>
        <p:sp>
          <p:nvSpPr>
            <p:cNvPr id="44" name="rc44"/>
            <p:cNvSpPr/>
            <p:nvPr/>
          </p:nvSpPr>
          <p:spPr>
            <a:xfrm>
              <a:off x="2710298" y="4431641"/>
              <a:ext cx="208697" cy="561131"/>
            </a:xfrm>
            <a:prstGeom prst="rect">
              <a:avLst/>
            </a:prstGeom>
            <a:solidFill>
              <a:srgbClr val="0058AB">
                <a:alpha val="100000"/>
              </a:srgbClr>
            </a:solidFill>
          </p:spPr>
          <p:txBody>
            <a:bodyPr/>
            <a:lstStyle/>
            <a:p/>
          </p:txBody>
        </p:sp>
        <p:sp>
          <p:nvSpPr>
            <p:cNvPr id="45" name="rc45"/>
            <p:cNvSpPr/>
            <p:nvPr/>
          </p:nvSpPr>
          <p:spPr>
            <a:xfrm>
              <a:off x="2942184" y="4161576"/>
              <a:ext cx="208697" cy="831197"/>
            </a:xfrm>
            <a:prstGeom prst="rect">
              <a:avLst/>
            </a:prstGeom>
            <a:solidFill>
              <a:srgbClr val="0058AB">
                <a:alpha val="100000"/>
              </a:srgbClr>
            </a:solidFill>
          </p:spPr>
          <p:txBody>
            <a:bodyPr/>
            <a:lstStyle/>
            <a:p/>
          </p:txBody>
        </p:sp>
        <p:sp>
          <p:nvSpPr>
            <p:cNvPr id="46" name="rc46"/>
            <p:cNvSpPr/>
            <p:nvPr/>
          </p:nvSpPr>
          <p:spPr>
            <a:xfrm>
              <a:off x="3174070" y="3992651"/>
              <a:ext cx="208697" cy="1000121"/>
            </a:xfrm>
            <a:prstGeom prst="rect">
              <a:avLst/>
            </a:prstGeom>
            <a:solidFill>
              <a:srgbClr val="0058AB">
                <a:alpha val="100000"/>
              </a:srgbClr>
            </a:solidFill>
          </p:spPr>
          <p:txBody>
            <a:bodyPr/>
            <a:lstStyle/>
            <a:p/>
          </p:txBody>
        </p:sp>
        <p:sp>
          <p:nvSpPr>
            <p:cNvPr id="47" name="rc47"/>
            <p:cNvSpPr/>
            <p:nvPr/>
          </p:nvSpPr>
          <p:spPr>
            <a:xfrm>
              <a:off x="3405956" y="4307784"/>
              <a:ext cx="208697" cy="684988"/>
            </a:xfrm>
            <a:prstGeom prst="rect">
              <a:avLst/>
            </a:prstGeom>
            <a:solidFill>
              <a:srgbClr val="0058AB">
                <a:alpha val="100000"/>
              </a:srgbClr>
            </a:solidFill>
          </p:spPr>
          <p:txBody>
            <a:bodyPr/>
            <a:lstStyle/>
            <a:p/>
          </p:txBody>
        </p:sp>
        <p:sp>
          <p:nvSpPr>
            <p:cNvPr id="48" name="rc48"/>
            <p:cNvSpPr/>
            <p:nvPr/>
          </p:nvSpPr>
          <p:spPr>
            <a:xfrm>
              <a:off x="3637842" y="4163079"/>
              <a:ext cx="208697" cy="829693"/>
            </a:xfrm>
            <a:prstGeom prst="rect">
              <a:avLst/>
            </a:prstGeom>
            <a:solidFill>
              <a:srgbClr val="0058AB">
                <a:alpha val="100000"/>
              </a:srgbClr>
            </a:solidFill>
          </p:spPr>
          <p:txBody>
            <a:bodyPr/>
            <a:lstStyle/>
            <a:p/>
          </p:txBody>
        </p:sp>
        <p:sp>
          <p:nvSpPr>
            <p:cNvPr id="49" name="rc49"/>
            <p:cNvSpPr/>
            <p:nvPr/>
          </p:nvSpPr>
          <p:spPr>
            <a:xfrm>
              <a:off x="3869728" y="4130091"/>
              <a:ext cx="208697" cy="862681"/>
            </a:xfrm>
            <a:prstGeom prst="rect">
              <a:avLst/>
            </a:prstGeom>
            <a:solidFill>
              <a:srgbClr val="0058AB">
                <a:alpha val="100000"/>
              </a:srgbClr>
            </a:solidFill>
          </p:spPr>
          <p:txBody>
            <a:bodyPr/>
            <a:lstStyle/>
            <a:p/>
          </p:txBody>
        </p:sp>
        <p:sp>
          <p:nvSpPr>
            <p:cNvPr id="50" name="rc50"/>
            <p:cNvSpPr/>
            <p:nvPr/>
          </p:nvSpPr>
          <p:spPr>
            <a:xfrm>
              <a:off x="4101615" y="4150814"/>
              <a:ext cx="208697" cy="841959"/>
            </a:xfrm>
            <a:prstGeom prst="rect">
              <a:avLst/>
            </a:prstGeom>
            <a:solidFill>
              <a:srgbClr val="0058AB">
                <a:alpha val="100000"/>
              </a:srgbClr>
            </a:solidFill>
          </p:spPr>
          <p:txBody>
            <a:bodyPr/>
            <a:lstStyle/>
            <a:p/>
          </p:txBody>
        </p:sp>
        <p:sp>
          <p:nvSpPr>
            <p:cNvPr id="51" name="rc51"/>
            <p:cNvSpPr/>
            <p:nvPr/>
          </p:nvSpPr>
          <p:spPr>
            <a:xfrm>
              <a:off x="4333501" y="4134737"/>
              <a:ext cx="208697" cy="858035"/>
            </a:xfrm>
            <a:prstGeom prst="rect">
              <a:avLst/>
            </a:prstGeom>
            <a:solidFill>
              <a:srgbClr val="0058AB">
                <a:alpha val="100000"/>
              </a:srgbClr>
            </a:solidFill>
          </p:spPr>
          <p:txBody>
            <a:bodyPr/>
            <a:lstStyle/>
            <a:p/>
          </p:txBody>
        </p:sp>
        <p:sp>
          <p:nvSpPr>
            <p:cNvPr id="52" name="rc52"/>
            <p:cNvSpPr/>
            <p:nvPr/>
          </p:nvSpPr>
          <p:spPr>
            <a:xfrm>
              <a:off x="4565387" y="3721403"/>
              <a:ext cx="208697" cy="1271370"/>
            </a:xfrm>
            <a:prstGeom prst="rect">
              <a:avLst/>
            </a:prstGeom>
            <a:solidFill>
              <a:srgbClr val="0058AB">
                <a:alpha val="100000"/>
              </a:srgbClr>
            </a:solidFill>
          </p:spPr>
          <p:txBody>
            <a:bodyPr/>
            <a:lstStyle/>
            <a:p/>
          </p:txBody>
        </p:sp>
        <p:sp>
          <p:nvSpPr>
            <p:cNvPr id="53" name="rc53"/>
            <p:cNvSpPr/>
            <p:nvPr/>
          </p:nvSpPr>
          <p:spPr>
            <a:xfrm>
              <a:off x="4797273" y="3887117"/>
              <a:ext cx="208697" cy="1105655"/>
            </a:xfrm>
            <a:prstGeom prst="rect">
              <a:avLst/>
            </a:prstGeom>
            <a:solidFill>
              <a:srgbClr val="0058AB">
                <a:alpha val="100000"/>
              </a:srgbClr>
            </a:solidFill>
          </p:spPr>
          <p:txBody>
            <a:bodyPr/>
            <a:lstStyle/>
            <a:p/>
          </p:txBody>
        </p:sp>
        <p:sp>
          <p:nvSpPr>
            <p:cNvPr id="54" name="rc54"/>
            <p:cNvSpPr/>
            <p:nvPr/>
          </p:nvSpPr>
          <p:spPr>
            <a:xfrm>
              <a:off x="5029159" y="4171337"/>
              <a:ext cx="208697" cy="821436"/>
            </a:xfrm>
            <a:prstGeom prst="rect">
              <a:avLst/>
            </a:prstGeom>
            <a:solidFill>
              <a:srgbClr val="0058AB">
                <a:alpha val="100000"/>
              </a:srgbClr>
            </a:solidFill>
          </p:spPr>
          <p:txBody>
            <a:bodyPr/>
            <a:lstStyle/>
            <a:p/>
          </p:txBody>
        </p:sp>
        <p:sp>
          <p:nvSpPr>
            <p:cNvPr id="55" name="rc55"/>
            <p:cNvSpPr/>
            <p:nvPr/>
          </p:nvSpPr>
          <p:spPr>
            <a:xfrm>
              <a:off x="5261045" y="3903483"/>
              <a:ext cx="208697" cy="1089289"/>
            </a:xfrm>
            <a:prstGeom prst="rect">
              <a:avLst/>
            </a:prstGeom>
            <a:solidFill>
              <a:srgbClr val="0058AB">
                <a:alpha val="100000"/>
              </a:srgbClr>
            </a:solidFill>
          </p:spPr>
          <p:txBody>
            <a:bodyPr/>
            <a:lstStyle/>
            <a:p/>
          </p:txBody>
        </p:sp>
        <p:sp>
          <p:nvSpPr>
            <p:cNvPr id="56" name="rc56"/>
            <p:cNvSpPr/>
            <p:nvPr/>
          </p:nvSpPr>
          <p:spPr>
            <a:xfrm>
              <a:off x="5492931" y="3578127"/>
              <a:ext cx="208697" cy="1414645"/>
            </a:xfrm>
            <a:prstGeom prst="rect">
              <a:avLst/>
            </a:prstGeom>
            <a:solidFill>
              <a:srgbClr val="0058AB">
                <a:alpha val="100000"/>
              </a:srgbClr>
            </a:solidFill>
          </p:spPr>
          <p:txBody>
            <a:bodyPr/>
            <a:lstStyle/>
            <a:p/>
          </p:txBody>
        </p:sp>
        <p:sp>
          <p:nvSpPr>
            <p:cNvPr id="57" name="rc57"/>
            <p:cNvSpPr/>
            <p:nvPr/>
          </p:nvSpPr>
          <p:spPr>
            <a:xfrm>
              <a:off x="5724817" y="3053987"/>
              <a:ext cx="208697" cy="1938785"/>
            </a:xfrm>
            <a:prstGeom prst="rect">
              <a:avLst/>
            </a:prstGeom>
            <a:solidFill>
              <a:srgbClr val="0058AB">
                <a:alpha val="100000"/>
              </a:srgbClr>
            </a:solidFill>
          </p:spPr>
          <p:txBody>
            <a:bodyPr/>
            <a:lstStyle/>
            <a:p/>
          </p:txBody>
        </p:sp>
        <p:sp>
          <p:nvSpPr>
            <p:cNvPr id="58" name="rc58"/>
            <p:cNvSpPr/>
            <p:nvPr/>
          </p:nvSpPr>
          <p:spPr>
            <a:xfrm>
              <a:off x="5956703" y="2456998"/>
              <a:ext cx="208697" cy="2535774"/>
            </a:xfrm>
            <a:prstGeom prst="rect">
              <a:avLst/>
            </a:prstGeom>
            <a:solidFill>
              <a:srgbClr val="0058AB">
                <a:alpha val="100000"/>
              </a:srgbClr>
            </a:solidFill>
          </p:spPr>
          <p:txBody>
            <a:bodyPr/>
            <a:lstStyle/>
            <a:p/>
          </p:txBody>
        </p:sp>
        <p:sp>
          <p:nvSpPr>
            <p:cNvPr id="59" name="rc59"/>
            <p:cNvSpPr/>
            <p:nvPr/>
          </p:nvSpPr>
          <p:spPr>
            <a:xfrm>
              <a:off x="6188589" y="2358945"/>
              <a:ext cx="208697" cy="2633827"/>
            </a:xfrm>
            <a:prstGeom prst="rect">
              <a:avLst/>
            </a:prstGeom>
            <a:solidFill>
              <a:srgbClr val="0058AB">
                <a:alpha val="100000"/>
              </a:srgbClr>
            </a:solidFill>
          </p:spPr>
          <p:txBody>
            <a:bodyPr/>
            <a:lstStyle/>
            <a:p/>
          </p:txBody>
        </p:sp>
        <p:sp>
          <p:nvSpPr>
            <p:cNvPr id="60" name="rc60"/>
            <p:cNvSpPr/>
            <p:nvPr/>
          </p:nvSpPr>
          <p:spPr>
            <a:xfrm>
              <a:off x="6420475" y="1959324"/>
              <a:ext cx="208697" cy="3033448"/>
            </a:xfrm>
            <a:prstGeom prst="rect">
              <a:avLst/>
            </a:prstGeom>
            <a:solidFill>
              <a:srgbClr val="0058AB">
                <a:alpha val="100000"/>
              </a:srgbClr>
            </a:solidFill>
          </p:spPr>
          <p:txBody>
            <a:bodyPr/>
            <a:lstStyle/>
            <a:p/>
          </p:txBody>
        </p:sp>
        <p:sp>
          <p:nvSpPr>
            <p:cNvPr id="61" name="rc61"/>
            <p:cNvSpPr/>
            <p:nvPr/>
          </p:nvSpPr>
          <p:spPr>
            <a:xfrm>
              <a:off x="6652361" y="2759307"/>
              <a:ext cx="208697" cy="2233465"/>
            </a:xfrm>
            <a:prstGeom prst="rect">
              <a:avLst/>
            </a:prstGeom>
            <a:solidFill>
              <a:srgbClr val="0058AB">
                <a:alpha val="100000"/>
              </a:srgbClr>
            </a:solidFill>
          </p:spPr>
          <p:txBody>
            <a:bodyPr/>
            <a:lstStyle/>
            <a:p/>
          </p:txBody>
        </p:sp>
        <p:sp>
          <p:nvSpPr>
            <p:cNvPr id="62" name="rc62"/>
            <p:cNvSpPr/>
            <p:nvPr/>
          </p:nvSpPr>
          <p:spPr>
            <a:xfrm>
              <a:off x="6884247" y="2706852"/>
              <a:ext cx="208697" cy="2285920"/>
            </a:xfrm>
            <a:prstGeom prst="rect">
              <a:avLst/>
            </a:prstGeom>
            <a:solidFill>
              <a:srgbClr val="0058AB">
                <a:alpha val="100000"/>
              </a:srgbClr>
            </a:solidFill>
          </p:spPr>
          <p:txBody>
            <a:bodyPr/>
            <a:lstStyle/>
            <a:p/>
          </p:txBody>
        </p:sp>
        <p:sp>
          <p:nvSpPr>
            <p:cNvPr id="63" name="rc63"/>
            <p:cNvSpPr/>
            <p:nvPr/>
          </p:nvSpPr>
          <p:spPr>
            <a:xfrm>
              <a:off x="7116133" y="2695916"/>
              <a:ext cx="208697" cy="2296856"/>
            </a:xfrm>
            <a:prstGeom prst="rect">
              <a:avLst/>
            </a:prstGeom>
            <a:solidFill>
              <a:srgbClr val="0058AB">
                <a:alpha val="100000"/>
              </a:srgbClr>
            </a:solidFill>
          </p:spPr>
          <p:txBody>
            <a:bodyPr/>
            <a:lstStyle/>
            <a:p/>
          </p:txBody>
        </p:sp>
        <p:sp>
          <p:nvSpPr>
            <p:cNvPr id="64" name="rc64"/>
            <p:cNvSpPr/>
            <p:nvPr/>
          </p:nvSpPr>
          <p:spPr>
            <a:xfrm>
              <a:off x="7348019" y="3153788"/>
              <a:ext cx="208697" cy="1838984"/>
            </a:xfrm>
            <a:prstGeom prst="rect">
              <a:avLst/>
            </a:prstGeom>
            <a:solidFill>
              <a:srgbClr val="0058AB">
                <a:alpha val="100000"/>
              </a:srgbClr>
            </a:solidFill>
          </p:spPr>
          <p:txBody>
            <a:bodyPr/>
            <a:lstStyle/>
            <a:p/>
          </p:txBody>
        </p:sp>
        <p:sp>
          <p:nvSpPr>
            <p:cNvPr id="65" name="rc65"/>
            <p:cNvSpPr/>
            <p:nvPr/>
          </p:nvSpPr>
          <p:spPr>
            <a:xfrm>
              <a:off x="8507449" y="3724886"/>
              <a:ext cx="208697" cy="1267887"/>
            </a:xfrm>
            <a:prstGeom prst="rect">
              <a:avLst/>
            </a:prstGeom>
            <a:solidFill>
              <a:srgbClr val="69DBFF">
                <a:alpha val="100000"/>
              </a:srgbClr>
            </a:solidFill>
          </p:spPr>
          <p:txBody>
            <a:bodyPr/>
            <a:lstStyle/>
            <a:p/>
          </p:txBody>
        </p:sp>
        <p:sp>
          <p:nvSpPr>
            <p:cNvPr id="66" name="pl66"/>
            <p:cNvSpPr/>
            <p:nvPr/>
          </p:nvSpPr>
          <p:spPr>
            <a:xfrm>
              <a:off x="6292938" y="2456998"/>
              <a:ext cx="2318860" cy="1267887"/>
            </a:xfrm>
            <a:custGeom>
              <a:avLst/>
              <a:pathLst>
                <a:path w="2318860" h="1267887">
                  <a:moveTo>
                    <a:pt x="0" y="0"/>
                  </a:moveTo>
                  <a:lnTo>
                    <a:pt x="231886" y="126788"/>
                  </a:lnTo>
                  <a:lnTo>
                    <a:pt x="463772" y="253577"/>
                  </a:lnTo>
                  <a:lnTo>
                    <a:pt x="695658" y="380366"/>
                  </a:lnTo>
                  <a:lnTo>
                    <a:pt x="927544" y="507154"/>
                  </a:lnTo>
                  <a:lnTo>
                    <a:pt x="1159430" y="633943"/>
                  </a:lnTo>
                  <a:lnTo>
                    <a:pt x="1391316" y="760732"/>
                  </a:lnTo>
                  <a:lnTo>
                    <a:pt x="1623202" y="887520"/>
                  </a:lnTo>
                  <a:lnTo>
                    <a:pt x="1855088" y="1014309"/>
                  </a:lnTo>
                  <a:lnTo>
                    <a:pt x="2086974" y="1141098"/>
                  </a:lnTo>
                  <a:lnTo>
                    <a:pt x="2318860" y="1267887"/>
                  </a:lnTo>
                </a:path>
              </a:pathLst>
            </a:custGeom>
            <a:ln w="20325" cap="flat">
              <a:solidFill>
                <a:srgbClr val="000000">
                  <a:alpha val="100000"/>
                </a:srgbClr>
              </a:solidFill>
              <a:prstDash val="solid"/>
              <a:round/>
            </a:ln>
          </p:spPr>
          <p:txBody>
            <a:bodyPr/>
            <a:lstStyle/>
            <a:p/>
          </p:txBody>
        </p:sp>
        <p:sp>
          <p:nvSpPr>
            <p:cNvPr id="67" name="pt67"/>
            <p:cNvSpPr/>
            <p:nvPr/>
          </p:nvSpPr>
          <p:spPr>
            <a:xfrm>
              <a:off x="6261336" y="242539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8" name="pt68"/>
            <p:cNvSpPr/>
            <p:nvPr/>
          </p:nvSpPr>
          <p:spPr>
            <a:xfrm>
              <a:off x="6493222" y="255218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9" name="pt69"/>
            <p:cNvSpPr/>
            <p:nvPr/>
          </p:nvSpPr>
          <p:spPr>
            <a:xfrm>
              <a:off x="6725108" y="2678975"/>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0" name="pt70"/>
            <p:cNvSpPr/>
            <p:nvPr/>
          </p:nvSpPr>
          <p:spPr>
            <a:xfrm>
              <a:off x="6956994" y="280576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1" name="pt71"/>
            <p:cNvSpPr/>
            <p:nvPr/>
          </p:nvSpPr>
          <p:spPr>
            <a:xfrm>
              <a:off x="7188880" y="293255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2" name="pt72"/>
            <p:cNvSpPr/>
            <p:nvPr/>
          </p:nvSpPr>
          <p:spPr>
            <a:xfrm>
              <a:off x="7420766" y="305934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3" name="pt73"/>
            <p:cNvSpPr/>
            <p:nvPr/>
          </p:nvSpPr>
          <p:spPr>
            <a:xfrm>
              <a:off x="7652652" y="318612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4" name="pt74"/>
            <p:cNvSpPr/>
            <p:nvPr/>
          </p:nvSpPr>
          <p:spPr>
            <a:xfrm>
              <a:off x="7884538" y="331291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5" name="pt75"/>
            <p:cNvSpPr/>
            <p:nvPr/>
          </p:nvSpPr>
          <p:spPr>
            <a:xfrm>
              <a:off x="8116425" y="343970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6" name="pt76"/>
            <p:cNvSpPr/>
            <p:nvPr/>
          </p:nvSpPr>
          <p:spPr>
            <a:xfrm>
              <a:off x="8348311" y="356649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7" name="pt77"/>
            <p:cNvSpPr/>
            <p:nvPr/>
          </p:nvSpPr>
          <p:spPr>
            <a:xfrm>
              <a:off x="8580197" y="369328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8" name="tx78"/>
            <p:cNvSpPr/>
            <p:nvPr/>
          </p:nvSpPr>
          <p:spPr>
            <a:xfrm>
              <a:off x="5009378" y="1660221"/>
              <a:ext cx="2482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AMR</a:t>
              </a:r>
            </a:p>
          </p:txBody>
        </p:sp>
        <p:sp>
          <p:nvSpPr>
            <p:cNvPr id="79" name="tx79"/>
            <p:cNvSpPr/>
            <p:nvPr/>
          </p:nvSpPr>
          <p:spPr>
            <a:xfrm rot="-5400000">
              <a:off x="149976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0" name="tx80"/>
            <p:cNvSpPr/>
            <p:nvPr/>
          </p:nvSpPr>
          <p:spPr>
            <a:xfrm rot="-5400000">
              <a:off x="173165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81" name="tx81"/>
            <p:cNvSpPr/>
            <p:nvPr/>
          </p:nvSpPr>
          <p:spPr>
            <a:xfrm rot="-5400000">
              <a:off x="196354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82" name="tx82"/>
            <p:cNvSpPr/>
            <p:nvPr/>
          </p:nvSpPr>
          <p:spPr>
            <a:xfrm rot="-5400000">
              <a:off x="219542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83" name="tx83"/>
            <p:cNvSpPr/>
            <p:nvPr/>
          </p:nvSpPr>
          <p:spPr>
            <a:xfrm rot="-5400000">
              <a:off x="242731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84" name="tx84"/>
            <p:cNvSpPr/>
            <p:nvPr/>
          </p:nvSpPr>
          <p:spPr>
            <a:xfrm rot="-5400000">
              <a:off x="265919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5" name="tx85"/>
            <p:cNvSpPr/>
            <p:nvPr/>
          </p:nvSpPr>
          <p:spPr>
            <a:xfrm rot="-5400000">
              <a:off x="289108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86" name="tx86"/>
            <p:cNvSpPr/>
            <p:nvPr/>
          </p:nvSpPr>
          <p:spPr>
            <a:xfrm rot="-5400000">
              <a:off x="312297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87" name="tx87"/>
            <p:cNvSpPr/>
            <p:nvPr/>
          </p:nvSpPr>
          <p:spPr>
            <a:xfrm rot="-5400000">
              <a:off x="335485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88" name="tx88"/>
            <p:cNvSpPr/>
            <p:nvPr/>
          </p:nvSpPr>
          <p:spPr>
            <a:xfrm rot="-5400000">
              <a:off x="358674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89" name="tx89"/>
            <p:cNvSpPr/>
            <p:nvPr/>
          </p:nvSpPr>
          <p:spPr>
            <a:xfrm rot="-5400000">
              <a:off x="381862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0" name="tx90"/>
            <p:cNvSpPr/>
            <p:nvPr/>
          </p:nvSpPr>
          <p:spPr>
            <a:xfrm rot="-5400000">
              <a:off x="4055682" y="5307339"/>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91" name="tx91"/>
            <p:cNvSpPr/>
            <p:nvPr/>
          </p:nvSpPr>
          <p:spPr>
            <a:xfrm rot="-5400000">
              <a:off x="428240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2" name="tx92"/>
            <p:cNvSpPr/>
            <p:nvPr/>
          </p:nvSpPr>
          <p:spPr>
            <a:xfrm rot="-5400000">
              <a:off x="451428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3" name="tx93"/>
            <p:cNvSpPr/>
            <p:nvPr/>
          </p:nvSpPr>
          <p:spPr>
            <a:xfrm rot="-5400000">
              <a:off x="474617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4" name="tx94"/>
            <p:cNvSpPr/>
            <p:nvPr/>
          </p:nvSpPr>
          <p:spPr>
            <a:xfrm rot="-5400000">
              <a:off x="497805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5" name="tx95"/>
            <p:cNvSpPr/>
            <p:nvPr/>
          </p:nvSpPr>
          <p:spPr>
            <a:xfrm rot="-5400000">
              <a:off x="520994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6" name="tx96"/>
            <p:cNvSpPr/>
            <p:nvPr/>
          </p:nvSpPr>
          <p:spPr>
            <a:xfrm rot="-5400000">
              <a:off x="544183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97" name="tx97"/>
            <p:cNvSpPr/>
            <p:nvPr/>
          </p:nvSpPr>
          <p:spPr>
            <a:xfrm rot="-5400000">
              <a:off x="567371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98" name="tx98"/>
            <p:cNvSpPr/>
            <p:nvPr/>
          </p:nvSpPr>
          <p:spPr>
            <a:xfrm rot="-5400000">
              <a:off x="590560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9" name="tx99"/>
            <p:cNvSpPr/>
            <p:nvPr/>
          </p:nvSpPr>
          <p:spPr>
            <a:xfrm rot="-5400000">
              <a:off x="613749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00" name="tx100"/>
            <p:cNvSpPr/>
            <p:nvPr/>
          </p:nvSpPr>
          <p:spPr>
            <a:xfrm rot="-5400000">
              <a:off x="636937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01" name="tx101"/>
            <p:cNvSpPr/>
            <p:nvPr/>
          </p:nvSpPr>
          <p:spPr>
            <a:xfrm rot="-5400000">
              <a:off x="660126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02" name="tx102"/>
            <p:cNvSpPr/>
            <p:nvPr/>
          </p:nvSpPr>
          <p:spPr>
            <a:xfrm rot="-5400000">
              <a:off x="683314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03" name="tx103"/>
            <p:cNvSpPr/>
            <p:nvPr/>
          </p:nvSpPr>
          <p:spPr>
            <a:xfrm rot="-5400000">
              <a:off x="706503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04" name="tx104"/>
            <p:cNvSpPr/>
            <p:nvPr/>
          </p:nvSpPr>
          <p:spPr>
            <a:xfrm rot="-5400000">
              <a:off x="729692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5" name="tx105"/>
            <p:cNvSpPr/>
            <p:nvPr/>
          </p:nvSpPr>
          <p:spPr>
            <a:xfrm rot="-5400000">
              <a:off x="845635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2030</a:t>
              </a:r>
            </a:p>
          </p:txBody>
        </p:sp>
        <p:sp>
          <p:nvSpPr>
            <p:cNvPr id="106" name="tx106"/>
            <p:cNvSpPr/>
            <p:nvPr/>
          </p:nvSpPr>
          <p:spPr>
            <a:xfrm>
              <a:off x="1052250" y="494275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7" name="tx107"/>
            <p:cNvSpPr/>
            <p:nvPr/>
          </p:nvSpPr>
          <p:spPr>
            <a:xfrm>
              <a:off x="624768" y="4082757"/>
              <a:ext cx="5052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500,000</a:t>
              </a:r>
            </a:p>
          </p:txBody>
        </p:sp>
        <p:sp>
          <p:nvSpPr>
            <p:cNvPr id="108" name="tx108"/>
            <p:cNvSpPr/>
            <p:nvPr/>
          </p:nvSpPr>
          <p:spPr>
            <a:xfrm>
              <a:off x="508182" y="3222758"/>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1,000,000</a:t>
              </a:r>
            </a:p>
          </p:txBody>
        </p:sp>
        <p:sp>
          <p:nvSpPr>
            <p:cNvPr id="109" name="tx109"/>
            <p:cNvSpPr/>
            <p:nvPr/>
          </p:nvSpPr>
          <p:spPr>
            <a:xfrm>
              <a:off x="508182" y="2362760"/>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1,500,000</a:t>
              </a:r>
            </a:p>
          </p:txBody>
        </p:sp>
        <p:sp>
          <p:nvSpPr>
            <p:cNvPr id="110" name="tx110"/>
            <p:cNvSpPr/>
            <p:nvPr/>
          </p:nvSpPr>
          <p:spPr>
            <a:xfrm rot="-5400000">
              <a:off x="-526508" y="3426031"/>
              <a:ext cx="18408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zero-dose children</a:t>
              </a:r>
            </a:p>
          </p:txBody>
        </p:sp>
        <p:sp>
          <p:nvSpPr>
            <p:cNvPr id="111" name="rc111"/>
            <p:cNvSpPr/>
            <p:nvPr/>
          </p:nvSpPr>
          <p:spPr>
            <a:xfrm>
              <a:off x="2573396" y="5900012"/>
              <a:ext cx="201456" cy="201456"/>
            </a:xfrm>
            <a:prstGeom prst="rect">
              <a:avLst/>
            </a:prstGeom>
            <a:solidFill>
              <a:srgbClr val="0058AB">
                <a:alpha val="100000"/>
              </a:srgbClr>
            </a:solidFill>
          </p:spPr>
          <p:txBody>
            <a:bodyPr/>
            <a:lstStyle/>
            <a:p/>
          </p:txBody>
        </p:sp>
        <p:sp>
          <p:nvSpPr>
            <p:cNvPr id="112" name="rc112"/>
            <p:cNvSpPr/>
            <p:nvPr/>
          </p:nvSpPr>
          <p:spPr>
            <a:xfrm>
              <a:off x="3475641" y="5900012"/>
              <a:ext cx="201456" cy="201456"/>
            </a:xfrm>
            <a:prstGeom prst="rect">
              <a:avLst/>
            </a:prstGeom>
            <a:solidFill>
              <a:srgbClr val="69DBFF">
                <a:alpha val="100000"/>
              </a:srgbClr>
            </a:solidFill>
          </p:spPr>
          <p:txBody>
            <a:bodyPr/>
            <a:lstStyle/>
            <a:p/>
          </p:txBody>
        </p:sp>
        <p:sp>
          <p:nvSpPr>
            <p:cNvPr id="113" name="tx113"/>
            <p:cNvSpPr/>
            <p:nvPr/>
          </p:nvSpPr>
          <p:spPr>
            <a:xfrm>
              <a:off x="2853441" y="5950722"/>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Estimate</a:t>
              </a:r>
            </a:p>
          </p:txBody>
        </p:sp>
        <p:sp>
          <p:nvSpPr>
            <p:cNvPr id="114" name="tx114"/>
            <p:cNvSpPr/>
            <p:nvPr/>
          </p:nvSpPr>
          <p:spPr>
            <a:xfrm>
              <a:off x="3755686" y="5950722"/>
              <a:ext cx="14995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zero-dose target</a:t>
              </a:r>
            </a:p>
          </p:txBody>
        </p:sp>
        <p:sp>
          <p:nvSpPr>
            <p:cNvPr id="115" name="pl115"/>
            <p:cNvSpPr/>
            <p:nvPr/>
          </p:nvSpPr>
          <p:spPr>
            <a:xfrm>
              <a:off x="5555513" y="6000740"/>
              <a:ext cx="175564" cy="0"/>
            </a:xfrm>
            <a:custGeom>
              <a:avLst/>
              <a:pathLst>
                <a:path w="175564" h="0">
                  <a:moveTo>
                    <a:pt x="0" y="0"/>
                  </a:moveTo>
                  <a:lnTo>
                    <a:pt x="175564" y="0"/>
                  </a:lnTo>
                </a:path>
              </a:pathLst>
            </a:custGeom>
            <a:ln w="20325" cap="flat">
              <a:solidFill>
                <a:srgbClr val="000000">
                  <a:alpha val="100000"/>
                </a:srgbClr>
              </a:solidFill>
              <a:prstDash val="solid"/>
              <a:round/>
            </a:ln>
          </p:spPr>
          <p:txBody>
            <a:bodyPr/>
            <a:lstStyle/>
            <a:p/>
          </p:txBody>
        </p:sp>
        <p:sp>
          <p:nvSpPr>
            <p:cNvPr id="116" name="pt116"/>
            <p:cNvSpPr/>
            <p:nvPr/>
          </p:nvSpPr>
          <p:spPr>
            <a:xfrm>
              <a:off x="5611694" y="596913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117" name="tx117"/>
            <p:cNvSpPr/>
            <p:nvPr/>
          </p:nvSpPr>
          <p:spPr>
            <a:xfrm>
              <a:off x="5822612" y="5950722"/>
              <a:ext cx="18800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Annualised milestone to target</a:t>
              </a:r>
            </a:p>
          </p:txBody>
        </p:sp>
        <p:sp>
          <p:nvSpPr>
            <p:cNvPr id="118" name="tx118"/>
            <p:cNvSpPr/>
            <p:nvPr/>
          </p:nvSpPr>
          <p:spPr>
            <a:xfrm>
              <a:off x="2251227" y="1368037"/>
              <a:ext cx="576456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number of zero-dose children, 2000-2025 and target by 2030, AMR</a:t>
              </a:r>
            </a:p>
          </p:txBody>
        </p:sp>
        <p:sp>
          <p:nvSpPr>
            <p:cNvPr id="119" name="tx119"/>
            <p:cNvSpPr/>
            <p:nvPr/>
          </p:nvSpPr>
          <p:spPr>
            <a:xfrm>
              <a:off x="9074410" y="6249646"/>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20" name="tx120"/>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1" name="tx121"/>
            <p:cNvSpPr/>
            <p:nvPr/>
          </p:nvSpPr>
          <p:spPr>
            <a:xfrm>
              <a:off x="2321201" y="6491048"/>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122" name="tx122"/>
            <p:cNvSpPr/>
            <p:nvPr/>
          </p:nvSpPr>
          <p:spPr>
            <a:xfrm>
              <a:off x="3475082" y="6611748"/>
              <a:ext cx="55993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line and points show the yearly progress and trajectory to meet the target by 2030, based on a linear decline.</a:t>
              </a:r>
            </a:p>
          </p:txBody>
        </p:sp>
      </p:grpSp>
      <p:sp>
        <p:nvSpPr>
          <p:cNvPr id="12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2000-2024 (dark blue bars)
• Zero-dose target by 2030 (light blue bar)
• Trajectory to reach the 2030 target based on a linear decline (points
In 2025, the number of zero-dose children was approximately -3% lower than the annual milestone to reach the target.</a:t>
            </a:r>
          </a:p>
        </p:txBody>
      </p:sp>
      <p:sp>
        <p:nvSpPr>
          <p:cNvPr id="12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the number of zero-dose children was 3% below the annual IA2030 milestone, bringing the 2030 goal within reach if progress is sustained.</a:t>
            </a:r>
          </a:p>
        </p:txBody>
      </p:sp>
      <p:grpSp xmlns:pic="http://schemas.openxmlformats.org/drawingml/2006/picture">
        <p:nvGrpSpPr>
          <p:cNvPr id="125" name=""/>
          <p:cNvGrpSpPr/>
          <p:nvPr/>
        </p:nvGrpSpPr>
        <p:grpSpPr>
          <a:xfrm>
            <a:off x="292608" y="1051560"/>
            <a:ext cx="8595360" cy="28575"/>
            <a:chOff x="292608" y="1051560"/>
            <a:chExt cx="8595360" cy="28575"/>
          </a:xfrm>
        </p:grpSpPr>
        <p:sp>
          <p:nvSpPr>
            <p:cNvPr id="126"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7" name="rc4"/>
            <p:cNvSpPr/>
            <p:nvPr/>
          </p:nvSpPr>
          <p:spPr>
            <a:xfrm>
              <a:off x="292608" y="1051560"/>
              <a:ext cx="8595360" cy="28575"/>
            </a:xfrm>
            <a:prstGeom prst="rect">
              <a:avLst/>
            </a:prstGeom>
            <a:solidFill>
              <a:srgbClr val="000000">
                <a:alpha val="100000"/>
              </a:srgbClr>
            </a:solidFill>
          </p:spPr>
          <p:txBody>
            <a:bodyPr/>
            <a:lstStyle/>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54937" y="12109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 name="rc5"/>
            <p:cNvSpPr/>
            <p:nvPr/>
          </p:nvSpPr>
          <p:spPr>
            <a:xfrm>
              <a:off x="2023050"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 name="rc6"/>
            <p:cNvSpPr/>
            <p:nvPr/>
          </p:nvSpPr>
          <p:spPr>
            <a:xfrm>
              <a:off x="2291162" y="12109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559275"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 name="rc8"/>
            <p:cNvSpPr/>
            <p:nvPr/>
          </p:nvSpPr>
          <p:spPr>
            <a:xfrm>
              <a:off x="2827388"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 name="rc9"/>
            <p:cNvSpPr/>
            <p:nvPr/>
          </p:nvSpPr>
          <p:spPr>
            <a:xfrm>
              <a:off x="3095500"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363613"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3631725"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 name="rc12"/>
            <p:cNvSpPr/>
            <p:nvPr/>
          </p:nvSpPr>
          <p:spPr>
            <a:xfrm>
              <a:off x="3899838"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167950"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436063"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04176"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4972288"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240401"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08513"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776626"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044738" y="121093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 name="rc21"/>
            <p:cNvSpPr/>
            <p:nvPr/>
          </p:nvSpPr>
          <p:spPr>
            <a:xfrm>
              <a:off x="6312851" y="12109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 name="rc22"/>
            <p:cNvSpPr/>
            <p:nvPr/>
          </p:nvSpPr>
          <p:spPr>
            <a:xfrm>
              <a:off x="6580964"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849076"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17189" y="12109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 name="rc25"/>
            <p:cNvSpPr/>
            <p:nvPr/>
          </p:nvSpPr>
          <p:spPr>
            <a:xfrm>
              <a:off x="7385301" y="1210932"/>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 name="rc26"/>
            <p:cNvSpPr/>
            <p:nvPr/>
          </p:nvSpPr>
          <p:spPr>
            <a:xfrm>
              <a:off x="7653414"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 name="rc27"/>
            <p:cNvSpPr/>
            <p:nvPr/>
          </p:nvSpPr>
          <p:spPr>
            <a:xfrm>
              <a:off x="7921526"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 name="rc28"/>
            <p:cNvSpPr/>
            <p:nvPr/>
          </p:nvSpPr>
          <p:spPr>
            <a:xfrm>
              <a:off x="8189639"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8457752"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 name="rc30"/>
            <p:cNvSpPr/>
            <p:nvPr/>
          </p:nvSpPr>
          <p:spPr>
            <a:xfrm>
              <a:off x="1754937" y="496826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 name="rc31"/>
            <p:cNvSpPr/>
            <p:nvPr/>
          </p:nvSpPr>
          <p:spPr>
            <a:xfrm>
              <a:off x="2023050" y="496826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 name="rc32"/>
            <p:cNvSpPr/>
            <p:nvPr/>
          </p:nvSpPr>
          <p:spPr>
            <a:xfrm>
              <a:off x="2291162" y="496826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 name="rc33"/>
            <p:cNvSpPr/>
            <p:nvPr/>
          </p:nvSpPr>
          <p:spPr>
            <a:xfrm>
              <a:off x="2559275" y="496826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 name="rc34"/>
            <p:cNvSpPr/>
            <p:nvPr/>
          </p:nvSpPr>
          <p:spPr>
            <a:xfrm>
              <a:off x="2827388"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095500"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 name="rc36"/>
            <p:cNvSpPr/>
            <p:nvPr/>
          </p:nvSpPr>
          <p:spPr>
            <a:xfrm>
              <a:off x="3363613" y="4968268"/>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 name="rc37"/>
            <p:cNvSpPr/>
            <p:nvPr/>
          </p:nvSpPr>
          <p:spPr>
            <a:xfrm>
              <a:off x="3631725" y="496826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 name="rc38"/>
            <p:cNvSpPr/>
            <p:nvPr/>
          </p:nvSpPr>
          <p:spPr>
            <a:xfrm>
              <a:off x="3899838" y="4968268"/>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 name="rc39"/>
            <p:cNvSpPr/>
            <p:nvPr/>
          </p:nvSpPr>
          <p:spPr>
            <a:xfrm>
              <a:off x="4167950" y="496826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 name="rc40"/>
            <p:cNvSpPr/>
            <p:nvPr/>
          </p:nvSpPr>
          <p:spPr>
            <a:xfrm>
              <a:off x="4436063" y="496826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 name="rc41"/>
            <p:cNvSpPr/>
            <p:nvPr/>
          </p:nvSpPr>
          <p:spPr>
            <a:xfrm>
              <a:off x="4704176" y="496826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 name="rc42"/>
            <p:cNvSpPr/>
            <p:nvPr/>
          </p:nvSpPr>
          <p:spPr>
            <a:xfrm>
              <a:off x="4972288" y="496826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 name="rc43"/>
            <p:cNvSpPr/>
            <p:nvPr/>
          </p:nvSpPr>
          <p:spPr>
            <a:xfrm>
              <a:off x="5240401" y="496826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 name="rc44"/>
            <p:cNvSpPr/>
            <p:nvPr/>
          </p:nvSpPr>
          <p:spPr>
            <a:xfrm>
              <a:off x="5508513" y="496826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 name="rc45"/>
            <p:cNvSpPr/>
            <p:nvPr/>
          </p:nvSpPr>
          <p:spPr>
            <a:xfrm>
              <a:off x="5776626" y="496826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 name="rc46"/>
            <p:cNvSpPr/>
            <p:nvPr/>
          </p:nvSpPr>
          <p:spPr>
            <a:xfrm>
              <a:off x="6044738" y="4968268"/>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 name="rc47"/>
            <p:cNvSpPr/>
            <p:nvPr/>
          </p:nvSpPr>
          <p:spPr>
            <a:xfrm>
              <a:off x="6312851" y="496826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 name="rc48"/>
            <p:cNvSpPr/>
            <p:nvPr/>
          </p:nvSpPr>
          <p:spPr>
            <a:xfrm>
              <a:off x="6580964" y="496826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 name="rc49"/>
            <p:cNvSpPr/>
            <p:nvPr/>
          </p:nvSpPr>
          <p:spPr>
            <a:xfrm>
              <a:off x="6849076" y="4968268"/>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 name="rc50"/>
            <p:cNvSpPr/>
            <p:nvPr/>
          </p:nvSpPr>
          <p:spPr>
            <a:xfrm>
              <a:off x="7117189" y="4968268"/>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1" name="rc51"/>
            <p:cNvSpPr/>
            <p:nvPr/>
          </p:nvSpPr>
          <p:spPr>
            <a:xfrm>
              <a:off x="7385301" y="496826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 name="rc52"/>
            <p:cNvSpPr/>
            <p:nvPr/>
          </p:nvSpPr>
          <p:spPr>
            <a:xfrm>
              <a:off x="7653414" y="4968268"/>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 name="rc53"/>
            <p:cNvSpPr/>
            <p:nvPr/>
          </p:nvSpPr>
          <p:spPr>
            <a:xfrm>
              <a:off x="7921526" y="4968268"/>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4" name="rc54"/>
            <p:cNvSpPr/>
            <p:nvPr/>
          </p:nvSpPr>
          <p:spPr>
            <a:xfrm>
              <a:off x="8189639" y="4968268"/>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5" name="rc55"/>
            <p:cNvSpPr/>
            <p:nvPr/>
          </p:nvSpPr>
          <p:spPr>
            <a:xfrm>
              <a:off x="8457752" y="4968268"/>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6" name="rc56"/>
            <p:cNvSpPr/>
            <p:nvPr/>
          </p:nvSpPr>
          <p:spPr>
            <a:xfrm>
              <a:off x="1754937"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 name="rc57"/>
            <p:cNvSpPr/>
            <p:nvPr/>
          </p:nvSpPr>
          <p:spPr>
            <a:xfrm>
              <a:off x="2023050"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 name="rc58"/>
            <p:cNvSpPr/>
            <p:nvPr/>
          </p:nvSpPr>
          <p:spPr>
            <a:xfrm>
              <a:off x="2291162"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 name="rc59"/>
            <p:cNvSpPr/>
            <p:nvPr/>
          </p:nvSpPr>
          <p:spPr>
            <a:xfrm>
              <a:off x="2559275"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 name="rc60"/>
            <p:cNvSpPr/>
            <p:nvPr/>
          </p:nvSpPr>
          <p:spPr>
            <a:xfrm>
              <a:off x="2827388"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 name="rc61"/>
            <p:cNvSpPr/>
            <p:nvPr/>
          </p:nvSpPr>
          <p:spPr>
            <a:xfrm>
              <a:off x="3095500"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 name="rc62"/>
            <p:cNvSpPr/>
            <p:nvPr/>
          </p:nvSpPr>
          <p:spPr>
            <a:xfrm>
              <a:off x="3363613" y="133617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 name="rc63"/>
            <p:cNvSpPr/>
            <p:nvPr/>
          </p:nvSpPr>
          <p:spPr>
            <a:xfrm>
              <a:off x="3631725" y="133617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 name="rc64"/>
            <p:cNvSpPr/>
            <p:nvPr/>
          </p:nvSpPr>
          <p:spPr>
            <a:xfrm>
              <a:off x="3899838"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 name="rc65"/>
            <p:cNvSpPr/>
            <p:nvPr/>
          </p:nvSpPr>
          <p:spPr>
            <a:xfrm>
              <a:off x="4167950"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 name="rc66"/>
            <p:cNvSpPr/>
            <p:nvPr/>
          </p:nvSpPr>
          <p:spPr>
            <a:xfrm>
              <a:off x="4436063"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 name="rc67"/>
            <p:cNvSpPr/>
            <p:nvPr/>
          </p:nvSpPr>
          <p:spPr>
            <a:xfrm>
              <a:off x="4704176"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 name="rc68"/>
            <p:cNvSpPr/>
            <p:nvPr/>
          </p:nvSpPr>
          <p:spPr>
            <a:xfrm>
              <a:off x="4972288"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 name="rc69"/>
            <p:cNvSpPr/>
            <p:nvPr/>
          </p:nvSpPr>
          <p:spPr>
            <a:xfrm>
              <a:off x="5240401"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 name="rc70"/>
            <p:cNvSpPr/>
            <p:nvPr/>
          </p:nvSpPr>
          <p:spPr>
            <a:xfrm>
              <a:off x="5508513" y="133617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 name="rc71"/>
            <p:cNvSpPr/>
            <p:nvPr/>
          </p:nvSpPr>
          <p:spPr>
            <a:xfrm>
              <a:off x="5776626"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 name="rc72"/>
            <p:cNvSpPr/>
            <p:nvPr/>
          </p:nvSpPr>
          <p:spPr>
            <a:xfrm>
              <a:off x="6044738" y="133617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 name="rc73"/>
            <p:cNvSpPr/>
            <p:nvPr/>
          </p:nvSpPr>
          <p:spPr>
            <a:xfrm>
              <a:off x="6312851" y="133617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 name="rc74"/>
            <p:cNvSpPr/>
            <p:nvPr/>
          </p:nvSpPr>
          <p:spPr>
            <a:xfrm>
              <a:off x="6580964" y="133617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 name="rc75"/>
            <p:cNvSpPr/>
            <p:nvPr/>
          </p:nvSpPr>
          <p:spPr>
            <a:xfrm>
              <a:off x="6849076" y="133617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 name="rc76"/>
            <p:cNvSpPr/>
            <p:nvPr/>
          </p:nvSpPr>
          <p:spPr>
            <a:xfrm>
              <a:off x="7117189" y="133617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 name="rc77"/>
            <p:cNvSpPr/>
            <p:nvPr/>
          </p:nvSpPr>
          <p:spPr>
            <a:xfrm>
              <a:off x="7385301" y="133617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 name="rc78"/>
            <p:cNvSpPr/>
            <p:nvPr/>
          </p:nvSpPr>
          <p:spPr>
            <a:xfrm>
              <a:off x="7653414" y="133617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 name="rc79"/>
            <p:cNvSpPr/>
            <p:nvPr/>
          </p:nvSpPr>
          <p:spPr>
            <a:xfrm>
              <a:off x="7921526"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 name="rc80"/>
            <p:cNvSpPr/>
            <p:nvPr/>
          </p:nvSpPr>
          <p:spPr>
            <a:xfrm>
              <a:off x="8189639" y="133617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 name="rc81"/>
            <p:cNvSpPr/>
            <p:nvPr/>
          </p:nvSpPr>
          <p:spPr>
            <a:xfrm>
              <a:off x="8457752"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 name="rc82"/>
            <p:cNvSpPr/>
            <p:nvPr/>
          </p:nvSpPr>
          <p:spPr>
            <a:xfrm>
              <a:off x="1754937" y="409155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 name="rc83"/>
            <p:cNvSpPr/>
            <p:nvPr/>
          </p:nvSpPr>
          <p:spPr>
            <a:xfrm>
              <a:off x="2023050" y="409155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4" name="rc84"/>
            <p:cNvSpPr/>
            <p:nvPr/>
          </p:nvSpPr>
          <p:spPr>
            <a:xfrm>
              <a:off x="2291162" y="409155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 name="rc85"/>
            <p:cNvSpPr/>
            <p:nvPr/>
          </p:nvSpPr>
          <p:spPr>
            <a:xfrm>
              <a:off x="2559275" y="409155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6" name="rc86"/>
            <p:cNvSpPr/>
            <p:nvPr/>
          </p:nvSpPr>
          <p:spPr>
            <a:xfrm>
              <a:off x="2827388" y="409155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 name="rc87"/>
            <p:cNvSpPr/>
            <p:nvPr/>
          </p:nvSpPr>
          <p:spPr>
            <a:xfrm>
              <a:off x="3095500" y="409155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 name="rc88"/>
            <p:cNvSpPr/>
            <p:nvPr/>
          </p:nvSpPr>
          <p:spPr>
            <a:xfrm>
              <a:off x="3363613" y="409155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 name="rc89"/>
            <p:cNvSpPr/>
            <p:nvPr/>
          </p:nvSpPr>
          <p:spPr>
            <a:xfrm>
              <a:off x="3631725" y="409155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 name="rc90"/>
            <p:cNvSpPr/>
            <p:nvPr/>
          </p:nvSpPr>
          <p:spPr>
            <a:xfrm>
              <a:off x="3899838" y="4091556"/>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 name="rc91"/>
            <p:cNvSpPr/>
            <p:nvPr/>
          </p:nvSpPr>
          <p:spPr>
            <a:xfrm>
              <a:off x="4167950" y="409155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 name="rc92"/>
            <p:cNvSpPr/>
            <p:nvPr/>
          </p:nvSpPr>
          <p:spPr>
            <a:xfrm>
              <a:off x="4436063" y="409155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 name="rc93"/>
            <p:cNvSpPr/>
            <p:nvPr/>
          </p:nvSpPr>
          <p:spPr>
            <a:xfrm>
              <a:off x="4704176" y="409155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 name="rc94"/>
            <p:cNvSpPr/>
            <p:nvPr/>
          </p:nvSpPr>
          <p:spPr>
            <a:xfrm>
              <a:off x="4972288" y="409155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 name="rc95"/>
            <p:cNvSpPr/>
            <p:nvPr/>
          </p:nvSpPr>
          <p:spPr>
            <a:xfrm>
              <a:off x="5240401" y="409155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 name="rc96"/>
            <p:cNvSpPr/>
            <p:nvPr/>
          </p:nvSpPr>
          <p:spPr>
            <a:xfrm>
              <a:off x="5508513" y="409155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 name="rc97"/>
            <p:cNvSpPr/>
            <p:nvPr/>
          </p:nvSpPr>
          <p:spPr>
            <a:xfrm>
              <a:off x="5776626" y="409155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 name="rc98"/>
            <p:cNvSpPr/>
            <p:nvPr/>
          </p:nvSpPr>
          <p:spPr>
            <a:xfrm>
              <a:off x="6044738" y="409155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 name="rc99"/>
            <p:cNvSpPr/>
            <p:nvPr/>
          </p:nvSpPr>
          <p:spPr>
            <a:xfrm>
              <a:off x="6312851" y="4091556"/>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 name="rc100"/>
            <p:cNvSpPr/>
            <p:nvPr/>
          </p:nvSpPr>
          <p:spPr>
            <a:xfrm>
              <a:off x="6580964" y="409155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 name="rc101"/>
            <p:cNvSpPr/>
            <p:nvPr/>
          </p:nvSpPr>
          <p:spPr>
            <a:xfrm>
              <a:off x="6849076" y="409155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2" name="rc102"/>
            <p:cNvSpPr/>
            <p:nvPr/>
          </p:nvSpPr>
          <p:spPr>
            <a:xfrm>
              <a:off x="7117189" y="4091556"/>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3" name="rc103"/>
            <p:cNvSpPr/>
            <p:nvPr/>
          </p:nvSpPr>
          <p:spPr>
            <a:xfrm>
              <a:off x="7385301" y="4091556"/>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4" name="rc104"/>
            <p:cNvSpPr/>
            <p:nvPr/>
          </p:nvSpPr>
          <p:spPr>
            <a:xfrm>
              <a:off x="7653414" y="4091556"/>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5" name="rc105"/>
            <p:cNvSpPr/>
            <p:nvPr/>
          </p:nvSpPr>
          <p:spPr>
            <a:xfrm>
              <a:off x="7921526" y="409155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 name="rc106"/>
            <p:cNvSpPr/>
            <p:nvPr/>
          </p:nvSpPr>
          <p:spPr>
            <a:xfrm>
              <a:off x="8189639" y="409155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 name="rc107"/>
            <p:cNvSpPr/>
            <p:nvPr/>
          </p:nvSpPr>
          <p:spPr>
            <a:xfrm>
              <a:off x="8457752" y="409155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 name="rc108"/>
            <p:cNvSpPr/>
            <p:nvPr/>
          </p:nvSpPr>
          <p:spPr>
            <a:xfrm>
              <a:off x="1754937" y="434204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9" name="rc109"/>
            <p:cNvSpPr/>
            <p:nvPr/>
          </p:nvSpPr>
          <p:spPr>
            <a:xfrm>
              <a:off x="2023050" y="434204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 name="rc110"/>
            <p:cNvSpPr/>
            <p:nvPr/>
          </p:nvSpPr>
          <p:spPr>
            <a:xfrm>
              <a:off x="2291162" y="434204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 name="rc111"/>
            <p:cNvSpPr/>
            <p:nvPr/>
          </p:nvSpPr>
          <p:spPr>
            <a:xfrm>
              <a:off x="2559275"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 name="rc112"/>
            <p:cNvSpPr/>
            <p:nvPr/>
          </p:nvSpPr>
          <p:spPr>
            <a:xfrm>
              <a:off x="2827388"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 name="rc113"/>
            <p:cNvSpPr/>
            <p:nvPr/>
          </p:nvSpPr>
          <p:spPr>
            <a:xfrm>
              <a:off x="3095500"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 name="rc114"/>
            <p:cNvSpPr/>
            <p:nvPr/>
          </p:nvSpPr>
          <p:spPr>
            <a:xfrm>
              <a:off x="3363613"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 name="rc115"/>
            <p:cNvSpPr/>
            <p:nvPr/>
          </p:nvSpPr>
          <p:spPr>
            <a:xfrm>
              <a:off x="3631725"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 name="rc116"/>
            <p:cNvSpPr/>
            <p:nvPr/>
          </p:nvSpPr>
          <p:spPr>
            <a:xfrm>
              <a:off x="3899838"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 name="rc117"/>
            <p:cNvSpPr/>
            <p:nvPr/>
          </p:nvSpPr>
          <p:spPr>
            <a:xfrm>
              <a:off x="4167950"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 name="rc118"/>
            <p:cNvSpPr/>
            <p:nvPr/>
          </p:nvSpPr>
          <p:spPr>
            <a:xfrm>
              <a:off x="4436063"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 name="rc119"/>
            <p:cNvSpPr/>
            <p:nvPr/>
          </p:nvSpPr>
          <p:spPr>
            <a:xfrm>
              <a:off x="4704176"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 name="rc120"/>
            <p:cNvSpPr/>
            <p:nvPr/>
          </p:nvSpPr>
          <p:spPr>
            <a:xfrm>
              <a:off x="4972288"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 name="rc121"/>
            <p:cNvSpPr/>
            <p:nvPr/>
          </p:nvSpPr>
          <p:spPr>
            <a:xfrm>
              <a:off x="5240401" y="434204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2" name="rc122"/>
            <p:cNvSpPr/>
            <p:nvPr/>
          </p:nvSpPr>
          <p:spPr>
            <a:xfrm>
              <a:off x="5508513" y="434204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5776626" y="434204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 name="rc124"/>
            <p:cNvSpPr/>
            <p:nvPr/>
          </p:nvSpPr>
          <p:spPr>
            <a:xfrm>
              <a:off x="6044738"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 name="rc125"/>
            <p:cNvSpPr/>
            <p:nvPr/>
          </p:nvSpPr>
          <p:spPr>
            <a:xfrm>
              <a:off x="6312851" y="4342045"/>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6" name="rc126"/>
            <p:cNvSpPr/>
            <p:nvPr/>
          </p:nvSpPr>
          <p:spPr>
            <a:xfrm>
              <a:off x="6580964" y="434204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 name="rc127"/>
            <p:cNvSpPr/>
            <p:nvPr/>
          </p:nvSpPr>
          <p:spPr>
            <a:xfrm>
              <a:off x="6849076"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 name="rc128"/>
            <p:cNvSpPr/>
            <p:nvPr/>
          </p:nvSpPr>
          <p:spPr>
            <a:xfrm>
              <a:off x="7117189" y="4342045"/>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9" name="rc129"/>
            <p:cNvSpPr/>
            <p:nvPr/>
          </p:nvSpPr>
          <p:spPr>
            <a:xfrm>
              <a:off x="7385301" y="4342045"/>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 name="rc130"/>
            <p:cNvSpPr/>
            <p:nvPr/>
          </p:nvSpPr>
          <p:spPr>
            <a:xfrm>
              <a:off x="7653414" y="434204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1" name="rc131"/>
            <p:cNvSpPr/>
            <p:nvPr/>
          </p:nvSpPr>
          <p:spPr>
            <a:xfrm>
              <a:off x="7921526" y="4342045"/>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2" name="rc132"/>
            <p:cNvSpPr/>
            <p:nvPr/>
          </p:nvSpPr>
          <p:spPr>
            <a:xfrm>
              <a:off x="8189639" y="4342045"/>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3" name="rc133"/>
            <p:cNvSpPr/>
            <p:nvPr/>
          </p:nvSpPr>
          <p:spPr>
            <a:xfrm>
              <a:off x="8457752" y="4342045"/>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 name="rc134"/>
            <p:cNvSpPr/>
            <p:nvPr/>
          </p:nvSpPr>
          <p:spPr>
            <a:xfrm>
              <a:off x="1754937" y="546924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5" name="rc135"/>
            <p:cNvSpPr/>
            <p:nvPr/>
          </p:nvSpPr>
          <p:spPr>
            <a:xfrm>
              <a:off x="2023050" y="546924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6" name="rc136"/>
            <p:cNvSpPr/>
            <p:nvPr/>
          </p:nvSpPr>
          <p:spPr>
            <a:xfrm>
              <a:off x="2291162" y="546924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7" name="rc137"/>
            <p:cNvSpPr/>
            <p:nvPr/>
          </p:nvSpPr>
          <p:spPr>
            <a:xfrm>
              <a:off x="2559275" y="546924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 name="rc138"/>
            <p:cNvSpPr/>
            <p:nvPr/>
          </p:nvSpPr>
          <p:spPr>
            <a:xfrm>
              <a:off x="2827388" y="5469246"/>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9" name="rc139"/>
            <p:cNvSpPr/>
            <p:nvPr/>
          </p:nvSpPr>
          <p:spPr>
            <a:xfrm>
              <a:off x="3095500" y="546924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0" name="rc140"/>
            <p:cNvSpPr/>
            <p:nvPr/>
          </p:nvSpPr>
          <p:spPr>
            <a:xfrm>
              <a:off x="3363613" y="5469246"/>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1" name="rc141"/>
            <p:cNvSpPr/>
            <p:nvPr/>
          </p:nvSpPr>
          <p:spPr>
            <a:xfrm>
              <a:off x="3631725" y="5469246"/>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2" name="rc142"/>
            <p:cNvSpPr/>
            <p:nvPr/>
          </p:nvSpPr>
          <p:spPr>
            <a:xfrm>
              <a:off x="3899838" y="546924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 name="rc143"/>
            <p:cNvSpPr/>
            <p:nvPr/>
          </p:nvSpPr>
          <p:spPr>
            <a:xfrm>
              <a:off x="4167950" y="546924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 name="rc144"/>
            <p:cNvSpPr/>
            <p:nvPr/>
          </p:nvSpPr>
          <p:spPr>
            <a:xfrm>
              <a:off x="4436063" y="546924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 name="rc145"/>
            <p:cNvSpPr/>
            <p:nvPr/>
          </p:nvSpPr>
          <p:spPr>
            <a:xfrm>
              <a:off x="4704176" y="546924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 name="rc146"/>
            <p:cNvSpPr/>
            <p:nvPr/>
          </p:nvSpPr>
          <p:spPr>
            <a:xfrm>
              <a:off x="4972288" y="546924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 name="rc147"/>
            <p:cNvSpPr/>
            <p:nvPr/>
          </p:nvSpPr>
          <p:spPr>
            <a:xfrm>
              <a:off x="5240401" y="5469246"/>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8" name="rc148"/>
            <p:cNvSpPr/>
            <p:nvPr/>
          </p:nvSpPr>
          <p:spPr>
            <a:xfrm>
              <a:off x="5508513" y="546924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9" name="rc149"/>
            <p:cNvSpPr/>
            <p:nvPr/>
          </p:nvSpPr>
          <p:spPr>
            <a:xfrm>
              <a:off x="5776626" y="546924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 name="rc150"/>
            <p:cNvSpPr/>
            <p:nvPr/>
          </p:nvSpPr>
          <p:spPr>
            <a:xfrm>
              <a:off x="6044738" y="546924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12851" y="546924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2" name="rc152"/>
            <p:cNvSpPr/>
            <p:nvPr/>
          </p:nvSpPr>
          <p:spPr>
            <a:xfrm>
              <a:off x="6580964" y="5469246"/>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 name="rc153"/>
            <p:cNvSpPr/>
            <p:nvPr/>
          </p:nvSpPr>
          <p:spPr>
            <a:xfrm>
              <a:off x="6849076" y="5469246"/>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4" name="rc154"/>
            <p:cNvSpPr/>
            <p:nvPr/>
          </p:nvSpPr>
          <p:spPr>
            <a:xfrm>
              <a:off x="7117189" y="5469246"/>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5" name="rc155"/>
            <p:cNvSpPr/>
            <p:nvPr/>
          </p:nvSpPr>
          <p:spPr>
            <a:xfrm>
              <a:off x="7385301" y="5469246"/>
              <a:ext cx="268112" cy="1252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6" name="rc156"/>
            <p:cNvSpPr/>
            <p:nvPr/>
          </p:nvSpPr>
          <p:spPr>
            <a:xfrm>
              <a:off x="7653414" y="5469246"/>
              <a:ext cx="268112" cy="1252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7" name="rc157"/>
            <p:cNvSpPr/>
            <p:nvPr/>
          </p:nvSpPr>
          <p:spPr>
            <a:xfrm>
              <a:off x="7921526" y="5469246"/>
              <a:ext cx="268112" cy="1252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58" name="rc158"/>
            <p:cNvSpPr/>
            <p:nvPr/>
          </p:nvSpPr>
          <p:spPr>
            <a:xfrm>
              <a:off x="8189639" y="5469246"/>
              <a:ext cx="268112" cy="1252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59" name="rc159"/>
            <p:cNvSpPr/>
            <p:nvPr/>
          </p:nvSpPr>
          <p:spPr>
            <a:xfrm>
              <a:off x="8457752" y="5469246"/>
              <a:ext cx="268112" cy="1252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60" name="rc160"/>
            <p:cNvSpPr/>
            <p:nvPr/>
          </p:nvSpPr>
          <p:spPr>
            <a:xfrm>
              <a:off x="1754937"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1" name="rc161"/>
            <p:cNvSpPr/>
            <p:nvPr/>
          </p:nvSpPr>
          <p:spPr>
            <a:xfrm>
              <a:off x="2023050"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2" name="rc162"/>
            <p:cNvSpPr/>
            <p:nvPr/>
          </p:nvSpPr>
          <p:spPr>
            <a:xfrm>
              <a:off x="2291162"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 name="rc163"/>
            <p:cNvSpPr/>
            <p:nvPr/>
          </p:nvSpPr>
          <p:spPr>
            <a:xfrm>
              <a:off x="2559275"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4" name="rc164"/>
            <p:cNvSpPr/>
            <p:nvPr/>
          </p:nvSpPr>
          <p:spPr>
            <a:xfrm>
              <a:off x="2827388"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5" name="rc165"/>
            <p:cNvSpPr/>
            <p:nvPr/>
          </p:nvSpPr>
          <p:spPr>
            <a:xfrm>
              <a:off x="3095500"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6" name="rc166"/>
            <p:cNvSpPr/>
            <p:nvPr/>
          </p:nvSpPr>
          <p:spPr>
            <a:xfrm>
              <a:off x="3363613"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631725"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3899838"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167950"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436063"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704176"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4972288"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3" name="rc173"/>
            <p:cNvSpPr/>
            <p:nvPr/>
          </p:nvSpPr>
          <p:spPr>
            <a:xfrm>
              <a:off x="5240401" y="23381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4" name="rc174"/>
            <p:cNvSpPr/>
            <p:nvPr/>
          </p:nvSpPr>
          <p:spPr>
            <a:xfrm>
              <a:off x="5508513" y="23381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5" name="rc175"/>
            <p:cNvSpPr/>
            <p:nvPr/>
          </p:nvSpPr>
          <p:spPr>
            <a:xfrm>
              <a:off x="5776626" y="233813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6" name="rc176"/>
            <p:cNvSpPr/>
            <p:nvPr/>
          </p:nvSpPr>
          <p:spPr>
            <a:xfrm>
              <a:off x="6044738" y="23381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12851" y="2338132"/>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8" name="rc178"/>
            <p:cNvSpPr/>
            <p:nvPr/>
          </p:nvSpPr>
          <p:spPr>
            <a:xfrm>
              <a:off x="6580964" y="2338132"/>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9" name="rc179"/>
            <p:cNvSpPr/>
            <p:nvPr/>
          </p:nvSpPr>
          <p:spPr>
            <a:xfrm>
              <a:off x="6849076" y="2338132"/>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0" name="rc180"/>
            <p:cNvSpPr/>
            <p:nvPr/>
          </p:nvSpPr>
          <p:spPr>
            <a:xfrm>
              <a:off x="7117189" y="2338132"/>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1" name="rc181"/>
            <p:cNvSpPr/>
            <p:nvPr/>
          </p:nvSpPr>
          <p:spPr>
            <a:xfrm>
              <a:off x="7385301" y="2338132"/>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82" name="rc182"/>
            <p:cNvSpPr/>
            <p:nvPr/>
          </p:nvSpPr>
          <p:spPr>
            <a:xfrm>
              <a:off x="7653414" y="2338132"/>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83" name="rc183"/>
            <p:cNvSpPr/>
            <p:nvPr/>
          </p:nvSpPr>
          <p:spPr>
            <a:xfrm>
              <a:off x="7921526" y="2338132"/>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4" name="rc184"/>
            <p:cNvSpPr/>
            <p:nvPr/>
          </p:nvSpPr>
          <p:spPr>
            <a:xfrm>
              <a:off x="8189639" y="2338132"/>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5" name="rc185"/>
            <p:cNvSpPr/>
            <p:nvPr/>
          </p:nvSpPr>
          <p:spPr>
            <a:xfrm>
              <a:off x="8457752" y="23381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6" name="rc186"/>
            <p:cNvSpPr/>
            <p:nvPr/>
          </p:nvSpPr>
          <p:spPr>
            <a:xfrm>
              <a:off x="1754937" y="384106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7" name="rc187"/>
            <p:cNvSpPr/>
            <p:nvPr/>
          </p:nvSpPr>
          <p:spPr>
            <a:xfrm>
              <a:off x="2023050" y="384106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8" name="rc188"/>
            <p:cNvSpPr/>
            <p:nvPr/>
          </p:nvSpPr>
          <p:spPr>
            <a:xfrm>
              <a:off x="2291162" y="384106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9" name="rc189"/>
            <p:cNvSpPr/>
            <p:nvPr/>
          </p:nvSpPr>
          <p:spPr>
            <a:xfrm>
              <a:off x="2559275" y="384106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0" name="rc190"/>
            <p:cNvSpPr/>
            <p:nvPr/>
          </p:nvSpPr>
          <p:spPr>
            <a:xfrm>
              <a:off x="2827388" y="384106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1" name="rc191"/>
            <p:cNvSpPr/>
            <p:nvPr/>
          </p:nvSpPr>
          <p:spPr>
            <a:xfrm>
              <a:off x="3095500" y="384106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2" name="rc192"/>
            <p:cNvSpPr/>
            <p:nvPr/>
          </p:nvSpPr>
          <p:spPr>
            <a:xfrm>
              <a:off x="3363613" y="384106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3" name="rc193"/>
            <p:cNvSpPr/>
            <p:nvPr/>
          </p:nvSpPr>
          <p:spPr>
            <a:xfrm>
              <a:off x="3631725" y="384106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4" name="rc194"/>
            <p:cNvSpPr/>
            <p:nvPr/>
          </p:nvSpPr>
          <p:spPr>
            <a:xfrm>
              <a:off x="3899838" y="384106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5" name="rc195"/>
            <p:cNvSpPr/>
            <p:nvPr/>
          </p:nvSpPr>
          <p:spPr>
            <a:xfrm>
              <a:off x="4167950" y="384106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6" name="rc196"/>
            <p:cNvSpPr/>
            <p:nvPr/>
          </p:nvSpPr>
          <p:spPr>
            <a:xfrm>
              <a:off x="4436063" y="384106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7" name="rc197"/>
            <p:cNvSpPr/>
            <p:nvPr/>
          </p:nvSpPr>
          <p:spPr>
            <a:xfrm>
              <a:off x="4704176" y="384106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8" name="rc198"/>
            <p:cNvSpPr/>
            <p:nvPr/>
          </p:nvSpPr>
          <p:spPr>
            <a:xfrm>
              <a:off x="4972288" y="384106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9" name="rc199"/>
            <p:cNvSpPr/>
            <p:nvPr/>
          </p:nvSpPr>
          <p:spPr>
            <a:xfrm>
              <a:off x="5240401" y="384106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0" name="rc200"/>
            <p:cNvSpPr/>
            <p:nvPr/>
          </p:nvSpPr>
          <p:spPr>
            <a:xfrm>
              <a:off x="5508513" y="384106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1" name="rc201"/>
            <p:cNvSpPr/>
            <p:nvPr/>
          </p:nvSpPr>
          <p:spPr>
            <a:xfrm>
              <a:off x="5776626" y="384106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2" name="rc202"/>
            <p:cNvSpPr/>
            <p:nvPr/>
          </p:nvSpPr>
          <p:spPr>
            <a:xfrm>
              <a:off x="6044738" y="384106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3" name="rc203"/>
            <p:cNvSpPr/>
            <p:nvPr/>
          </p:nvSpPr>
          <p:spPr>
            <a:xfrm>
              <a:off x="6312851" y="384106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4" name="rc204"/>
            <p:cNvSpPr/>
            <p:nvPr/>
          </p:nvSpPr>
          <p:spPr>
            <a:xfrm>
              <a:off x="6580964" y="384106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5" name="rc205"/>
            <p:cNvSpPr/>
            <p:nvPr/>
          </p:nvSpPr>
          <p:spPr>
            <a:xfrm>
              <a:off x="6849076" y="384106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6" name="rc206"/>
            <p:cNvSpPr/>
            <p:nvPr/>
          </p:nvSpPr>
          <p:spPr>
            <a:xfrm>
              <a:off x="7117189" y="384106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7" name="rc207"/>
            <p:cNvSpPr/>
            <p:nvPr/>
          </p:nvSpPr>
          <p:spPr>
            <a:xfrm>
              <a:off x="7385301" y="384106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8" name="rc208"/>
            <p:cNvSpPr/>
            <p:nvPr/>
          </p:nvSpPr>
          <p:spPr>
            <a:xfrm>
              <a:off x="7653414" y="384106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9" name="rc209"/>
            <p:cNvSpPr/>
            <p:nvPr/>
          </p:nvSpPr>
          <p:spPr>
            <a:xfrm>
              <a:off x="7921526" y="384106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0" name="rc210"/>
            <p:cNvSpPr/>
            <p:nvPr/>
          </p:nvSpPr>
          <p:spPr>
            <a:xfrm>
              <a:off x="8189639" y="384106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1" name="rc211"/>
            <p:cNvSpPr/>
            <p:nvPr/>
          </p:nvSpPr>
          <p:spPr>
            <a:xfrm>
              <a:off x="8457752" y="384106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2" name="rc212"/>
            <p:cNvSpPr/>
            <p:nvPr/>
          </p:nvSpPr>
          <p:spPr>
            <a:xfrm>
              <a:off x="1754937" y="246337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3" name="rc213"/>
            <p:cNvSpPr/>
            <p:nvPr/>
          </p:nvSpPr>
          <p:spPr>
            <a:xfrm>
              <a:off x="2023050"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4" name="rc214"/>
            <p:cNvSpPr/>
            <p:nvPr/>
          </p:nvSpPr>
          <p:spPr>
            <a:xfrm>
              <a:off x="2291162" y="246337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5" name="rc215"/>
            <p:cNvSpPr/>
            <p:nvPr/>
          </p:nvSpPr>
          <p:spPr>
            <a:xfrm>
              <a:off x="2559275" y="246337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6" name="rc216"/>
            <p:cNvSpPr/>
            <p:nvPr/>
          </p:nvSpPr>
          <p:spPr>
            <a:xfrm>
              <a:off x="2827388" y="246337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7" name="rc217"/>
            <p:cNvSpPr/>
            <p:nvPr/>
          </p:nvSpPr>
          <p:spPr>
            <a:xfrm>
              <a:off x="3095500" y="246337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8" name="rc218"/>
            <p:cNvSpPr/>
            <p:nvPr/>
          </p:nvSpPr>
          <p:spPr>
            <a:xfrm>
              <a:off x="3363613" y="246337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9" name="rc219"/>
            <p:cNvSpPr/>
            <p:nvPr/>
          </p:nvSpPr>
          <p:spPr>
            <a:xfrm>
              <a:off x="3631725" y="246337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0" name="rc220"/>
            <p:cNvSpPr/>
            <p:nvPr/>
          </p:nvSpPr>
          <p:spPr>
            <a:xfrm>
              <a:off x="3899838" y="246337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1" name="rc221"/>
            <p:cNvSpPr/>
            <p:nvPr/>
          </p:nvSpPr>
          <p:spPr>
            <a:xfrm>
              <a:off x="4167950" y="246337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2" name="rc222"/>
            <p:cNvSpPr/>
            <p:nvPr/>
          </p:nvSpPr>
          <p:spPr>
            <a:xfrm>
              <a:off x="4436063" y="246337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3" name="rc223"/>
            <p:cNvSpPr/>
            <p:nvPr/>
          </p:nvSpPr>
          <p:spPr>
            <a:xfrm>
              <a:off x="4704176" y="246337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4" name="rc224"/>
            <p:cNvSpPr/>
            <p:nvPr/>
          </p:nvSpPr>
          <p:spPr>
            <a:xfrm>
              <a:off x="4972288" y="2463377"/>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5" name="rc225"/>
            <p:cNvSpPr/>
            <p:nvPr/>
          </p:nvSpPr>
          <p:spPr>
            <a:xfrm>
              <a:off x="5240401" y="246337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6" name="rc226"/>
            <p:cNvSpPr/>
            <p:nvPr/>
          </p:nvSpPr>
          <p:spPr>
            <a:xfrm>
              <a:off x="5508513"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7" name="rc227"/>
            <p:cNvSpPr/>
            <p:nvPr/>
          </p:nvSpPr>
          <p:spPr>
            <a:xfrm>
              <a:off x="5776626" y="2463377"/>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8" name="rc228"/>
            <p:cNvSpPr/>
            <p:nvPr/>
          </p:nvSpPr>
          <p:spPr>
            <a:xfrm>
              <a:off x="6044738"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9" name="rc229"/>
            <p:cNvSpPr/>
            <p:nvPr/>
          </p:nvSpPr>
          <p:spPr>
            <a:xfrm>
              <a:off x="6312851" y="246337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0" name="rc230"/>
            <p:cNvSpPr/>
            <p:nvPr/>
          </p:nvSpPr>
          <p:spPr>
            <a:xfrm>
              <a:off x="6580964"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1" name="rc231"/>
            <p:cNvSpPr/>
            <p:nvPr/>
          </p:nvSpPr>
          <p:spPr>
            <a:xfrm>
              <a:off x="6849076"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2" name="rc232"/>
            <p:cNvSpPr/>
            <p:nvPr/>
          </p:nvSpPr>
          <p:spPr>
            <a:xfrm>
              <a:off x="7117189" y="246337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3" name="rc233"/>
            <p:cNvSpPr/>
            <p:nvPr/>
          </p:nvSpPr>
          <p:spPr>
            <a:xfrm>
              <a:off x="7385301"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4" name="rc234"/>
            <p:cNvSpPr/>
            <p:nvPr/>
          </p:nvSpPr>
          <p:spPr>
            <a:xfrm>
              <a:off x="7653414"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5" name="rc235"/>
            <p:cNvSpPr/>
            <p:nvPr/>
          </p:nvSpPr>
          <p:spPr>
            <a:xfrm>
              <a:off x="7921526"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6" name="rc236"/>
            <p:cNvSpPr/>
            <p:nvPr/>
          </p:nvSpPr>
          <p:spPr>
            <a:xfrm>
              <a:off x="8189639" y="246337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7" name="rc237"/>
            <p:cNvSpPr/>
            <p:nvPr/>
          </p:nvSpPr>
          <p:spPr>
            <a:xfrm>
              <a:off x="8457752" y="246337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8" name="rc238"/>
            <p:cNvSpPr/>
            <p:nvPr/>
          </p:nvSpPr>
          <p:spPr>
            <a:xfrm>
              <a:off x="1754937" y="334008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9" name="rc239"/>
            <p:cNvSpPr/>
            <p:nvPr/>
          </p:nvSpPr>
          <p:spPr>
            <a:xfrm>
              <a:off x="2023050" y="3340089"/>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0" name="rc240"/>
            <p:cNvSpPr/>
            <p:nvPr/>
          </p:nvSpPr>
          <p:spPr>
            <a:xfrm>
              <a:off x="2291162" y="3340089"/>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1" name="rc241"/>
            <p:cNvSpPr/>
            <p:nvPr/>
          </p:nvSpPr>
          <p:spPr>
            <a:xfrm>
              <a:off x="2559275" y="334008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2" name="rc242"/>
            <p:cNvSpPr/>
            <p:nvPr/>
          </p:nvSpPr>
          <p:spPr>
            <a:xfrm>
              <a:off x="2827388" y="3340089"/>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3" name="rc243"/>
            <p:cNvSpPr/>
            <p:nvPr/>
          </p:nvSpPr>
          <p:spPr>
            <a:xfrm>
              <a:off x="3095500"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4" name="rc244"/>
            <p:cNvSpPr/>
            <p:nvPr/>
          </p:nvSpPr>
          <p:spPr>
            <a:xfrm>
              <a:off x="3363613" y="33400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45" name="rc245"/>
            <p:cNvSpPr/>
            <p:nvPr/>
          </p:nvSpPr>
          <p:spPr>
            <a:xfrm>
              <a:off x="3631725"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6" name="rc246"/>
            <p:cNvSpPr/>
            <p:nvPr/>
          </p:nvSpPr>
          <p:spPr>
            <a:xfrm>
              <a:off x="3899838"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7" name="rc247"/>
            <p:cNvSpPr/>
            <p:nvPr/>
          </p:nvSpPr>
          <p:spPr>
            <a:xfrm>
              <a:off x="4167950"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8" name="rc248"/>
            <p:cNvSpPr/>
            <p:nvPr/>
          </p:nvSpPr>
          <p:spPr>
            <a:xfrm>
              <a:off x="4436063" y="33400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9" name="rc249"/>
            <p:cNvSpPr/>
            <p:nvPr/>
          </p:nvSpPr>
          <p:spPr>
            <a:xfrm>
              <a:off x="4704176" y="33400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0" name="rc250"/>
            <p:cNvSpPr/>
            <p:nvPr/>
          </p:nvSpPr>
          <p:spPr>
            <a:xfrm>
              <a:off x="4972288" y="3340089"/>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1" name="rc251"/>
            <p:cNvSpPr/>
            <p:nvPr/>
          </p:nvSpPr>
          <p:spPr>
            <a:xfrm>
              <a:off x="5240401"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2" name="rc252"/>
            <p:cNvSpPr/>
            <p:nvPr/>
          </p:nvSpPr>
          <p:spPr>
            <a:xfrm>
              <a:off x="5508513" y="334008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3" name="rc253"/>
            <p:cNvSpPr/>
            <p:nvPr/>
          </p:nvSpPr>
          <p:spPr>
            <a:xfrm>
              <a:off x="5776626" y="3340089"/>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4" name="rc254"/>
            <p:cNvSpPr/>
            <p:nvPr/>
          </p:nvSpPr>
          <p:spPr>
            <a:xfrm>
              <a:off x="6044738" y="3340089"/>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5" name="rc255"/>
            <p:cNvSpPr/>
            <p:nvPr/>
          </p:nvSpPr>
          <p:spPr>
            <a:xfrm>
              <a:off x="6312851" y="334008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6" name="rc256"/>
            <p:cNvSpPr/>
            <p:nvPr/>
          </p:nvSpPr>
          <p:spPr>
            <a:xfrm>
              <a:off x="6580964" y="3340089"/>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7" name="rc257"/>
            <p:cNvSpPr/>
            <p:nvPr/>
          </p:nvSpPr>
          <p:spPr>
            <a:xfrm>
              <a:off x="6849076" y="33400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8" name="rc258"/>
            <p:cNvSpPr/>
            <p:nvPr/>
          </p:nvSpPr>
          <p:spPr>
            <a:xfrm>
              <a:off x="7117189" y="3340089"/>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9" name="rc259"/>
            <p:cNvSpPr/>
            <p:nvPr/>
          </p:nvSpPr>
          <p:spPr>
            <a:xfrm>
              <a:off x="7385301" y="334008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0" name="rc260"/>
            <p:cNvSpPr/>
            <p:nvPr/>
          </p:nvSpPr>
          <p:spPr>
            <a:xfrm>
              <a:off x="7653414" y="334008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1" name="rc261"/>
            <p:cNvSpPr/>
            <p:nvPr/>
          </p:nvSpPr>
          <p:spPr>
            <a:xfrm>
              <a:off x="7921526" y="3340089"/>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2" name="rc262"/>
            <p:cNvSpPr/>
            <p:nvPr/>
          </p:nvSpPr>
          <p:spPr>
            <a:xfrm>
              <a:off x="8189639" y="334008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3" name="rc263"/>
            <p:cNvSpPr/>
            <p:nvPr/>
          </p:nvSpPr>
          <p:spPr>
            <a:xfrm>
              <a:off x="8457752" y="334008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4" name="rc264"/>
            <p:cNvSpPr/>
            <p:nvPr/>
          </p:nvSpPr>
          <p:spPr>
            <a:xfrm>
              <a:off x="1754937" y="2713866"/>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5" name="rc265"/>
            <p:cNvSpPr/>
            <p:nvPr/>
          </p:nvSpPr>
          <p:spPr>
            <a:xfrm>
              <a:off x="2023050" y="271386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6" name="rc266"/>
            <p:cNvSpPr/>
            <p:nvPr/>
          </p:nvSpPr>
          <p:spPr>
            <a:xfrm>
              <a:off x="2291162" y="271386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7" name="rc267"/>
            <p:cNvSpPr/>
            <p:nvPr/>
          </p:nvSpPr>
          <p:spPr>
            <a:xfrm>
              <a:off x="2559275" y="2713866"/>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8" name="rc268"/>
            <p:cNvSpPr/>
            <p:nvPr/>
          </p:nvSpPr>
          <p:spPr>
            <a:xfrm>
              <a:off x="2827388"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9" name="rc269"/>
            <p:cNvSpPr/>
            <p:nvPr/>
          </p:nvSpPr>
          <p:spPr>
            <a:xfrm>
              <a:off x="3095500" y="271386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0" name="rc270"/>
            <p:cNvSpPr/>
            <p:nvPr/>
          </p:nvSpPr>
          <p:spPr>
            <a:xfrm>
              <a:off x="3363613" y="2713866"/>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1" name="rc271"/>
            <p:cNvSpPr/>
            <p:nvPr/>
          </p:nvSpPr>
          <p:spPr>
            <a:xfrm>
              <a:off x="3631725" y="2713866"/>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2" name="rc272"/>
            <p:cNvSpPr/>
            <p:nvPr/>
          </p:nvSpPr>
          <p:spPr>
            <a:xfrm>
              <a:off x="3899838" y="2713866"/>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3" name="rc273"/>
            <p:cNvSpPr/>
            <p:nvPr/>
          </p:nvSpPr>
          <p:spPr>
            <a:xfrm>
              <a:off x="4167950" y="271386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4" name="rc274"/>
            <p:cNvSpPr/>
            <p:nvPr/>
          </p:nvSpPr>
          <p:spPr>
            <a:xfrm>
              <a:off x="4436063"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5" name="rc275"/>
            <p:cNvSpPr/>
            <p:nvPr/>
          </p:nvSpPr>
          <p:spPr>
            <a:xfrm>
              <a:off x="4704176" y="2713866"/>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6" name="rc276"/>
            <p:cNvSpPr/>
            <p:nvPr/>
          </p:nvSpPr>
          <p:spPr>
            <a:xfrm>
              <a:off x="4972288" y="271386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7" name="rc277"/>
            <p:cNvSpPr/>
            <p:nvPr/>
          </p:nvSpPr>
          <p:spPr>
            <a:xfrm>
              <a:off x="5240401" y="271386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8" name="rc278"/>
            <p:cNvSpPr/>
            <p:nvPr/>
          </p:nvSpPr>
          <p:spPr>
            <a:xfrm>
              <a:off x="5508513" y="271386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9" name="rc279"/>
            <p:cNvSpPr/>
            <p:nvPr/>
          </p:nvSpPr>
          <p:spPr>
            <a:xfrm>
              <a:off x="5776626" y="271386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0" name="rc280"/>
            <p:cNvSpPr/>
            <p:nvPr/>
          </p:nvSpPr>
          <p:spPr>
            <a:xfrm>
              <a:off x="6044738" y="271386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1" name="rc281"/>
            <p:cNvSpPr/>
            <p:nvPr/>
          </p:nvSpPr>
          <p:spPr>
            <a:xfrm>
              <a:off x="6312851" y="271386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2" name="rc282"/>
            <p:cNvSpPr/>
            <p:nvPr/>
          </p:nvSpPr>
          <p:spPr>
            <a:xfrm>
              <a:off x="6580964" y="271386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3" name="rc283"/>
            <p:cNvSpPr/>
            <p:nvPr/>
          </p:nvSpPr>
          <p:spPr>
            <a:xfrm>
              <a:off x="6849076"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4" name="rc284"/>
            <p:cNvSpPr/>
            <p:nvPr/>
          </p:nvSpPr>
          <p:spPr>
            <a:xfrm>
              <a:off x="7117189" y="271386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5" name="rc285"/>
            <p:cNvSpPr/>
            <p:nvPr/>
          </p:nvSpPr>
          <p:spPr>
            <a:xfrm>
              <a:off x="7385301" y="271386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6" name="rc286"/>
            <p:cNvSpPr/>
            <p:nvPr/>
          </p:nvSpPr>
          <p:spPr>
            <a:xfrm>
              <a:off x="7653414" y="271386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7" name="rc287"/>
            <p:cNvSpPr/>
            <p:nvPr/>
          </p:nvSpPr>
          <p:spPr>
            <a:xfrm>
              <a:off x="7921526" y="271386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8" name="rc288"/>
            <p:cNvSpPr/>
            <p:nvPr/>
          </p:nvSpPr>
          <p:spPr>
            <a:xfrm>
              <a:off x="8189639" y="271386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8457752" y="271386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0" name="rc290"/>
            <p:cNvSpPr/>
            <p:nvPr/>
          </p:nvSpPr>
          <p:spPr>
            <a:xfrm>
              <a:off x="1754937" y="14614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1" name="rc291"/>
            <p:cNvSpPr/>
            <p:nvPr/>
          </p:nvSpPr>
          <p:spPr>
            <a:xfrm>
              <a:off x="2023050"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2" name="rc292"/>
            <p:cNvSpPr/>
            <p:nvPr/>
          </p:nvSpPr>
          <p:spPr>
            <a:xfrm>
              <a:off x="2291162"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3" name="rc293"/>
            <p:cNvSpPr/>
            <p:nvPr/>
          </p:nvSpPr>
          <p:spPr>
            <a:xfrm>
              <a:off x="2559275" y="146142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4" name="rc294"/>
            <p:cNvSpPr/>
            <p:nvPr/>
          </p:nvSpPr>
          <p:spPr>
            <a:xfrm>
              <a:off x="2827388" y="1461421"/>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5" name="rc295"/>
            <p:cNvSpPr/>
            <p:nvPr/>
          </p:nvSpPr>
          <p:spPr>
            <a:xfrm>
              <a:off x="3095500"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6" name="rc296"/>
            <p:cNvSpPr/>
            <p:nvPr/>
          </p:nvSpPr>
          <p:spPr>
            <a:xfrm>
              <a:off x="3363613" y="14614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7" name="rc297"/>
            <p:cNvSpPr/>
            <p:nvPr/>
          </p:nvSpPr>
          <p:spPr>
            <a:xfrm>
              <a:off x="3631725" y="14614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8" name="rc298"/>
            <p:cNvSpPr/>
            <p:nvPr/>
          </p:nvSpPr>
          <p:spPr>
            <a:xfrm>
              <a:off x="3899838" y="14614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9" name="rc299"/>
            <p:cNvSpPr/>
            <p:nvPr/>
          </p:nvSpPr>
          <p:spPr>
            <a:xfrm>
              <a:off x="4167950" y="14614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0" name="rc300"/>
            <p:cNvSpPr/>
            <p:nvPr/>
          </p:nvSpPr>
          <p:spPr>
            <a:xfrm>
              <a:off x="4436063" y="14614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1" name="rc301"/>
            <p:cNvSpPr/>
            <p:nvPr/>
          </p:nvSpPr>
          <p:spPr>
            <a:xfrm>
              <a:off x="4704176"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4972288"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3" name="rc303"/>
            <p:cNvSpPr/>
            <p:nvPr/>
          </p:nvSpPr>
          <p:spPr>
            <a:xfrm>
              <a:off x="5240401"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08513"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776626"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44738"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12851"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8" name="rc308"/>
            <p:cNvSpPr/>
            <p:nvPr/>
          </p:nvSpPr>
          <p:spPr>
            <a:xfrm>
              <a:off x="6580964"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49076"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17189"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1" name="rc311"/>
            <p:cNvSpPr/>
            <p:nvPr/>
          </p:nvSpPr>
          <p:spPr>
            <a:xfrm>
              <a:off x="7385301"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2" name="rc312"/>
            <p:cNvSpPr/>
            <p:nvPr/>
          </p:nvSpPr>
          <p:spPr>
            <a:xfrm>
              <a:off x="7653414"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21526"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4" name="rc314"/>
            <p:cNvSpPr/>
            <p:nvPr/>
          </p:nvSpPr>
          <p:spPr>
            <a:xfrm>
              <a:off x="8189639"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57752"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6" name="rc316"/>
            <p:cNvSpPr/>
            <p:nvPr/>
          </p:nvSpPr>
          <p:spPr>
            <a:xfrm>
              <a:off x="1754937"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7" name="rc317"/>
            <p:cNvSpPr/>
            <p:nvPr/>
          </p:nvSpPr>
          <p:spPr>
            <a:xfrm>
              <a:off x="2023050"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8" name="rc318"/>
            <p:cNvSpPr/>
            <p:nvPr/>
          </p:nvSpPr>
          <p:spPr>
            <a:xfrm>
              <a:off x="2291162"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9" name="rc319"/>
            <p:cNvSpPr/>
            <p:nvPr/>
          </p:nvSpPr>
          <p:spPr>
            <a:xfrm>
              <a:off x="2559275"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0" name="rc320"/>
            <p:cNvSpPr/>
            <p:nvPr/>
          </p:nvSpPr>
          <p:spPr>
            <a:xfrm>
              <a:off x="2827388"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1" name="rc321"/>
            <p:cNvSpPr/>
            <p:nvPr/>
          </p:nvSpPr>
          <p:spPr>
            <a:xfrm>
              <a:off x="3095500"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2" name="rc322"/>
            <p:cNvSpPr/>
            <p:nvPr/>
          </p:nvSpPr>
          <p:spPr>
            <a:xfrm>
              <a:off x="3363613" y="30896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3" name="rc323"/>
            <p:cNvSpPr/>
            <p:nvPr/>
          </p:nvSpPr>
          <p:spPr>
            <a:xfrm>
              <a:off x="3631725" y="30896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4" name="rc324"/>
            <p:cNvSpPr/>
            <p:nvPr/>
          </p:nvSpPr>
          <p:spPr>
            <a:xfrm>
              <a:off x="3899838" y="308960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5" name="rc325"/>
            <p:cNvSpPr/>
            <p:nvPr/>
          </p:nvSpPr>
          <p:spPr>
            <a:xfrm>
              <a:off x="4167950"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6" name="rc326"/>
            <p:cNvSpPr/>
            <p:nvPr/>
          </p:nvSpPr>
          <p:spPr>
            <a:xfrm>
              <a:off x="4436063"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7" name="rc327"/>
            <p:cNvSpPr/>
            <p:nvPr/>
          </p:nvSpPr>
          <p:spPr>
            <a:xfrm>
              <a:off x="4704176"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8" name="rc328"/>
            <p:cNvSpPr/>
            <p:nvPr/>
          </p:nvSpPr>
          <p:spPr>
            <a:xfrm>
              <a:off x="4972288" y="30896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9" name="rc329"/>
            <p:cNvSpPr/>
            <p:nvPr/>
          </p:nvSpPr>
          <p:spPr>
            <a:xfrm>
              <a:off x="5240401" y="30896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0" name="rc330"/>
            <p:cNvSpPr/>
            <p:nvPr/>
          </p:nvSpPr>
          <p:spPr>
            <a:xfrm>
              <a:off x="5508513"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1" name="rc331"/>
            <p:cNvSpPr/>
            <p:nvPr/>
          </p:nvSpPr>
          <p:spPr>
            <a:xfrm>
              <a:off x="5776626"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2" name="rc332"/>
            <p:cNvSpPr/>
            <p:nvPr/>
          </p:nvSpPr>
          <p:spPr>
            <a:xfrm>
              <a:off x="6044738"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12851" y="30896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4" name="rc334"/>
            <p:cNvSpPr/>
            <p:nvPr/>
          </p:nvSpPr>
          <p:spPr>
            <a:xfrm>
              <a:off x="6580964"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5" name="rc335"/>
            <p:cNvSpPr/>
            <p:nvPr/>
          </p:nvSpPr>
          <p:spPr>
            <a:xfrm>
              <a:off x="6849076"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6" name="rc336"/>
            <p:cNvSpPr/>
            <p:nvPr/>
          </p:nvSpPr>
          <p:spPr>
            <a:xfrm>
              <a:off x="7117189"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7" name="rc337"/>
            <p:cNvSpPr/>
            <p:nvPr/>
          </p:nvSpPr>
          <p:spPr>
            <a:xfrm>
              <a:off x="7385301" y="3089600"/>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8" name="rc338"/>
            <p:cNvSpPr/>
            <p:nvPr/>
          </p:nvSpPr>
          <p:spPr>
            <a:xfrm>
              <a:off x="7653414" y="308960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9" name="rc339"/>
            <p:cNvSpPr/>
            <p:nvPr/>
          </p:nvSpPr>
          <p:spPr>
            <a:xfrm>
              <a:off x="7921526" y="30896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0" name="rc340"/>
            <p:cNvSpPr/>
            <p:nvPr/>
          </p:nvSpPr>
          <p:spPr>
            <a:xfrm>
              <a:off x="8189639" y="308960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1" name="rc341"/>
            <p:cNvSpPr/>
            <p:nvPr/>
          </p:nvSpPr>
          <p:spPr>
            <a:xfrm>
              <a:off x="8457752" y="3089600"/>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2" name="rc342"/>
            <p:cNvSpPr/>
            <p:nvPr/>
          </p:nvSpPr>
          <p:spPr>
            <a:xfrm>
              <a:off x="1754937" y="2839111"/>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43" name="rc343"/>
            <p:cNvSpPr/>
            <p:nvPr/>
          </p:nvSpPr>
          <p:spPr>
            <a:xfrm>
              <a:off x="2023050" y="28391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4" name="rc344"/>
            <p:cNvSpPr/>
            <p:nvPr/>
          </p:nvSpPr>
          <p:spPr>
            <a:xfrm>
              <a:off x="2291162" y="283911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45" name="rc345"/>
            <p:cNvSpPr/>
            <p:nvPr/>
          </p:nvSpPr>
          <p:spPr>
            <a:xfrm>
              <a:off x="2559275" y="283911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6" name="rc346"/>
            <p:cNvSpPr/>
            <p:nvPr/>
          </p:nvSpPr>
          <p:spPr>
            <a:xfrm>
              <a:off x="2827388" y="2839111"/>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7" name="rc347"/>
            <p:cNvSpPr/>
            <p:nvPr/>
          </p:nvSpPr>
          <p:spPr>
            <a:xfrm>
              <a:off x="3095500" y="283911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48" name="rc348"/>
            <p:cNvSpPr/>
            <p:nvPr/>
          </p:nvSpPr>
          <p:spPr>
            <a:xfrm>
              <a:off x="3363613" y="28391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9" name="rc349"/>
            <p:cNvSpPr/>
            <p:nvPr/>
          </p:nvSpPr>
          <p:spPr>
            <a:xfrm>
              <a:off x="3631725" y="2839111"/>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0" name="rc350"/>
            <p:cNvSpPr/>
            <p:nvPr/>
          </p:nvSpPr>
          <p:spPr>
            <a:xfrm>
              <a:off x="3899838" y="2839111"/>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1" name="rc351"/>
            <p:cNvSpPr/>
            <p:nvPr/>
          </p:nvSpPr>
          <p:spPr>
            <a:xfrm>
              <a:off x="4167950" y="2839111"/>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2" name="rc352"/>
            <p:cNvSpPr/>
            <p:nvPr/>
          </p:nvSpPr>
          <p:spPr>
            <a:xfrm>
              <a:off x="4436063" y="28391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3" name="rc353"/>
            <p:cNvSpPr/>
            <p:nvPr/>
          </p:nvSpPr>
          <p:spPr>
            <a:xfrm>
              <a:off x="4704176" y="2839111"/>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4" name="rc354"/>
            <p:cNvSpPr/>
            <p:nvPr/>
          </p:nvSpPr>
          <p:spPr>
            <a:xfrm>
              <a:off x="4972288" y="28391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5" name="rc355"/>
            <p:cNvSpPr/>
            <p:nvPr/>
          </p:nvSpPr>
          <p:spPr>
            <a:xfrm>
              <a:off x="5240401" y="2839111"/>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6" name="rc356"/>
            <p:cNvSpPr/>
            <p:nvPr/>
          </p:nvSpPr>
          <p:spPr>
            <a:xfrm>
              <a:off x="5508513" y="28391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7" name="rc357"/>
            <p:cNvSpPr/>
            <p:nvPr/>
          </p:nvSpPr>
          <p:spPr>
            <a:xfrm>
              <a:off x="5776626" y="28391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8" name="rc358"/>
            <p:cNvSpPr/>
            <p:nvPr/>
          </p:nvSpPr>
          <p:spPr>
            <a:xfrm>
              <a:off x="6044738" y="28391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9" name="rc359"/>
            <p:cNvSpPr/>
            <p:nvPr/>
          </p:nvSpPr>
          <p:spPr>
            <a:xfrm>
              <a:off x="6312851" y="28391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0" name="rc360"/>
            <p:cNvSpPr/>
            <p:nvPr/>
          </p:nvSpPr>
          <p:spPr>
            <a:xfrm>
              <a:off x="6580964" y="28391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1" name="rc361"/>
            <p:cNvSpPr/>
            <p:nvPr/>
          </p:nvSpPr>
          <p:spPr>
            <a:xfrm>
              <a:off x="6849076" y="28391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2" name="rc362"/>
            <p:cNvSpPr/>
            <p:nvPr/>
          </p:nvSpPr>
          <p:spPr>
            <a:xfrm>
              <a:off x="7117189" y="2839111"/>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3" name="rc363"/>
            <p:cNvSpPr/>
            <p:nvPr/>
          </p:nvSpPr>
          <p:spPr>
            <a:xfrm>
              <a:off x="7385301" y="28391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4" name="rc364"/>
            <p:cNvSpPr/>
            <p:nvPr/>
          </p:nvSpPr>
          <p:spPr>
            <a:xfrm>
              <a:off x="7653414" y="28391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5" name="rc365"/>
            <p:cNvSpPr/>
            <p:nvPr/>
          </p:nvSpPr>
          <p:spPr>
            <a:xfrm>
              <a:off x="7921526" y="28391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6" name="rc366"/>
            <p:cNvSpPr/>
            <p:nvPr/>
          </p:nvSpPr>
          <p:spPr>
            <a:xfrm>
              <a:off x="8189639" y="28391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7" name="rc367"/>
            <p:cNvSpPr/>
            <p:nvPr/>
          </p:nvSpPr>
          <p:spPr>
            <a:xfrm>
              <a:off x="8457752" y="28391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8" name="rc368"/>
            <p:cNvSpPr/>
            <p:nvPr/>
          </p:nvSpPr>
          <p:spPr>
            <a:xfrm>
              <a:off x="1754937" y="509351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9" name="rc369"/>
            <p:cNvSpPr/>
            <p:nvPr/>
          </p:nvSpPr>
          <p:spPr>
            <a:xfrm>
              <a:off x="2023050" y="509351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0" name="rc370"/>
            <p:cNvSpPr/>
            <p:nvPr/>
          </p:nvSpPr>
          <p:spPr>
            <a:xfrm>
              <a:off x="2291162" y="509351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1" name="rc371"/>
            <p:cNvSpPr/>
            <p:nvPr/>
          </p:nvSpPr>
          <p:spPr>
            <a:xfrm>
              <a:off x="2559275" y="509351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2" name="rc372"/>
            <p:cNvSpPr/>
            <p:nvPr/>
          </p:nvSpPr>
          <p:spPr>
            <a:xfrm>
              <a:off x="2827388" y="509351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3" name="rc373"/>
            <p:cNvSpPr/>
            <p:nvPr/>
          </p:nvSpPr>
          <p:spPr>
            <a:xfrm>
              <a:off x="3095500" y="509351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4" name="rc374"/>
            <p:cNvSpPr/>
            <p:nvPr/>
          </p:nvSpPr>
          <p:spPr>
            <a:xfrm>
              <a:off x="3363613" y="509351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5" name="rc375"/>
            <p:cNvSpPr/>
            <p:nvPr/>
          </p:nvSpPr>
          <p:spPr>
            <a:xfrm>
              <a:off x="3631725" y="509351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6" name="rc376"/>
            <p:cNvSpPr/>
            <p:nvPr/>
          </p:nvSpPr>
          <p:spPr>
            <a:xfrm>
              <a:off x="3899838" y="509351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7" name="rc377"/>
            <p:cNvSpPr/>
            <p:nvPr/>
          </p:nvSpPr>
          <p:spPr>
            <a:xfrm>
              <a:off x="4167950" y="509351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8" name="rc378"/>
            <p:cNvSpPr/>
            <p:nvPr/>
          </p:nvSpPr>
          <p:spPr>
            <a:xfrm>
              <a:off x="4436063" y="5093512"/>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9" name="rc379"/>
            <p:cNvSpPr/>
            <p:nvPr/>
          </p:nvSpPr>
          <p:spPr>
            <a:xfrm>
              <a:off x="4704176" y="5093512"/>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0" name="rc380"/>
            <p:cNvSpPr/>
            <p:nvPr/>
          </p:nvSpPr>
          <p:spPr>
            <a:xfrm>
              <a:off x="4972288" y="5093512"/>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1" name="rc381"/>
            <p:cNvSpPr/>
            <p:nvPr/>
          </p:nvSpPr>
          <p:spPr>
            <a:xfrm>
              <a:off x="5240401" y="5093512"/>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82" name="rc382"/>
            <p:cNvSpPr/>
            <p:nvPr/>
          </p:nvSpPr>
          <p:spPr>
            <a:xfrm>
              <a:off x="5508513" y="5093512"/>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3" name="rc383"/>
            <p:cNvSpPr/>
            <p:nvPr/>
          </p:nvSpPr>
          <p:spPr>
            <a:xfrm>
              <a:off x="5776626" y="5093512"/>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84" name="rc384"/>
            <p:cNvSpPr/>
            <p:nvPr/>
          </p:nvSpPr>
          <p:spPr>
            <a:xfrm>
              <a:off x="6044738" y="5093512"/>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5" name="rc385"/>
            <p:cNvSpPr/>
            <p:nvPr/>
          </p:nvSpPr>
          <p:spPr>
            <a:xfrm>
              <a:off x="6312851" y="5093512"/>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6" name="rc386"/>
            <p:cNvSpPr/>
            <p:nvPr/>
          </p:nvSpPr>
          <p:spPr>
            <a:xfrm>
              <a:off x="6580964" y="5093512"/>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7" name="rc387"/>
            <p:cNvSpPr/>
            <p:nvPr/>
          </p:nvSpPr>
          <p:spPr>
            <a:xfrm>
              <a:off x="6849076" y="5093512"/>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8" name="rc388"/>
            <p:cNvSpPr/>
            <p:nvPr/>
          </p:nvSpPr>
          <p:spPr>
            <a:xfrm>
              <a:off x="7117189" y="5093512"/>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89" name="rc389"/>
            <p:cNvSpPr/>
            <p:nvPr/>
          </p:nvSpPr>
          <p:spPr>
            <a:xfrm>
              <a:off x="7385301" y="5093512"/>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90" name="rc390"/>
            <p:cNvSpPr/>
            <p:nvPr/>
          </p:nvSpPr>
          <p:spPr>
            <a:xfrm>
              <a:off x="7653414" y="5093512"/>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91" name="rc391"/>
            <p:cNvSpPr/>
            <p:nvPr/>
          </p:nvSpPr>
          <p:spPr>
            <a:xfrm>
              <a:off x="7921526" y="5093512"/>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92" name="rc392"/>
            <p:cNvSpPr/>
            <p:nvPr/>
          </p:nvSpPr>
          <p:spPr>
            <a:xfrm>
              <a:off x="8189639" y="5093512"/>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3" name="rc393"/>
            <p:cNvSpPr/>
            <p:nvPr/>
          </p:nvSpPr>
          <p:spPr>
            <a:xfrm>
              <a:off x="8457752" y="5093512"/>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94" name="rc394"/>
            <p:cNvSpPr/>
            <p:nvPr/>
          </p:nvSpPr>
          <p:spPr>
            <a:xfrm>
              <a:off x="1754937" y="158666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5" name="rc395"/>
            <p:cNvSpPr/>
            <p:nvPr/>
          </p:nvSpPr>
          <p:spPr>
            <a:xfrm>
              <a:off x="2023050" y="158666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6" name="rc396"/>
            <p:cNvSpPr/>
            <p:nvPr/>
          </p:nvSpPr>
          <p:spPr>
            <a:xfrm>
              <a:off x="2291162" y="158666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7" name="rc397"/>
            <p:cNvSpPr/>
            <p:nvPr/>
          </p:nvSpPr>
          <p:spPr>
            <a:xfrm>
              <a:off x="2559275" y="158666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8" name="rc398"/>
            <p:cNvSpPr/>
            <p:nvPr/>
          </p:nvSpPr>
          <p:spPr>
            <a:xfrm>
              <a:off x="2827388" y="158666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9" name="rc399"/>
            <p:cNvSpPr/>
            <p:nvPr/>
          </p:nvSpPr>
          <p:spPr>
            <a:xfrm>
              <a:off x="3095500" y="158666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0" name="rc400"/>
            <p:cNvSpPr/>
            <p:nvPr/>
          </p:nvSpPr>
          <p:spPr>
            <a:xfrm>
              <a:off x="3363613" y="158666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1" name="rc401"/>
            <p:cNvSpPr/>
            <p:nvPr/>
          </p:nvSpPr>
          <p:spPr>
            <a:xfrm>
              <a:off x="3631725" y="158666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2" name="rc402"/>
            <p:cNvSpPr/>
            <p:nvPr/>
          </p:nvSpPr>
          <p:spPr>
            <a:xfrm>
              <a:off x="3899838" y="158666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4167950" y="158666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4" name="rc404"/>
            <p:cNvSpPr/>
            <p:nvPr/>
          </p:nvSpPr>
          <p:spPr>
            <a:xfrm>
              <a:off x="4436063" y="1586665"/>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5" name="rc405"/>
            <p:cNvSpPr/>
            <p:nvPr/>
          </p:nvSpPr>
          <p:spPr>
            <a:xfrm>
              <a:off x="4704176" y="1586665"/>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6" name="rc406"/>
            <p:cNvSpPr/>
            <p:nvPr/>
          </p:nvSpPr>
          <p:spPr>
            <a:xfrm>
              <a:off x="4972288" y="158666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7" name="rc407"/>
            <p:cNvSpPr/>
            <p:nvPr/>
          </p:nvSpPr>
          <p:spPr>
            <a:xfrm>
              <a:off x="5240401" y="158666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8" name="rc408"/>
            <p:cNvSpPr/>
            <p:nvPr/>
          </p:nvSpPr>
          <p:spPr>
            <a:xfrm>
              <a:off x="5508513" y="158666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9" name="rc409"/>
            <p:cNvSpPr/>
            <p:nvPr/>
          </p:nvSpPr>
          <p:spPr>
            <a:xfrm>
              <a:off x="5776626" y="158666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44738" y="158666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1" name="rc411"/>
            <p:cNvSpPr/>
            <p:nvPr/>
          </p:nvSpPr>
          <p:spPr>
            <a:xfrm>
              <a:off x="6312851" y="158666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2" name="rc412"/>
            <p:cNvSpPr/>
            <p:nvPr/>
          </p:nvSpPr>
          <p:spPr>
            <a:xfrm>
              <a:off x="6580964" y="158666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13" name="rc413"/>
            <p:cNvSpPr/>
            <p:nvPr/>
          </p:nvSpPr>
          <p:spPr>
            <a:xfrm>
              <a:off x="6849076" y="158666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4" name="rc414"/>
            <p:cNvSpPr/>
            <p:nvPr/>
          </p:nvSpPr>
          <p:spPr>
            <a:xfrm>
              <a:off x="7117189" y="158666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5" name="rc415"/>
            <p:cNvSpPr/>
            <p:nvPr/>
          </p:nvSpPr>
          <p:spPr>
            <a:xfrm>
              <a:off x="7385301" y="158666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6" name="rc416"/>
            <p:cNvSpPr/>
            <p:nvPr/>
          </p:nvSpPr>
          <p:spPr>
            <a:xfrm>
              <a:off x="7653414" y="158666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7" name="rc417"/>
            <p:cNvSpPr/>
            <p:nvPr/>
          </p:nvSpPr>
          <p:spPr>
            <a:xfrm>
              <a:off x="7921526" y="158666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8" name="rc418"/>
            <p:cNvSpPr/>
            <p:nvPr/>
          </p:nvSpPr>
          <p:spPr>
            <a:xfrm>
              <a:off x="8189639" y="158666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9" name="rc419"/>
            <p:cNvSpPr/>
            <p:nvPr/>
          </p:nvSpPr>
          <p:spPr>
            <a:xfrm>
              <a:off x="8457752" y="158666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0" name="rc420"/>
            <p:cNvSpPr/>
            <p:nvPr/>
          </p:nvSpPr>
          <p:spPr>
            <a:xfrm>
              <a:off x="1754937" y="359057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1" name="rc421"/>
            <p:cNvSpPr/>
            <p:nvPr/>
          </p:nvSpPr>
          <p:spPr>
            <a:xfrm>
              <a:off x="2023050" y="359057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2" name="rc422"/>
            <p:cNvSpPr/>
            <p:nvPr/>
          </p:nvSpPr>
          <p:spPr>
            <a:xfrm>
              <a:off x="2291162" y="359057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3" name="rc423"/>
            <p:cNvSpPr/>
            <p:nvPr/>
          </p:nvSpPr>
          <p:spPr>
            <a:xfrm>
              <a:off x="2559275" y="359057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4" name="rc424"/>
            <p:cNvSpPr/>
            <p:nvPr/>
          </p:nvSpPr>
          <p:spPr>
            <a:xfrm>
              <a:off x="2827388" y="3590578"/>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5" name="rc425"/>
            <p:cNvSpPr/>
            <p:nvPr/>
          </p:nvSpPr>
          <p:spPr>
            <a:xfrm>
              <a:off x="3095500" y="359057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6" name="rc426"/>
            <p:cNvSpPr/>
            <p:nvPr/>
          </p:nvSpPr>
          <p:spPr>
            <a:xfrm>
              <a:off x="3363613" y="3590578"/>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7" name="rc427"/>
            <p:cNvSpPr/>
            <p:nvPr/>
          </p:nvSpPr>
          <p:spPr>
            <a:xfrm>
              <a:off x="3631725" y="359057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8" name="rc428"/>
            <p:cNvSpPr/>
            <p:nvPr/>
          </p:nvSpPr>
          <p:spPr>
            <a:xfrm>
              <a:off x="3899838" y="359057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9" name="rc429"/>
            <p:cNvSpPr/>
            <p:nvPr/>
          </p:nvSpPr>
          <p:spPr>
            <a:xfrm>
              <a:off x="4167950" y="359057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0" name="rc430"/>
            <p:cNvSpPr/>
            <p:nvPr/>
          </p:nvSpPr>
          <p:spPr>
            <a:xfrm>
              <a:off x="4436063" y="359057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1" name="rc431"/>
            <p:cNvSpPr/>
            <p:nvPr/>
          </p:nvSpPr>
          <p:spPr>
            <a:xfrm>
              <a:off x="4704176" y="359057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2" name="rc432"/>
            <p:cNvSpPr/>
            <p:nvPr/>
          </p:nvSpPr>
          <p:spPr>
            <a:xfrm>
              <a:off x="4972288" y="359057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3" name="rc433"/>
            <p:cNvSpPr/>
            <p:nvPr/>
          </p:nvSpPr>
          <p:spPr>
            <a:xfrm>
              <a:off x="5240401" y="359057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08513" y="3590578"/>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5" name="rc435"/>
            <p:cNvSpPr/>
            <p:nvPr/>
          </p:nvSpPr>
          <p:spPr>
            <a:xfrm>
              <a:off x="5776626" y="359057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6" name="rc436"/>
            <p:cNvSpPr/>
            <p:nvPr/>
          </p:nvSpPr>
          <p:spPr>
            <a:xfrm>
              <a:off x="6044738" y="359057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7" name="rc437"/>
            <p:cNvSpPr/>
            <p:nvPr/>
          </p:nvSpPr>
          <p:spPr>
            <a:xfrm>
              <a:off x="6312851" y="359057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8" name="rc438"/>
            <p:cNvSpPr/>
            <p:nvPr/>
          </p:nvSpPr>
          <p:spPr>
            <a:xfrm>
              <a:off x="6580964" y="359057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9" name="rc439"/>
            <p:cNvSpPr/>
            <p:nvPr/>
          </p:nvSpPr>
          <p:spPr>
            <a:xfrm>
              <a:off x="6849076" y="359057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0" name="rc440"/>
            <p:cNvSpPr/>
            <p:nvPr/>
          </p:nvSpPr>
          <p:spPr>
            <a:xfrm>
              <a:off x="7117189" y="3590578"/>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41" name="rc441"/>
            <p:cNvSpPr/>
            <p:nvPr/>
          </p:nvSpPr>
          <p:spPr>
            <a:xfrm>
              <a:off x="7385301" y="3590578"/>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42" name="rc442"/>
            <p:cNvSpPr/>
            <p:nvPr/>
          </p:nvSpPr>
          <p:spPr>
            <a:xfrm>
              <a:off x="7653414" y="3590578"/>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43" name="rc443"/>
            <p:cNvSpPr/>
            <p:nvPr/>
          </p:nvSpPr>
          <p:spPr>
            <a:xfrm>
              <a:off x="7921526" y="3590578"/>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4" name="rc444"/>
            <p:cNvSpPr/>
            <p:nvPr/>
          </p:nvSpPr>
          <p:spPr>
            <a:xfrm>
              <a:off x="8189639" y="3590578"/>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5" name="rc445"/>
            <p:cNvSpPr/>
            <p:nvPr/>
          </p:nvSpPr>
          <p:spPr>
            <a:xfrm>
              <a:off x="8457752" y="3590578"/>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6" name="rc446"/>
            <p:cNvSpPr/>
            <p:nvPr/>
          </p:nvSpPr>
          <p:spPr>
            <a:xfrm>
              <a:off x="1754937" y="471777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7" name="rc447"/>
            <p:cNvSpPr/>
            <p:nvPr/>
          </p:nvSpPr>
          <p:spPr>
            <a:xfrm>
              <a:off x="2023050" y="4717779"/>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8" name="rc448"/>
            <p:cNvSpPr/>
            <p:nvPr/>
          </p:nvSpPr>
          <p:spPr>
            <a:xfrm>
              <a:off x="2291162" y="4717779"/>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9" name="rc449"/>
            <p:cNvSpPr/>
            <p:nvPr/>
          </p:nvSpPr>
          <p:spPr>
            <a:xfrm>
              <a:off x="2559275" y="471777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0" name="rc450"/>
            <p:cNvSpPr/>
            <p:nvPr/>
          </p:nvSpPr>
          <p:spPr>
            <a:xfrm>
              <a:off x="2827388" y="471777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1" name="rc451"/>
            <p:cNvSpPr/>
            <p:nvPr/>
          </p:nvSpPr>
          <p:spPr>
            <a:xfrm>
              <a:off x="3095500" y="471777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2" name="rc452"/>
            <p:cNvSpPr/>
            <p:nvPr/>
          </p:nvSpPr>
          <p:spPr>
            <a:xfrm>
              <a:off x="3363613" y="471777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3" name="rc453"/>
            <p:cNvSpPr/>
            <p:nvPr/>
          </p:nvSpPr>
          <p:spPr>
            <a:xfrm>
              <a:off x="3631725" y="4717779"/>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54" name="rc454"/>
            <p:cNvSpPr/>
            <p:nvPr/>
          </p:nvSpPr>
          <p:spPr>
            <a:xfrm>
              <a:off x="3899838" y="471777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5" name="rc455"/>
            <p:cNvSpPr/>
            <p:nvPr/>
          </p:nvSpPr>
          <p:spPr>
            <a:xfrm>
              <a:off x="4167950" y="471777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6" name="rc456"/>
            <p:cNvSpPr/>
            <p:nvPr/>
          </p:nvSpPr>
          <p:spPr>
            <a:xfrm>
              <a:off x="4436063" y="471777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7" name="rc457"/>
            <p:cNvSpPr/>
            <p:nvPr/>
          </p:nvSpPr>
          <p:spPr>
            <a:xfrm>
              <a:off x="4704176" y="471777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8" name="rc458"/>
            <p:cNvSpPr/>
            <p:nvPr/>
          </p:nvSpPr>
          <p:spPr>
            <a:xfrm>
              <a:off x="4972288" y="471777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9" name="rc459"/>
            <p:cNvSpPr/>
            <p:nvPr/>
          </p:nvSpPr>
          <p:spPr>
            <a:xfrm>
              <a:off x="5240401" y="471777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0" name="rc460"/>
            <p:cNvSpPr/>
            <p:nvPr/>
          </p:nvSpPr>
          <p:spPr>
            <a:xfrm>
              <a:off x="5508513" y="471777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1" name="rc461"/>
            <p:cNvSpPr/>
            <p:nvPr/>
          </p:nvSpPr>
          <p:spPr>
            <a:xfrm>
              <a:off x="5776626" y="471777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2" name="rc462"/>
            <p:cNvSpPr/>
            <p:nvPr/>
          </p:nvSpPr>
          <p:spPr>
            <a:xfrm>
              <a:off x="6044738" y="471777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12851" y="471777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4" name="rc464"/>
            <p:cNvSpPr/>
            <p:nvPr/>
          </p:nvSpPr>
          <p:spPr>
            <a:xfrm>
              <a:off x="6580964" y="471777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5" name="rc465"/>
            <p:cNvSpPr/>
            <p:nvPr/>
          </p:nvSpPr>
          <p:spPr>
            <a:xfrm>
              <a:off x="6849076" y="471777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6" name="rc466"/>
            <p:cNvSpPr/>
            <p:nvPr/>
          </p:nvSpPr>
          <p:spPr>
            <a:xfrm>
              <a:off x="7117189" y="471777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7" name="rc467"/>
            <p:cNvSpPr/>
            <p:nvPr/>
          </p:nvSpPr>
          <p:spPr>
            <a:xfrm>
              <a:off x="7385301" y="471777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8" name="rc468"/>
            <p:cNvSpPr/>
            <p:nvPr/>
          </p:nvSpPr>
          <p:spPr>
            <a:xfrm>
              <a:off x="7653414" y="471777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9" name="rc469"/>
            <p:cNvSpPr/>
            <p:nvPr/>
          </p:nvSpPr>
          <p:spPr>
            <a:xfrm>
              <a:off x="7921526" y="471777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0" name="rc470"/>
            <p:cNvSpPr/>
            <p:nvPr/>
          </p:nvSpPr>
          <p:spPr>
            <a:xfrm>
              <a:off x="8189639" y="471777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1" name="rc471"/>
            <p:cNvSpPr/>
            <p:nvPr/>
          </p:nvSpPr>
          <p:spPr>
            <a:xfrm>
              <a:off x="8457752" y="4717779"/>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72" name="rc472"/>
            <p:cNvSpPr/>
            <p:nvPr/>
          </p:nvSpPr>
          <p:spPr>
            <a:xfrm>
              <a:off x="1754937"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3" name="rc473"/>
            <p:cNvSpPr/>
            <p:nvPr/>
          </p:nvSpPr>
          <p:spPr>
            <a:xfrm>
              <a:off x="2023050" y="171191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4" name="rc474"/>
            <p:cNvSpPr/>
            <p:nvPr/>
          </p:nvSpPr>
          <p:spPr>
            <a:xfrm>
              <a:off x="2291162" y="171191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5" name="rc475"/>
            <p:cNvSpPr/>
            <p:nvPr/>
          </p:nvSpPr>
          <p:spPr>
            <a:xfrm>
              <a:off x="2559275" y="171191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6" name="rc476"/>
            <p:cNvSpPr/>
            <p:nvPr/>
          </p:nvSpPr>
          <p:spPr>
            <a:xfrm>
              <a:off x="2827388"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7" name="rc477"/>
            <p:cNvSpPr/>
            <p:nvPr/>
          </p:nvSpPr>
          <p:spPr>
            <a:xfrm>
              <a:off x="3095500" y="171191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8" name="rc478"/>
            <p:cNvSpPr/>
            <p:nvPr/>
          </p:nvSpPr>
          <p:spPr>
            <a:xfrm>
              <a:off x="3363613" y="1711910"/>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9" name="rc479"/>
            <p:cNvSpPr/>
            <p:nvPr/>
          </p:nvSpPr>
          <p:spPr>
            <a:xfrm>
              <a:off x="3631725" y="171191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0" name="rc480"/>
            <p:cNvSpPr/>
            <p:nvPr/>
          </p:nvSpPr>
          <p:spPr>
            <a:xfrm>
              <a:off x="3899838" y="171191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1" name="rc481"/>
            <p:cNvSpPr/>
            <p:nvPr/>
          </p:nvSpPr>
          <p:spPr>
            <a:xfrm>
              <a:off x="4167950"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2" name="rc482"/>
            <p:cNvSpPr/>
            <p:nvPr/>
          </p:nvSpPr>
          <p:spPr>
            <a:xfrm>
              <a:off x="4436063"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3" name="rc483"/>
            <p:cNvSpPr/>
            <p:nvPr/>
          </p:nvSpPr>
          <p:spPr>
            <a:xfrm>
              <a:off x="4704176"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4" name="rc484"/>
            <p:cNvSpPr/>
            <p:nvPr/>
          </p:nvSpPr>
          <p:spPr>
            <a:xfrm>
              <a:off x="4972288"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5" name="rc485"/>
            <p:cNvSpPr/>
            <p:nvPr/>
          </p:nvSpPr>
          <p:spPr>
            <a:xfrm>
              <a:off x="5240401" y="171191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08513"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7" name="rc487"/>
            <p:cNvSpPr/>
            <p:nvPr/>
          </p:nvSpPr>
          <p:spPr>
            <a:xfrm>
              <a:off x="5776626" y="171191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8" name="rc488"/>
            <p:cNvSpPr/>
            <p:nvPr/>
          </p:nvSpPr>
          <p:spPr>
            <a:xfrm>
              <a:off x="6044738"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9" name="rc489"/>
            <p:cNvSpPr/>
            <p:nvPr/>
          </p:nvSpPr>
          <p:spPr>
            <a:xfrm>
              <a:off x="6312851"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0" name="rc490"/>
            <p:cNvSpPr/>
            <p:nvPr/>
          </p:nvSpPr>
          <p:spPr>
            <a:xfrm>
              <a:off x="6580964"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1" name="rc491"/>
            <p:cNvSpPr/>
            <p:nvPr/>
          </p:nvSpPr>
          <p:spPr>
            <a:xfrm>
              <a:off x="6849076"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2" name="rc492"/>
            <p:cNvSpPr/>
            <p:nvPr/>
          </p:nvSpPr>
          <p:spPr>
            <a:xfrm>
              <a:off x="7117189"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3" name="rc493"/>
            <p:cNvSpPr/>
            <p:nvPr/>
          </p:nvSpPr>
          <p:spPr>
            <a:xfrm>
              <a:off x="7385301" y="171191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4" name="rc494"/>
            <p:cNvSpPr/>
            <p:nvPr/>
          </p:nvSpPr>
          <p:spPr>
            <a:xfrm>
              <a:off x="7653414"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5" name="rc495"/>
            <p:cNvSpPr/>
            <p:nvPr/>
          </p:nvSpPr>
          <p:spPr>
            <a:xfrm>
              <a:off x="7921526"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6" name="rc496"/>
            <p:cNvSpPr/>
            <p:nvPr/>
          </p:nvSpPr>
          <p:spPr>
            <a:xfrm>
              <a:off x="8189639"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7" name="rc497"/>
            <p:cNvSpPr/>
            <p:nvPr/>
          </p:nvSpPr>
          <p:spPr>
            <a:xfrm>
              <a:off x="8457752"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8" name="rc498"/>
            <p:cNvSpPr/>
            <p:nvPr/>
          </p:nvSpPr>
          <p:spPr>
            <a:xfrm>
              <a:off x="1754937" y="5344001"/>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99" name="rc499"/>
            <p:cNvSpPr/>
            <p:nvPr/>
          </p:nvSpPr>
          <p:spPr>
            <a:xfrm>
              <a:off x="2023050" y="5344001"/>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00" name="rc500"/>
            <p:cNvSpPr/>
            <p:nvPr/>
          </p:nvSpPr>
          <p:spPr>
            <a:xfrm>
              <a:off x="2291162" y="5344001"/>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01" name="rc501"/>
            <p:cNvSpPr/>
            <p:nvPr/>
          </p:nvSpPr>
          <p:spPr>
            <a:xfrm>
              <a:off x="2559275" y="5344001"/>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02" name="rc502"/>
            <p:cNvSpPr/>
            <p:nvPr/>
          </p:nvSpPr>
          <p:spPr>
            <a:xfrm>
              <a:off x="2827388" y="5344001"/>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03" name="rc503"/>
            <p:cNvSpPr/>
            <p:nvPr/>
          </p:nvSpPr>
          <p:spPr>
            <a:xfrm>
              <a:off x="3095500" y="534400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4" name="rc504"/>
            <p:cNvSpPr/>
            <p:nvPr/>
          </p:nvSpPr>
          <p:spPr>
            <a:xfrm>
              <a:off x="3363613" y="534400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5" name="rc505"/>
            <p:cNvSpPr/>
            <p:nvPr/>
          </p:nvSpPr>
          <p:spPr>
            <a:xfrm>
              <a:off x="3631725" y="534400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6" name="rc506"/>
            <p:cNvSpPr/>
            <p:nvPr/>
          </p:nvSpPr>
          <p:spPr>
            <a:xfrm>
              <a:off x="3899838" y="534400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7" name="rc507"/>
            <p:cNvSpPr/>
            <p:nvPr/>
          </p:nvSpPr>
          <p:spPr>
            <a:xfrm>
              <a:off x="4167950" y="534400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8" name="rc508"/>
            <p:cNvSpPr/>
            <p:nvPr/>
          </p:nvSpPr>
          <p:spPr>
            <a:xfrm>
              <a:off x="4436063" y="534400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9" name="rc509"/>
            <p:cNvSpPr/>
            <p:nvPr/>
          </p:nvSpPr>
          <p:spPr>
            <a:xfrm>
              <a:off x="4704176" y="534400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0" name="rc510"/>
            <p:cNvSpPr/>
            <p:nvPr/>
          </p:nvSpPr>
          <p:spPr>
            <a:xfrm>
              <a:off x="4972288" y="5344001"/>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11" name="rc511"/>
            <p:cNvSpPr/>
            <p:nvPr/>
          </p:nvSpPr>
          <p:spPr>
            <a:xfrm>
              <a:off x="5240401" y="5344001"/>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12" name="rc512"/>
            <p:cNvSpPr/>
            <p:nvPr/>
          </p:nvSpPr>
          <p:spPr>
            <a:xfrm>
              <a:off x="5508513" y="5344001"/>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13" name="rc513"/>
            <p:cNvSpPr/>
            <p:nvPr/>
          </p:nvSpPr>
          <p:spPr>
            <a:xfrm>
              <a:off x="5776626" y="5344001"/>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14" name="rc514"/>
            <p:cNvSpPr/>
            <p:nvPr/>
          </p:nvSpPr>
          <p:spPr>
            <a:xfrm>
              <a:off x="6044738" y="5344001"/>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15" name="rc515"/>
            <p:cNvSpPr/>
            <p:nvPr/>
          </p:nvSpPr>
          <p:spPr>
            <a:xfrm>
              <a:off x="6312851" y="5344001"/>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16" name="rc516"/>
            <p:cNvSpPr/>
            <p:nvPr/>
          </p:nvSpPr>
          <p:spPr>
            <a:xfrm>
              <a:off x="6580964" y="5344001"/>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17" name="rc517"/>
            <p:cNvSpPr/>
            <p:nvPr/>
          </p:nvSpPr>
          <p:spPr>
            <a:xfrm>
              <a:off x="6849076" y="5344001"/>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18" name="rc518"/>
            <p:cNvSpPr/>
            <p:nvPr/>
          </p:nvSpPr>
          <p:spPr>
            <a:xfrm>
              <a:off x="7117189" y="5344001"/>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19" name="rc519"/>
            <p:cNvSpPr/>
            <p:nvPr/>
          </p:nvSpPr>
          <p:spPr>
            <a:xfrm>
              <a:off x="7385301" y="5344001"/>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20" name="rc520"/>
            <p:cNvSpPr/>
            <p:nvPr/>
          </p:nvSpPr>
          <p:spPr>
            <a:xfrm>
              <a:off x="7653414" y="5344001"/>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21" name="rc521"/>
            <p:cNvSpPr/>
            <p:nvPr/>
          </p:nvSpPr>
          <p:spPr>
            <a:xfrm>
              <a:off x="7921526" y="5344001"/>
              <a:ext cx="268112" cy="1252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22" name="rc522"/>
            <p:cNvSpPr/>
            <p:nvPr/>
          </p:nvSpPr>
          <p:spPr>
            <a:xfrm>
              <a:off x="8189639" y="5344001"/>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23" name="rc523"/>
            <p:cNvSpPr/>
            <p:nvPr/>
          </p:nvSpPr>
          <p:spPr>
            <a:xfrm>
              <a:off x="8457752" y="5344001"/>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24" name="rc524"/>
            <p:cNvSpPr/>
            <p:nvPr/>
          </p:nvSpPr>
          <p:spPr>
            <a:xfrm>
              <a:off x="1754937" y="459253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5" name="rc525"/>
            <p:cNvSpPr/>
            <p:nvPr/>
          </p:nvSpPr>
          <p:spPr>
            <a:xfrm>
              <a:off x="2023050" y="459253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6" name="rc526"/>
            <p:cNvSpPr/>
            <p:nvPr/>
          </p:nvSpPr>
          <p:spPr>
            <a:xfrm>
              <a:off x="2291162" y="459253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7" name="rc527"/>
            <p:cNvSpPr/>
            <p:nvPr/>
          </p:nvSpPr>
          <p:spPr>
            <a:xfrm>
              <a:off x="2559275" y="459253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8" name="rc528"/>
            <p:cNvSpPr/>
            <p:nvPr/>
          </p:nvSpPr>
          <p:spPr>
            <a:xfrm>
              <a:off x="2827388" y="459253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9" name="rc529"/>
            <p:cNvSpPr/>
            <p:nvPr/>
          </p:nvSpPr>
          <p:spPr>
            <a:xfrm>
              <a:off x="3095500" y="459253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0" name="rc530"/>
            <p:cNvSpPr/>
            <p:nvPr/>
          </p:nvSpPr>
          <p:spPr>
            <a:xfrm>
              <a:off x="3363613" y="459253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1" name="rc531"/>
            <p:cNvSpPr/>
            <p:nvPr/>
          </p:nvSpPr>
          <p:spPr>
            <a:xfrm>
              <a:off x="3631725" y="459253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2" name="rc532"/>
            <p:cNvSpPr/>
            <p:nvPr/>
          </p:nvSpPr>
          <p:spPr>
            <a:xfrm>
              <a:off x="3899838" y="459253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3" name="rc533"/>
            <p:cNvSpPr/>
            <p:nvPr/>
          </p:nvSpPr>
          <p:spPr>
            <a:xfrm>
              <a:off x="4167950" y="459253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4" name="rc534"/>
            <p:cNvSpPr/>
            <p:nvPr/>
          </p:nvSpPr>
          <p:spPr>
            <a:xfrm>
              <a:off x="4436063" y="459253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5" name="rc535"/>
            <p:cNvSpPr/>
            <p:nvPr/>
          </p:nvSpPr>
          <p:spPr>
            <a:xfrm>
              <a:off x="4704176" y="459253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6" name="rc536"/>
            <p:cNvSpPr/>
            <p:nvPr/>
          </p:nvSpPr>
          <p:spPr>
            <a:xfrm>
              <a:off x="4972288" y="459253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7" name="rc537"/>
            <p:cNvSpPr/>
            <p:nvPr/>
          </p:nvSpPr>
          <p:spPr>
            <a:xfrm>
              <a:off x="5240401" y="459253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8" name="rc538"/>
            <p:cNvSpPr/>
            <p:nvPr/>
          </p:nvSpPr>
          <p:spPr>
            <a:xfrm>
              <a:off x="5508513" y="459253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9" name="rc539"/>
            <p:cNvSpPr/>
            <p:nvPr/>
          </p:nvSpPr>
          <p:spPr>
            <a:xfrm>
              <a:off x="5776626" y="459253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0" name="rc540"/>
            <p:cNvSpPr/>
            <p:nvPr/>
          </p:nvSpPr>
          <p:spPr>
            <a:xfrm>
              <a:off x="6044738" y="459253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1" name="rc541"/>
            <p:cNvSpPr/>
            <p:nvPr/>
          </p:nvSpPr>
          <p:spPr>
            <a:xfrm>
              <a:off x="6312851" y="459253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2" name="rc542"/>
            <p:cNvSpPr/>
            <p:nvPr/>
          </p:nvSpPr>
          <p:spPr>
            <a:xfrm>
              <a:off x="6580964" y="459253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3" name="rc543"/>
            <p:cNvSpPr/>
            <p:nvPr/>
          </p:nvSpPr>
          <p:spPr>
            <a:xfrm>
              <a:off x="6849076" y="459253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4" name="rc544"/>
            <p:cNvSpPr/>
            <p:nvPr/>
          </p:nvSpPr>
          <p:spPr>
            <a:xfrm>
              <a:off x="7117189" y="459253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5" name="rc545"/>
            <p:cNvSpPr/>
            <p:nvPr/>
          </p:nvSpPr>
          <p:spPr>
            <a:xfrm>
              <a:off x="7385301" y="4592534"/>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6" name="rc546"/>
            <p:cNvSpPr/>
            <p:nvPr/>
          </p:nvSpPr>
          <p:spPr>
            <a:xfrm>
              <a:off x="7653414" y="4592534"/>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7" name="rc547"/>
            <p:cNvSpPr/>
            <p:nvPr/>
          </p:nvSpPr>
          <p:spPr>
            <a:xfrm>
              <a:off x="7921526" y="4592534"/>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8" name="rc548"/>
            <p:cNvSpPr/>
            <p:nvPr/>
          </p:nvSpPr>
          <p:spPr>
            <a:xfrm>
              <a:off x="8189639" y="4592534"/>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9" name="rc549"/>
            <p:cNvSpPr/>
            <p:nvPr/>
          </p:nvSpPr>
          <p:spPr>
            <a:xfrm>
              <a:off x="8457752" y="4592534"/>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0" name="rc550"/>
            <p:cNvSpPr/>
            <p:nvPr/>
          </p:nvSpPr>
          <p:spPr>
            <a:xfrm>
              <a:off x="1754937" y="321484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1" name="rc551"/>
            <p:cNvSpPr/>
            <p:nvPr/>
          </p:nvSpPr>
          <p:spPr>
            <a:xfrm>
              <a:off x="2023050"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2" name="rc552"/>
            <p:cNvSpPr/>
            <p:nvPr/>
          </p:nvSpPr>
          <p:spPr>
            <a:xfrm>
              <a:off x="2291162"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3" name="rc553"/>
            <p:cNvSpPr/>
            <p:nvPr/>
          </p:nvSpPr>
          <p:spPr>
            <a:xfrm>
              <a:off x="2559275" y="321484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4" name="rc554"/>
            <p:cNvSpPr/>
            <p:nvPr/>
          </p:nvSpPr>
          <p:spPr>
            <a:xfrm>
              <a:off x="2827388"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5" name="rc555"/>
            <p:cNvSpPr/>
            <p:nvPr/>
          </p:nvSpPr>
          <p:spPr>
            <a:xfrm>
              <a:off x="3095500"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6" name="rc556"/>
            <p:cNvSpPr/>
            <p:nvPr/>
          </p:nvSpPr>
          <p:spPr>
            <a:xfrm>
              <a:off x="3363613" y="321484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7" name="rc557"/>
            <p:cNvSpPr/>
            <p:nvPr/>
          </p:nvSpPr>
          <p:spPr>
            <a:xfrm>
              <a:off x="3631725" y="321484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8" name="rc558"/>
            <p:cNvSpPr/>
            <p:nvPr/>
          </p:nvSpPr>
          <p:spPr>
            <a:xfrm>
              <a:off x="3899838" y="321484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9" name="rc559"/>
            <p:cNvSpPr/>
            <p:nvPr/>
          </p:nvSpPr>
          <p:spPr>
            <a:xfrm>
              <a:off x="4167950" y="3214844"/>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0" name="rc560"/>
            <p:cNvSpPr/>
            <p:nvPr/>
          </p:nvSpPr>
          <p:spPr>
            <a:xfrm>
              <a:off x="4436063" y="321484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1" name="rc561"/>
            <p:cNvSpPr/>
            <p:nvPr/>
          </p:nvSpPr>
          <p:spPr>
            <a:xfrm>
              <a:off x="4704176" y="321484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2" name="rc562"/>
            <p:cNvSpPr/>
            <p:nvPr/>
          </p:nvSpPr>
          <p:spPr>
            <a:xfrm>
              <a:off x="4972288" y="321484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3" name="rc563"/>
            <p:cNvSpPr/>
            <p:nvPr/>
          </p:nvSpPr>
          <p:spPr>
            <a:xfrm>
              <a:off x="5240401" y="321484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4" name="rc564"/>
            <p:cNvSpPr/>
            <p:nvPr/>
          </p:nvSpPr>
          <p:spPr>
            <a:xfrm>
              <a:off x="5508513" y="321484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5" name="rc565"/>
            <p:cNvSpPr/>
            <p:nvPr/>
          </p:nvSpPr>
          <p:spPr>
            <a:xfrm>
              <a:off x="5776626" y="321484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6" name="rc566"/>
            <p:cNvSpPr/>
            <p:nvPr/>
          </p:nvSpPr>
          <p:spPr>
            <a:xfrm>
              <a:off x="6044738"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7" name="rc567"/>
            <p:cNvSpPr/>
            <p:nvPr/>
          </p:nvSpPr>
          <p:spPr>
            <a:xfrm>
              <a:off x="6312851" y="321484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8" name="rc568"/>
            <p:cNvSpPr/>
            <p:nvPr/>
          </p:nvSpPr>
          <p:spPr>
            <a:xfrm>
              <a:off x="6580964"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9" name="rc569"/>
            <p:cNvSpPr/>
            <p:nvPr/>
          </p:nvSpPr>
          <p:spPr>
            <a:xfrm>
              <a:off x="6849076" y="321484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0" name="rc570"/>
            <p:cNvSpPr/>
            <p:nvPr/>
          </p:nvSpPr>
          <p:spPr>
            <a:xfrm>
              <a:off x="7117189" y="321484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1" name="rc571"/>
            <p:cNvSpPr/>
            <p:nvPr/>
          </p:nvSpPr>
          <p:spPr>
            <a:xfrm>
              <a:off x="7385301" y="321484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2" name="rc572"/>
            <p:cNvSpPr/>
            <p:nvPr/>
          </p:nvSpPr>
          <p:spPr>
            <a:xfrm>
              <a:off x="7653414" y="321484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3" name="rc573"/>
            <p:cNvSpPr/>
            <p:nvPr/>
          </p:nvSpPr>
          <p:spPr>
            <a:xfrm>
              <a:off x="7921526"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4" name="rc574"/>
            <p:cNvSpPr/>
            <p:nvPr/>
          </p:nvSpPr>
          <p:spPr>
            <a:xfrm>
              <a:off x="8189639"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5" name="rc575"/>
            <p:cNvSpPr/>
            <p:nvPr/>
          </p:nvSpPr>
          <p:spPr>
            <a:xfrm>
              <a:off x="8457752" y="321484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6" name="rc576"/>
            <p:cNvSpPr/>
            <p:nvPr/>
          </p:nvSpPr>
          <p:spPr>
            <a:xfrm>
              <a:off x="1754937"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7" name="rc577"/>
            <p:cNvSpPr/>
            <p:nvPr/>
          </p:nvSpPr>
          <p:spPr>
            <a:xfrm>
              <a:off x="2023050"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8" name="rc578"/>
            <p:cNvSpPr/>
            <p:nvPr/>
          </p:nvSpPr>
          <p:spPr>
            <a:xfrm>
              <a:off x="2291162"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9" name="rc579"/>
            <p:cNvSpPr/>
            <p:nvPr/>
          </p:nvSpPr>
          <p:spPr>
            <a:xfrm>
              <a:off x="2559275"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0" name="rc580"/>
            <p:cNvSpPr/>
            <p:nvPr/>
          </p:nvSpPr>
          <p:spPr>
            <a:xfrm>
              <a:off x="2827388"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1" name="rc581"/>
            <p:cNvSpPr/>
            <p:nvPr/>
          </p:nvSpPr>
          <p:spPr>
            <a:xfrm>
              <a:off x="3095500"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2" name="rc582"/>
            <p:cNvSpPr/>
            <p:nvPr/>
          </p:nvSpPr>
          <p:spPr>
            <a:xfrm>
              <a:off x="3363613"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3" name="rc583"/>
            <p:cNvSpPr/>
            <p:nvPr/>
          </p:nvSpPr>
          <p:spPr>
            <a:xfrm>
              <a:off x="3631725"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4" name="rc584"/>
            <p:cNvSpPr/>
            <p:nvPr/>
          </p:nvSpPr>
          <p:spPr>
            <a:xfrm>
              <a:off x="3899838" y="44672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5" name="rc585"/>
            <p:cNvSpPr/>
            <p:nvPr/>
          </p:nvSpPr>
          <p:spPr>
            <a:xfrm>
              <a:off x="4167950" y="44672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6" name="rc586"/>
            <p:cNvSpPr/>
            <p:nvPr/>
          </p:nvSpPr>
          <p:spPr>
            <a:xfrm>
              <a:off x="4436063" y="44672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7" name="rc587"/>
            <p:cNvSpPr/>
            <p:nvPr/>
          </p:nvSpPr>
          <p:spPr>
            <a:xfrm>
              <a:off x="4704176"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8" name="rc588"/>
            <p:cNvSpPr/>
            <p:nvPr/>
          </p:nvSpPr>
          <p:spPr>
            <a:xfrm>
              <a:off x="4972288"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240401" y="446728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90" name="rc590"/>
            <p:cNvSpPr/>
            <p:nvPr/>
          </p:nvSpPr>
          <p:spPr>
            <a:xfrm>
              <a:off x="5508513" y="44672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1" name="rc591"/>
            <p:cNvSpPr/>
            <p:nvPr/>
          </p:nvSpPr>
          <p:spPr>
            <a:xfrm>
              <a:off x="5776626"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2" name="rc592"/>
            <p:cNvSpPr/>
            <p:nvPr/>
          </p:nvSpPr>
          <p:spPr>
            <a:xfrm>
              <a:off x="6044738" y="44672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3" name="rc593"/>
            <p:cNvSpPr/>
            <p:nvPr/>
          </p:nvSpPr>
          <p:spPr>
            <a:xfrm>
              <a:off x="6312851" y="4467289"/>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94" name="rc594"/>
            <p:cNvSpPr/>
            <p:nvPr/>
          </p:nvSpPr>
          <p:spPr>
            <a:xfrm>
              <a:off x="6580964" y="4467289"/>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5" name="rc595"/>
            <p:cNvSpPr/>
            <p:nvPr/>
          </p:nvSpPr>
          <p:spPr>
            <a:xfrm>
              <a:off x="6849076" y="4467289"/>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96" name="rc596"/>
            <p:cNvSpPr/>
            <p:nvPr/>
          </p:nvSpPr>
          <p:spPr>
            <a:xfrm>
              <a:off x="7117189" y="4467289"/>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97" name="rc597"/>
            <p:cNvSpPr/>
            <p:nvPr/>
          </p:nvSpPr>
          <p:spPr>
            <a:xfrm>
              <a:off x="7385301" y="4467289"/>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8" name="rc598"/>
            <p:cNvSpPr/>
            <p:nvPr/>
          </p:nvSpPr>
          <p:spPr>
            <a:xfrm>
              <a:off x="7653414" y="4467289"/>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99" name="rc599"/>
            <p:cNvSpPr/>
            <p:nvPr/>
          </p:nvSpPr>
          <p:spPr>
            <a:xfrm>
              <a:off x="7921526" y="446728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0" name="rc600"/>
            <p:cNvSpPr/>
            <p:nvPr/>
          </p:nvSpPr>
          <p:spPr>
            <a:xfrm>
              <a:off x="8189639" y="4467289"/>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01" name="rc601"/>
            <p:cNvSpPr/>
            <p:nvPr/>
          </p:nvSpPr>
          <p:spPr>
            <a:xfrm>
              <a:off x="8457752" y="446728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2" name="rc602"/>
            <p:cNvSpPr/>
            <p:nvPr/>
          </p:nvSpPr>
          <p:spPr>
            <a:xfrm>
              <a:off x="1754937" y="296435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3" name="rc603"/>
            <p:cNvSpPr/>
            <p:nvPr/>
          </p:nvSpPr>
          <p:spPr>
            <a:xfrm>
              <a:off x="2023050"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04" name="rc604"/>
            <p:cNvSpPr/>
            <p:nvPr/>
          </p:nvSpPr>
          <p:spPr>
            <a:xfrm>
              <a:off x="2291162" y="2964355"/>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5" name="rc605"/>
            <p:cNvSpPr/>
            <p:nvPr/>
          </p:nvSpPr>
          <p:spPr>
            <a:xfrm>
              <a:off x="2559275" y="2964355"/>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6" name="rc606"/>
            <p:cNvSpPr/>
            <p:nvPr/>
          </p:nvSpPr>
          <p:spPr>
            <a:xfrm>
              <a:off x="2827388" y="2964355"/>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07" name="rc607"/>
            <p:cNvSpPr/>
            <p:nvPr/>
          </p:nvSpPr>
          <p:spPr>
            <a:xfrm>
              <a:off x="3095500"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08" name="rc608"/>
            <p:cNvSpPr/>
            <p:nvPr/>
          </p:nvSpPr>
          <p:spPr>
            <a:xfrm>
              <a:off x="3363613" y="2964355"/>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09" name="rc609"/>
            <p:cNvSpPr/>
            <p:nvPr/>
          </p:nvSpPr>
          <p:spPr>
            <a:xfrm>
              <a:off x="3631725"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0" name="rc610"/>
            <p:cNvSpPr/>
            <p:nvPr/>
          </p:nvSpPr>
          <p:spPr>
            <a:xfrm>
              <a:off x="3899838"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1" name="rc611"/>
            <p:cNvSpPr/>
            <p:nvPr/>
          </p:nvSpPr>
          <p:spPr>
            <a:xfrm>
              <a:off x="4167950"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2" name="rc612"/>
            <p:cNvSpPr/>
            <p:nvPr/>
          </p:nvSpPr>
          <p:spPr>
            <a:xfrm>
              <a:off x="4436063"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3" name="rc613"/>
            <p:cNvSpPr/>
            <p:nvPr/>
          </p:nvSpPr>
          <p:spPr>
            <a:xfrm>
              <a:off x="4704176"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4" name="rc614"/>
            <p:cNvSpPr/>
            <p:nvPr/>
          </p:nvSpPr>
          <p:spPr>
            <a:xfrm>
              <a:off x="4972288"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5" name="rc615"/>
            <p:cNvSpPr/>
            <p:nvPr/>
          </p:nvSpPr>
          <p:spPr>
            <a:xfrm>
              <a:off x="5240401"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6" name="rc616"/>
            <p:cNvSpPr/>
            <p:nvPr/>
          </p:nvSpPr>
          <p:spPr>
            <a:xfrm>
              <a:off x="5508513"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7" name="rc617"/>
            <p:cNvSpPr/>
            <p:nvPr/>
          </p:nvSpPr>
          <p:spPr>
            <a:xfrm>
              <a:off x="5776626"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8" name="rc618"/>
            <p:cNvSpPr/>
            <p:nvPr/>
          </p:nvSpPr>
          <p:spPr>
            <a:xfrm>
              <a:off x="6044738"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9" name="rc619"/>
            <p:cNvSpPr/>
            <p:nvPr/>
          </p:nvSpPr>
          <p:spPr>
            <a:xfrm>
              <a:off x="6312851"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0" name="rc620"/>
            <p:cNvSpPr/>
            <p:nvPr/>
          </p:nvSpPr>
          <p:spPr>
            <a:xfrm>
              <a:off x="6580964"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1" name="rc621"/>
            <p:cNvSpPr/>
            <p:nvPr/>
          </p:nvSpPr>
          <p:spPr>
            <a:xfrm>
              <a:off x="6849076"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17189"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3" name="rc623"/>
            <p:cNvSpPr/>
            <p:nvPr/>
          </p:nvSpPr>
          <p:spPr>
            <a:xfrm>
              <a:off x="7385301"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53414"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21526" y="296435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6" name="rc626"/>
            <p:cNvSpPr/>
            <p:nvPr/>
          </p:nvSpPr>
          <p:spPr>
            <a:xfrm>
              <a:off x="8189639" y="296435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7" name="rc627"/>
            <p:cNvSpPr/>
            <p:nvPr/>
          </p:nvSpPr>
          <p:spPr>
            <a:xfrm>
              <a:off x="8457752" y="296435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8" name="rc628"/>
            <p:cNvSpPr/>
            <p:nvPr/>
          </p:nvSpPr>
          <p:spPr>
            <a:xfrm>
              <a:off x="1754937" y="346533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9" name="rc629"/>
            <p:cNvSpPr/>
            <p:nvPr/>
          </p:nvSpPr>
          <p:spPr>
            <a:xfrm>
              <a:off x="2023050" y="346533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0" name="rc630"/>
            <p:cNvSpPr/>
            <p:nvPr/>
          </p:nvSpPr>
          <p:spPr>
            <a:xfrm>
              <a:off x="2291162" y="346533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1" name="rc631"/>
            <p:cNvSpPr/>
            <p:nvPr/>
          </p:nvSpPr>
          <p:spPr>
            <a:xfrm>
              <a:off x="2559275" y="346533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2" name="rc632"/>
            <p:cNvSpPr/>
            <p:nvPr/>
          </p:nvSpPr>
          <p:spPr>
            <a:xfrm>
              <a:off x="2827388" y="3465333"/>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3" name="rc633"/>
            <p:cNvSpPr/>
            <p:nvPr/>
          </p:nvSpPr>
          <p:spPr>
            <a:xfrm>
              <a:off x="3095500" y="346533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4" name="rc634"/>
            <p:cNvSpPr/>
            <p:nvPr/>
          </p:nvSpPr>
          <p:spPr>
            <a:xfrm>
              <a:off x="3363613" y="346533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5" name="rc635"/>
            <p:cNvSpPr/>
            <p:nvPr/>
          </p:nvSpPr>
          <p:spPr>
            <a:xfrm>
              <a:off x="3631725" y="346533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6" name="rc636"/>
            <p:cNvSpPr/>
            <p:nvPr/>
          </p:nvSpPr>
          <p:spPr>
            <a:xfrm>
              <a:off x="3899838" y="346533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7" name="rc637"/>
            <p:cNvSpPr/>
            <p:nvPr/>
          </p:nvSpPr>
          <p:spPr>
            <a:xfrm>
              <a:off x="4167950" y="346533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8" name="rc638"/>
            <p:cNvSpPr/>
            <p:nvPr/>
          </p:nvSpPr>
          <p:spPr>
            <a:xfrm>
              <a:off x="4436063" y="346533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9" name="rc639"/>
            <p:cNvSpPr/>
            <p:nvPr/>
          </p:nvSpPr>
          <p:spPr>
            <a:xfrm>
              <a:off x="4704176" y="3465333"/>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0" name="rc640"/>
            <p:cNvSpPr/>
            <p:nvPr/>
          </p:nvSpPr>
          <p:spPr>
            <a:xfrm>
              <a:off x="4972288" y="346533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1" name="rc641"/>
            <p:cNvSpPr/>
            <p:nvPr/>
          </p:nvSpPr>
          <p:spPr>
            <a:xfrm>
              <a:off x="5240401" y="346533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2" name="rc642"/>
            <p:cNvSpPr/>
            <p:nvPr/>
          </p:nvSpPr>
          <p:spPr>
            <a:xfrm>
              <a:off x="5508513" y="346533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3" name="rc643"/>
            <p:cNvSpPr/>
            <p:nvPr/>
          </p:nvSpPr>
          <p:spPr>
            <a:xfrm>
              <a:off x="5776626" y="346533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4" name="rc644"/>
            <p:cNvSpPr/>
            <p:nvPr/>
          </p:nvSpPr>
          <p:spPr>
            <a:xfrm>
              <a:off x="6044738" y="346533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5" name="rc645"/>
            <p:cNvSpPr/>
            <p:nvPr/>
          </p:nvSpPr>
          <p:spPr>
            <a:xfrm>
              <a:off x="6312851" y="346533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6" name="rc646"/>
            <p:cNvSpPr/>
            <p:nvPr/>
          </p:nvSpPr>
          <p:spPr>
            <a:xfrm>
              <a:off x="6580964" y="346533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7" name="rc647"/>
            <p:cNvSpPr/>
            <p:nvPr/>
          </p:nvSpPr>
          <p:spPr>
            <a:xfrm>
              <a:off x="6849076" y="346533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8" name="rc648"/>
            <p:cNvSpPr/>
            <p:nvPr/>
          </p:nvSpPr>
          <p:spPr>
            <a:xfrm>
              <a:off x="7117189" y="346533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9" name="rc649"/>
            <p:cNvSpPr/>
            <p:nvPr/>
          </p:nvSpPr>
          <p:spPr>
            <a:xfrm>
              <a:off x="7385301" y="3465333"/>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0" name="rc650"/>
            <p:cNvSpPr/>
            <p:nvPr/>
          </p:nvSpPr>
          <p:spPr>
            <a:xfrm>
              <a:off x="7653414" y="3465333"/>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1" name="rc651"/>
            <p:cNvSpPr/>
            <p:nvPr/>
          </p:nvSpPr>
          <p:spPr>
            <a:xfrm>
              <a:off x="7921526" y="346533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2" name="rc652"/>
            <p:cNvSpPr/>
            <p:nvPr/>
          </p:nvSpPr>
          <p:spPr>
            <a:xfrm>
              <a:off x="8189639" y="346533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3" name="rc653"/>
            <p:cNvSpPr/>
            <p:nvPr/>
          </p:nvSpPr>
          <p:spPr>
            <a:xfrm>
              <a:off x="8457752" y="346533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4" name="rc654"/>
            <p:cNvSpPr/>
            <p:nvPr/>
          </p:nvSpPr>
          <p:spPr>
            <a:xfrm>
              <a:off x="1754937" y="484302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5" name="rc655"/>
            <p:cNvSpPr/>
            <p:nvPr/>
          </p:nvSpPr>
          <p:spPr>
            <a:xfrm>
              <a:off x="2023050" y="484302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6" name="rc656"/>
            <p:cNvSpPr/>
            <p:nvPr/>
          </p:nvSpPr>
          <p:spPr>
            <a:xfrm>
              <a:off x="2291162" y="484302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7" name="rc657"/>
            <p:cNvSpPr/>
            <p:nvPr/>
          </p:nvSpPr>
          <p:spPr>
            <a:xfrm>
              <a:off x="2559275" y="484302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8" name="rc658"/>
            <p:cNvSpPr/>
            <p:nvPr/>
          </p:nvSpPr>
          <p:spPr>
            <a:xfrm>
              <a:off x="2827388" y="484302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9" name="rc659"/>
            <p:cNvSpPr/>
            <p:nvPr/>
          </p:nvSpPr>
          <p:spPr>
            <a:xfrm>
              <a:off x="3095500" y="484302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0" name="rc660"/>
            <p:cNvSpPr/>
            <p:nvPr/>
          </p:nvSpPr>
          <p:spPr>
            <a:xfrm>
              <a:off x="3363613" y="484302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1" name="rc661"/>
            <p:cNvSpPr/>
            <p:nvPr/>
          </p:nvSpPr>
          <p:spPr>
            <a:xfrm>
              <a:off x="3631725" y="484302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2" name="rc662"/>
            <p:cNvSpPr/>
            <p:nvPr/>
          </p:nvSpPr>
          <p:spPr>
            <a:xfrm>
              <a:off x="3899838" y="484302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3" name="rc663"/>
            <p:cNvSpPr/>
            <p:nvPr/>
          </p:nvSpPr>
          <p:spPr>
            <a:xfrm>
              <a:off x="4167950" y="484302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4" name="rc664"/>
            <p:cNvSpPr/>
            <p:nvPr/>
          </p:nvSpPr>
          <p:spPr>
            <a:xfrm>
              <a:off x="4436063" y="484302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5" name="rc665"/>
            <p:cNvSpPr/>
            <p:nvPr/>
          </p:nvSpPr>
          <p:spPr>
            <a:xfrm>
              <a:off x="4704176" y="484302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6" name="rc666"/>
            <p:cNvSpPr/>
            <p:nvPr/>
          </p:nvSpPr>
          <p:spPr>
            <a:xfrm>
              <a:off x="4972288" y="484302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7" name="rc667"/>
            <p:cNvSpPr/>
            <p:nvPr/>
          </p:nvSpPr>
          <p:spPr>
            <a:xfrm>
              <a:off x="5240401" y="484302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8" name="rc668"/>
            <p:cNvSpPr/>
            <p:nvPr/>
          </p:nvSpPr>
          <p:spPr>
            <a:xfrm>
              <a:off x="5508513" y="484302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9" name="rc669"/>
            <p:cNvSpPr/>
            <p:nvPr/>
          </p:nvSpPr>
          <p:spPr>
            <a:xfrm>
              <a:off x="5776626" y="484302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0" name="rc670"/>
            <p:cNvSpPr/>
            <p:nvPr/>
          </p:nvSpPr>
          <p:spPr>
            <a:xfrm>
              <a:off x="6044738" y="484302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1" name="rc671"/>
            <p:cNvSpPr/>
            <p:nvPr/>
          </p:nvSpPr>
          <p:spPr>
            <a:xfrm>
              <a:off x="6312851" y="484302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2" name="rc672"/>
            <p:cNvSpPr/>
            <p:nvPr/>
          </p:nvSpPr>
          <p:spPr>
            <a:xfrm>
              <a:off x="6580964" y="484302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3" name="rc673"/>
            <p:cNvSpPr/>
            <p:nvPr/>
          </p:nvSpPr>
          <p:spPr>
            <a:xfrm>
              <a:off x="6849076" y="4843023"/>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4" name="rc674"/>
            <p:cNvSpPr/>
            <p:nvPr/>
          </p:nvSpPr>
          <p:spPr>
            <a:xfrm>
              <a:off x="7117189" y="4843023"/>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75" name="rc675"/>
            <p:cNvSpPr/>
            <p:nvPr/>
          </p:nvSpPr>
          <p:spPr>
            <a:xfrm>
              <a:off x="7385301" y="4843023"/>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76" name="rc676"/>
            <p:cNvSpPr/>
            <p:nvPr/>
          </p:nvSpPr>
          <p:spPr>
            <a:xfrm>
              <a:off x="7653414" y="4843023"/>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77" name="rc677"/>
            <p:cNvSpPr/>
            <p:nvPr/>
          </p:nvSpPr>
          <p:spPr>
            <a:xfrm>
              <a:off x="7921526" y="4843023"/>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78" name="rc678"/>
            <p:cNvSpPr/>
            <p:nvPr/>
          </p:nvSpPr>
          <p:spPr>
            <a:xfrm>
              <a:off x="8189639" y="4843023"/>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79" name="rc679"/>
            <p:cNvSpPr/>
            <p:nvPr/>
          </p:nvSpPr>
          <p:spPr>
            <a:xfrm>
              <a:off x="8457752" y="4843023"/>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80" name="rc680"/>
            <p:cNvSpPr/>
            <p:nvPr/>
          </p:nvSpPr>
          <p:spPr>
            <a:xfrm>
              <a:off x="1754937" y="39663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1" name="rc681"/>
            <p:cNvSpPr/>
            <p:nvPr/>
          </p:nvSpPr>
          <p:spPr>
            <a:xfrm>
              <a:off x="2023050" y="3966311"/>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2" name="rc682"/>
            <p:cNvSpPr/>
            <p:nvPr/>
          </p:nvSpPr>
          <p:spPr>
            <a:xfrm>
              <a:off x="2291162" y="39663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3" name="rc683"/>
            <p:cNvSpPr/>
            <p:nvPr/>
          </p:nvSpPr>
          <p:spPr>
            <a:xfrm>
              <a:off x="2559275" y="39663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4" name="rc684"/>
            <p:cNvSpPr/>
            <p:nvPr/>
          </p:nvSpPr>
          <p:spPr>
            <a:xfrm>
              <a:off x="2827388" y="39663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5" name="rc685"/>
            <p:cNvSpPr/>
            <p:nvPr/>
          </p:nvSpPr>
          <p:spPr>
            <a:xfrm>
              <a:off x="3095500" y="396631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6" name="rc686"/>
            <p:cNvSpPr/>
            <p:nvPr/>
          </p:nvSpPr>
          <p:spPr>
            <a:xfrm>
              <a:off x="3363613"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7" name="rc687"/>
            <p:cNvSpPr/>
            <p:nvPr/>
          </p:nvSpPr>
          <p:spPr>
            <a:xfrm>
              <a:off x="3631725" y="39663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8" name="rc688"/>
            <p:cNvSpPr/>
            <p:nvPr/>
          </p:nvSpPr>
          <p:spPr>
            <a:xfrm>
              <a:off x="3899838" y="39663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9" name="rc689"/>
            <p:cNvSpPr/>
            <p:nvPr/>
          </p:nvSpPr>
          <p:spPr>
            <a:xfrm>
              <a:off x="4167950" y="39663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0" name="rc690"/>
            <p:cNvSpPr/>
            <p:nvPr/>
          </p:nvSpPr>
          <p:spPr>
            <a:xfrm>
              <a:off x="4436063" y="39663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1" name="rc691"/>
            <p:cNvSpPr/>
            <p:nvPr/>
          </p:nvSpPr>
          <p:spPr>
            <a:xfrm>
              <a:off x="4704176" y="396631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2" name="rc692"/>
            <p:cNvSpPr/>
            <p:nvPr/>
          </p:nvSpPr>
          <p:spPr>
            <a:xfrm>
              <a:off x="4972288" y="39663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3" name="rc693"/>
            <p:cNvSpPr/>
            <p:nvPr/>
          </p:nvSpPr>
          <p:spPr>
            <a:xfrm>
              <a:off x="5240401" y="39663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4" name="rc694"/>
            <p:cNvSpPr/>
            <p:nvPr/>
          </p:nvSpPr>
          <p:spPr>
            <a:xfrm>
              <a:off x="5508513" y="39663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5" name="rc695"/>
            <p:cNvSpPr/>
            <p:nvPr/>
          </p:nvSpPr>
          <p:spPr>
            <a:xfrm>
              <a:off x="5776626" y="39663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6" name="rc696"/>
            <p:cNvSpPr/>
            <p:nvPr/>
          </p:nvSpPr>
          <p:spPr>
            <a:xfrm>
              <a:off x="6044738"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7" name="rc697"/>
            <p:cNvSpPr/>
            <p:nvPr/>
          </p:nvSpPr>
          <p:spPr>
            <a:xfrm>
              <a:off x="6312851"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8" name="rc698"/>
            <p:cNvSpPr/>
            <p:nvPr/>
          </p:nvSpPr>
          <p:spPr>
            <a:xfrm>
              <a:off x="6580964" y="39663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9" name="rc699"/>
            <p:cNvSpPr/>
            <p:nvPr/>
          </p:nvSpPr>
          <p:spPr>
            <a:xfrm>
              <a:off x="6849076" y="39663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17189" y="39663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1" name="rc701"/>
            <p:cNvSpPr/>
            <p:nvPr/>
          </p:nvSpPr>
          <p:spPr>
            <a:xfrm>
              <a:off x="7385301" y="39663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2" name="rc702"/>
            <p:cNvSpPr/>
            <p:nvPr/>
          </p:nvSpPr>
          <p:spPr>
            <a:xfrm>
              <a:off x="7653414" y="39663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3" name="rc703"/>
            <p:cNvSpPr/>
            <p:nvPr/>
          </p:nvSpPr>
          <p:spPr>
            <a:xfrm>
              <a:off x="7921526" y="396631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4" name="rc704"/>
            <p:cNvSpPr/>
            <p:nvPr/>
          </p:nvSpPr>
          <p:spPr>
            <a:xfrm>
              <a:off x="8189639" y="396631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5" name="rc705"/>
            <p:cNvSpPr/>
            <p:nvPr/>
          </p:nvSpPr>
          <p:spPr>
            <a:xfrm>
              <a:off x="8457752" y="396631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6" name="rc706"/>
            <p:cNvSpPr/>
            <p:nvPr/>
          </p:nvSpPr>
          <p:spPr>
            <a:xfrm>
              <a:off x="1754937"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7" name="rc707"/>
            <p:cNvSpPr/>
            <p:nvPr/>
          </p:nvSpPr>
          <p:spPr>
            <a:xfrm>
              <a:off x="2023050"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8" name="rc708"/>
            <p:cNvSpPr/>
            <p:nvPr/>
          </p:nvSpPr>
          <p:spPr>
            <a:xfrm>
              <a:off x="2291162"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9" name="rc709"/>
            <p:cNvSpPr/>
            <p:nvPr/>
          </p:nvSpPr>
          <p:spPr>
            <a:xfrm>
              <a:off x="2559275"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0" name="rc710"/>
            <p:cNvSpPr/>
            <p:nvPr/>
          </p:nvSpPr>
          <p:spPr>
            <a:xfrm>
              <a:off x="2827388"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1" name="rc711"/>
            <p:cNvSpPr/>
            <p:nvPr/>
          </p:nvSpPr>
          <p:spPr>
            <a:xfrm>
              <a:off x="3095500"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2" name="rc712"/>
            <p:cNvSpPr/>
            <p:nvPr/>
          </p:nvSpPr>
          <p:spPr>
            <a:xfrm>
              <a:off x="3363613"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3" name="rc713"/>
            <p:cNvSpPr/>
            <p:nvPr/>
          </p:nvSpPr>
          <p:spPr>
            <a:xfrm>
              <a:off x="3631725"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4" name="rc714"/>
            <p:cNvSpPr/>
            <p:nvPr/>
          </p:nvSpPr>
          <p:spPr>
            <a:xfrm>
              <a:off x="3899838"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5" name="rc715"/>
            <p:cNvSpPr/>
            <p:nvPr/>
          </p:nvSpPr>
          <p:spPr>
            <a:xfrm>
              <a:off x="4167950"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6" name="rc716"/>
            <p:cNvSpPr/>
            <p:nvPr/>
          </p:nvSpPr>
          <p:spPr>
            <a:xfrm>
              <a:off x="4436063" y="183715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7" name="rc717"/>
            <p:cNvSpPr/>
            <p:nvPr/>
          </p:nvSpPr>
          <p:spPr>
            <a:xfrm>
              <a:off x="4704176"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8" name="rc718"/>
            <p:cNvSpPr/>
            <p:nvPr/>
          </p:nvSpPr>
          <p:spPr>
            <a:xfrm>
              <a:off x="4972288"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9" name="rc719"/>
            <p:cNvSpPr/>
            <p:nvPr/>
          </p:nvSpPr>
          <p:spPr>
            <a:xfrm>
              <a:off x="5240401" y="183715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0" name="rc720"/>
            <p:cNvSpPr/>
            <p:nvPr/>
          </p:nvSpPr>
          <p:spPr>
            <a:xfrm>
              <a:off x="5508513"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1" name="rc721"/>
            <p:cNvSpPr/>
            <p:nvPr/>
          </p:nvSpPr>
          <p:spPr>
            <a:xfrm>
              <a:off x="5776626" y="183715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2" name="rc722"/>
            <p:cNvSpPr/>
            <p:nvPr/>
          </p:nvSpPr>
          <p:spPr>
            <a:xfrm>
              <a:off x="6044738"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3" name="rc723"/>
            <p:cNvSpPr/>
            <p:nvPr/>
          </p:nvSpPr>
          <p:spPr>
            <a:xfrm>
              <a:off x="6312851"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4" name="rc724"/>
            <p:cNvSpPr/>
            <p:nvPr/>
          </p:nvSpPr>
          <p:spPr>
            <a:xfrm>
              <a:off x="6580964"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5" name="rc725"/>
            <p:cNvSpPr/>
            <p:nvPr/>
          </p:nvSpPr>
          <p:spPr>
            <a:xfrm>
              <a:off x="6849076" y="183715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6" name="rc726"/>
            <p:cNvSpPr/>
            <p:nvPr/>
          </p:nvSpPr>
          <p:spPr>
            <a:xfrm>
              <a:off x="7117189"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7" name="rc727"/>
            <p:cNvSpPr/>
            <p:nvPr/>
          </p:nvSpPr>
          <p:spPr>
            <a:xfrm>
              <a:off x="7385301" y="183715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8" name="rc728"/>
            <p:cNvSpPr/>
            <p:nvPr/>
          </p:nvSpPr>
          <p:spPr>
            <a:xfrm>
              <a:off x="7653414"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9" name="rc729"/>
            <p:cNvSpPr/>
            <p:nvPr/>
          </p:nvSpPr>
          <p:spPr>
            <a:xfrm>
              <a:off x="7921526" y="183715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0" name="rc730"/>
            <p:cNvSpPr/>
            <p:nvPr/>
          </p:nvSpPr>
          <p:spPr>
            <a:xfrm>
              <a:off x="8189639" y="183715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31" name="rc731"/>
            <p:cNvSpPr/>
            <p:nvPr/>
          </p:nvSpPr>
          <p:spPr>
            <a:xfrm>
              <a:off x="8457752"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2" name="rc732"/>
            <p:cNvSpPr/>
            <p:nvPr/>
          </p:nvSpPr>
          <p:spPr>
            <a:xfrm>
              <a:off x="1754937" y="4216800"/>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33" name="rc733"/>
            <p:cNvSpPr/>
            <p:nvPr/>
          </p:nvSpPr>
          <p:spPr>
            <a:xfrm>
              <a:off x="2023050"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4" name="rc734"/>
            <p:cNvSpPr/>
            <p:nvPr/>
          </p:nvSpPr>
          <p:spPr>
            <a:xfrm>
              <a:off x="2291162"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5" name="rc735"/>
            <p:cNvSpPr/>
            <p:nvPr/>
          </p:nvSpPr>
          <p:spPr>
            <a:xfrm>
              <a:off x="2559275" y="42168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6" name="rc736"/>
            <p:cNvSpPr/>
            <p:nvPr/>
          </p:nvSpPr>
          <p:spPr>
            <a:xfrm>
              <a:off x="2827388"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095500"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8" name="rc738"/>
            <p:cNvSpPr/>
            <p:nvPr/>
          </p:nvSpPr>
          <p:spPr>
            <a:xfrm>
              <a:off x="3363613" y="421680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9" name="rc739"/>
            <p:cNvSpPr/>
            <p:nvPr/>
          </p:nvSpPr>
          <p:spPr>
            <a:xfrm>
              <a:off x="3631725"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0" name="rc740"/>
            <p:cNvSpPr/>
            <p:nvPr/>
          </p:nvSpPr>
          <p:spPr>
            <a:xfrm>
              <a:off x="3899838"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1" name="rc741"/>
            <p:cNvSpPr/>
            <p:nvPr/>
          </p:nvSpPr>
          <p:spPr>
            <a:xfrm>
              <a:off x="4167950"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2" name="rc742"/>
            <p:cNvSpPr/>
            <p:nvPr/>
          </p:nvSpPr>
          <p:spPr>
            <a:xfrm>
              <a:off x="4436063" y="42168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3" name="rc743"/>
            <p:cNvSpPr/>
            <p:nvPr/>
          </p:nvSpPr>
          <p:spPr>
            <a:xfrm>
              <a:off x="4704176"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4" name="rc744"/>
            <p:cNvSpPr/>
            <p:nvPr/>
          </p:nvSpPr>
          <p:spPr>
            <a:xfrm>
              <a:off x="4972288"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5" name="rc745"/>
            <p:cNvSpPr/>
            <p:nvPr/>
          </p:nvSpPr>
          <p:spPr>
            <a:xfrm>
              <a:off x="5240401"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6" name="rc746"/>
            <p:cNvSpPr/>
            <p:nvPr/>
          </p:nvSpPr>
          <p:spPr>
            <a:xfrm>
              <a:off x="5508513"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7" name="rc747"/>
            <p:cNvSpPr/>
            <p:nvPr/>
          </p:nvSpPr>
          <p:spPr>
            <a:xfrm>
              <a:off x="5776626"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044738" y="4216800"/>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9" name="rc749"/>
            <p:cNvSpPr/>
            <p:nvPr/>
          </p:nvSpPr>
          <p:spPr>
            <a:xfrm>
              <a:off x="6312851" y="421680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50" name="rc750"/>
            <p:cNvSpPr/>
            <p:nvPr/>
          </p:nvSpPr>
          <p:spPr>
            <a:xfrm>
              <a:off x="6580964"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1" name="rc751"/>
            <p:cNvSpPr/>
            <p:nvPr/>
          </p:nvSpPr>
          <p:spPr>
            <a:xfrm>
              <a:off x="6849076"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2" name="rc752"/>
            <p:cNvSpPr/>
            <p:nvPr/>
          </p:nvSpPr>
          <p:spPr>
            <a:xfrm>
              <a:off x="7117189" y="42168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3" name="rc753"/>
            <p:cNvSpPr/>
            <p:nvPr/>
          </p:nvSpPr>
          <p:spPr>
            <a:xfrm>
              <a:off x="7385301" y="421680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54" name="rc754"/>
            <p:cNvSpPr/>
            <p:nvPr/>
          </p:nvSpPr>
          <p:spPr>
            <a:xfrm>
              <a:off x="7653414" y="421680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5" name="rc755"/>
            <p:cNvSpPr/>
            <p:nvPr/>
          </p:nvSpPr>
          <p:spPr>
            <a:xfrm>
              <a:off x="7921526" y="421680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6" name="rc756"/>
            <p:cNvSpPr/>
            <p:nvPr/>
          </p:nvSpPr>
          <p:spPr>
            <a:xfrm>
              <a:off x="8189639"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57752" y="42168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8" name="rc758"/>
            <p:cNvSpPr/>
            <p:nvPr/>
          </p:nvSpPr>
          <p:spPr>
            <a:xfrm>
              <a:off x="1754937"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9" name="rc759"/>
            <p:cNvSpPr/>
            <p:nvPr/>
          </p:nvSpPr>
          <p:spPr>
            <a:xfrm>
              <a:off x="2023050"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0" name="rc760"/>
            <p:cNvSpPr/>
            <p:nvPr/>
          </p:nvSpPr>
          <p:spPr>
            <a:xfrm>
              <a:off x="2291162"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1" name="rc761"/>
            <p:cNvSpPr/>
            <p:nvPr/>
          </p:nvSpPr>
          <p:spPr>
            <a:xfrm>
              <a:off x="2559275"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2" name="rc762"/>
            <p:cNvSpPr/>
            <p:nvPr/>
          </p:nvSpPr>
          <p:spPr>
            <a:xfrm>
              <a:off x="2827388"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3" name="rc763"/>
            <p:cNvSpPr/>
            <p:nvPr/>
          </p:nvSpPr>
          <p:spPr>
            <a:xfrm>
              <a:off x="3095500"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4" name="rc764"/>
            <p:cNvSpPr/>
            <p:nvPr/>
          </p:nvSpPr>
          <p:spPr>
            <a:xfrm>
              <a:off x="3363613"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5" name="rc765"/>
            <p:cNvSpPr/>
            <p:nvPr/>
          </p:nvSpPr>
          <p:spPr>
            <a:xfrm>
              <a:off x="3631725"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6" name="rc766"/>
            <p:cNvSpPr/>
            <p:nvPr/>
          </p:nvSpPr>
          <p:spPr>
            <a:xfrm>
              <a:off x="3899838"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7" name="rc767"/>
            <p:cNvSpPr/>
            <p:nvPr/>
          </p:nvSpPr>
          <p:spPr>
            <a:xfrm>
              <a:off x="4167950"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8" name="rc768"/>
            <p:cNvSpPr/>
            <p:nvPr/>
          </p:nvSpPr>
          <p:spPr>
            <a:xfrm>
              <a:off x="4436063"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04176" y="196239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0" name="rc770"/>
            <p:cNvSpPr/>
            <p:nvPr/>
          </p:nvSpPr>
          <p:spPr>
            <a:xfrm>
              <a:off x="4972288" y="196239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1" name="rc771"/>
            <p:cNvSpPr/>
            <p:nvPr/>
          </p:nvSpPr>
          <p:spPr>
            <a:xfrm>
              <a:off x="5240401"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08513"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3" name="rc773"/>
            <p:cNvSpPr/>
            <p:nvPr/>
          </p:nvSpPr>
          <p:spPr>
            <a:xfrm>
              <a:off x="5776626"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44738"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12851"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6" name="rc776"/>
            <p:cNvSpPr/>
            <p:nvPr/>
          </p:nvSpPr>
          <p:spPr>
            <a:xfrm>
              <a:off x="6580964" y="196239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7" name="rc777"/>
            <p:cNvSpPr/>
            <p:nvPr/>
          </p:nvSpPr>
          <p:spPr>
            <a:xfrm>
              <a:off x="6849076"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8" name="rc778"/>
            <p:cNvSpPr/>
            <p:nvPr/>
          </p:nvSpPr>
          <p:spPr>
            <a:xfrm>
              <a:off x="7117189"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9" name="rc779"/>
            <p:cNvSpPr/>
            <p:nvPr/>
          </p:nvSpPr>
          <p:spPr>
            <a:xfrm>
              <a:off x="7385301" y="1962399"/>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80" name="rc780"/>
            <p:cNvSpPr/>
            <p:nvPr/>
          </p:nvSpPr>
          <p:spPr>
            <a:xfrm>
              <a:off x="7653414"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1" name="rc781"/>
            <p:cNvSpPr/>
            <p:nvPr/>
          </p:nvSpPr>
          <p:spPr>
            <a:xfrm>
              <a:off x="7921526" y="196239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2" name="rc782"/>
            <p:cNvSpPr/>
            <p:nvPr/>
          </p:nvSpPr>
          <p:spPr>
            <a:xfrm>
              <a:off x="8189639"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3" name="rc783"/>
            <p:cNvSpPr/>
            <p:nvPr/>
          </p:nvSpPr>
          <p:spPr>
            <a:xfrm>
              <a:off x="8457752"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4" name="rc784"/>
            <p:cNvSpPr/>
            <p:nvPr/>
          </p:nvSpPr>
          <p:spPr>
            <a:xfrm>
              <a:off x="1754937" y="521875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85" name="rc785"/>
            <p:cNvSpPr/>
            <p:nvPr/>
          </p:nvSpPr>
          <p:spPr>
            <a:xfrm>
              <a:off x="2023050" y="5218757"/>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6" name="rc786"/>
            <p:cNvSpPr/>
            <p:nvPr/>
          </p:nvSpPr>
          <p:spPr>
            <a:xfrm>
              <a:off x="2291162" y="5218757"/>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7" name="rc787"/>
            <p:cNvSpPr/>
            <p:nvPr/>
          </p:nvSpPr>
          <p:spPr>
            <a:xfrm>
              <a:off x="2559275" y="5218757"/>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88" name="rc788"/>
            <p:cNvSpPr/>
            <p:nvPr/>
          </p:nvSpPr>
          <p:spPr>
            <a:xfrm>
              <a:off x="2827388" y="521875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89" name="rc789"/>
            <p:cNvSpPr/>
            <p:nvPr/>
          </p:nvSpPr>
          <p:spPr>
            <a:xfrm>
              <a:off x="3095500" y="521875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90" name="rc790"/>
            <p:cNvSpPr/>
            <p:nvPr/>
          </p:nvSpPr>
          <p:spPr>
            <a:xfrm>
              <a:off x="3363613" y="521875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1" name="rc791"/>
            <p:cNvSpPr/>
            <p:nvPr/>
          </p:nvSpPr>
          <p:spPr>
            <a:xfrm>
              <a:off x="3631725" y="521875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2" name="rc792"/>
            <p:cNvSpPr/>
            <p:nvPr/>
          </p:nvSpPr>
          <p:spPr>
            <a:xfrm>
              <a:off x="3899838" y="521875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3" name="rc793"/>
            <p:cNvSpPr/>
            <p:nvPr/>
          </p:nvSpPr>
          <p:spPr>
            <a:xfrm>
              <a:off x="4167950" y="521875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4" name="rc794"/>
            <p:cNvSpPr/>
            <p:nvPr/>
          </p:nvSpPr>
          <p:spPr>
            <a:xfrm>
              <a:off x="4436063" y="521875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5" name="rc795"/>
            <p:cNvSpPr/>
            <p:nvPr/>
          </p:nvSpPr>
          <p:spPr>
            <a:xfrm>
              <a:off x="4704176" y="5218757"/>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96" name="rc796"/>
            <p:cNvSpPr/>
            <p:nvPr/>
          </p:nvSpPr>
          <p:spPr>
            <a:xfrm>
              <a:off x="4972288" y="5218757"/>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7" name="rc797"/>
            <p:cNvSpPr/>
            <p:nvPr/>
          </p:nvSpPr>
          <p:spPr>
            <a:xfrm>
              <a:off x="5240401" y="5218757"/>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98" name="rc798"/>
            <p:cNvSpPr/>
            <p:nvPr/>
          </p:nvSpPr>
          <p:spPr>
            <a:xfrm>
              <a:off x="5508513" y="5218757"/>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99" name="rc799"/>
            <p:cNvSpPr/>
            <p:nvPr/>
          </p:nvSpPr>
          <p:spPr>
            <a:xfrm>
              <a:off x="5776626" y="5218757"/>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00" name="rc800"/>
            <p:cNvSpPr/>
            <p:nvPr/>
          </p:nvSpPr>
          <p:spPr>
            <a:xfrm>
              <a:off x="6044738" y="5218757"/>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01" name="rc801"/>
            <p:cNvSpPr/>
            <p:nvPr/>
          </p:nvSpPr>
          <p:spPr>
            <a:xfrm>
              <a:off x="6312851" y="5218757"/>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02" name="rc802"/>
            <p:cNvSpPr/>
            <p:nvPr/>
          </p:nvSpPr>
          <p:spPr>
            <a:xfrm>
              <a:off x="6580964" y="5218757"/>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03" name="rc803"/>
            <p:cNvSpPr/>
            <p:nvPr/>
          </p:nvSpPr>
          <p:spPr>
            <a:xfrm>
              <a:off x="6849076" y="5218757"/>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04" name="rc804"/>
            <p:cNvSpPr/>
            <p:nvPr/>
          </p:nvSpPr>
          <p:spPr>
            <a:xfrm>
              <a:off x="7117189" y="5218757"/>
              <a:ext cx="268112" cy="12524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05" name="rc805"/>
            <p:cNvSpPr/>
            <p:nvPr/>
          </p:nvSpPr>
          <p:spPr>
            <a:xfrm>
              <a:off x="7385301" y="5218757"/>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06" name="rc806"/>
            <p:cNvSpPr/>
            <p:nvPr/>
          </p:nvSpPr>
          <p:spPr>
            <a:xfrm>
              <a:off x="7653414" y="5218757"/>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07" name="rc807"/>
            <p:cNvSpPr/>
            <p:nvPr/>
          </p:nvSpPr>
          <p:spPr>
            <a:xfrm>
              <a:off x="7921526" y="5218757"/>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08" name="rc808"/>
            <p:cNvSpPr/>
            <p:nvPr/>
          </p:nvSpPr>
          <p:spPr>
            <a:xfrm>
              <a:off x="8189639" y="5218757"/>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09" name="rc809"/>
            <p:cNvSpPr/>
            <p:nvPr/>
          </p:nvSpPr>
          <p:spPr>
            <a:xfrm>
              <a:off x="8457752" y="5218757"/>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10" name="rc810"/>
            <p:cNvSpPr/>
            <p:nvPr/>
          </p:nvSpPr>
          <p:spPr>
            <a:xfrm>
              <a:off x="1754937" y="2087643"/>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1" name="rc811"/>
            <p:cNvSpPr/>
            <p:nvPr/>
          </p:nvSpPr>
          <p:spPr>
            <a:xfrm>
              <a:off x="2023050" y="208764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2" name="rc812"/>
            <p:cNvSpPr/>
            <p:nvPr/>
          </p:nvSpPr>
          <p:spPr>
            <a:xfrm>
              <a:off x="2291162" y="2087643"/>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3" name="rc813"/>
            <p:cNvSpPr/>
            <p:nvPr/>
          </p:nvSpPr>
          <p:spPr>
            <a:xfrm>
              <a:off x="2559275" y="208764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14" name="rc814"/>
            <p:cNvSpPr/>
            <p:nvPr/>
          </p:nvSpPr>
          <p:spPr>
            <a:xfrm>
              <a:off x="2827388" y="2087643"/>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5" name="rc815"/>
            <p:cNvSpPr/>
            <p:nvPr/>
          </p:nvSpPr>
          <p:spPr>
            <a:xfrm>
              <a:off x="3095500" y="2087643"/>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6" name="rc816"/>
            <p:cNvSpPr/>
            <p:nvPr/>
          </p:nvSpPr>
          <p:spPr>
            <a:xfrm>
              <a:off x="3363613" y="208764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17" name="rc817"/>
            <p:cNvSpPr/>
            <p:nvPr/>
          </p:nvSpPr>
          <p:spPr>
            <a:xfrm>
              <a:off x="3631725" y="2087643"/>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8" name="rc818"/>
            <p:cNvSpPr/>
            <p:nvPr/>
          </p:nvSpPr>
          <p:spPr>
            <a:xfrm>
              <a:off x="3899838" y="208764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9" name="rc819"/>
            <p:cNvSpPr/>
            <p:nvPr/>
          </p:nvSpPr>
          <p:spPr>
            <a:xfrm>
              <a:off x="4167950" y="208764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0" name="rc820"/>
            <p:cNvSpPr/>
            <p:nvPr/>
          </p:nvSpPr>
          <p:spPr>
            <a:xfrm>
              <a:off x="4436063" y="208764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1" name="rc821"/>
            <p:cNvSpPr/>
            <p:nvPr/>
          </p:nvSpPr>
          <p:spPr>
            <a:xfrm>
              <a:off x="4704176" y="208764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2" name="rc822"/>
            <p:cNvSpPr/>
            <p:nvPr/>
          </p:nvSpPr>
          <p:spPr>
            <a:xfrm>
              <a:off x="4972288" y="208764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3" name="rc823"/>
            <p:cNvSpPr/>
            <p:nvPr/>
          </p:nvSpPr>
          <p:spPr>
            <a:xfrm>
              <a:off x="5240401" y="208764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4" name="rc824"/>
            <p:cNvSpPr/>
            <p:nvPr/>
          </p:nvSpPr>
          <p:spPr>
            <a:xfrm>
              <a:off x="5508513" y="208764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5" name="rc825"/>
            <p:cNvSpPr/>
            <p:nvPr/>
          </p:nvSpPr>
          <p:spPr>
            <a:xfrm>
              <a:off x="5776626" y="2087643"/>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6" name="rc826"/>
            <p:cNvSpPr/>
            <p:nvPr/>
          </p:nvSpPr>
          <p:spPr>
            <a:xfrm>
              <a:off x="6044738" y="208764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7" name="rc827"/>
            <p:cNvSpPr/>
            <p:nvPr/>
          </p:nvSpPr>
          <p:spPr>
            <a:xfrm>
              <a:off x="6312851" y="208764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8" name="rc828"/>
            <p:cNvSpPr/>
            <p:nvPr/>
          </p:nvSpPr>
          <p:spPr>
            <a:xfrm>
              <a:off x="6580964"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9" name="rc829"/>
            <p:cNvSpPr/>
            <p:nvPr/>
          </p:nvSpPr>
          <p:spPr>
            <a:xfrm>
              <a:off x="6849076" y="208764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0" name="rc830"/>
            <p:cNvSpPr/>
            <p:nvPr/>
          </p:nvSpPr>
          <p:spPr>
            <a:xfrm>
              <a:off x="7117189"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1" name="rc831"/>
            <p:cNvSpPr/>
            <p:nvPr/>
          </p:nvSpPr>
          <p:spPr>
            <a:xfrm>
              <a:off x="7385301" y="208764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2" name="rc832"/>
            <p:cNvSpPr/>
            <p:nvPr/>
          </p:nvSpPr>
          <p:spPr>
            <a:xfrm>
              <a:off x="7653414" y="208764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3" name="rc833"/>
            <p:cNvSpPr/>
            <p:nvPr/>
          </p:nvSpPr>
          <p:spPr>
            <a:xfrm>
              <a:off x="7921526"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4" name="rc834"/>
            <p:cNvSpPr/>
            <p:nvPr/>
          </p:nvSpPr>
          <p:spPr>
            <a:xfrm>
              <a:off x="8189639" y="2087643"/>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5" name="rc835"/>
            <p:cNvSpPr/>
            <p:nvPr/>
          </p:nvSpPr>
          <p:spPr>
            <a:xfrm>
              <a:off x="8457752"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6" name="rc836"/>
            <p:cNvSpPr/>
            <p:nvPr/>
          </p:nvSpPr>
          <p:spPr>
            <a:xfrm>
              <a:off x="1754937"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7" name="rc837"/>
            <p:cNvSpPr/>
            <p:nvPr/>
          </p:nvSpPr>
          <p:spPr>
            <a:xfrm>
              <a:off x="2023050"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8" name="rc838"/>
            <p:cNvSpPr/>
            <p:nvPr/>
          </p:nvSpPr>
          <p:spPr>
            <a:xfrm>
              <a:off x="2291162"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9" name="rc839"/>
            <p:cNvSpPr/>
            <p:nvPr/>
          </p:nvSpPr>
          <p:spPr>
            <a:xfrm>
              <a:off x="2559275"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0" name="rc840"/>
            <p:cNvSpPr/>
            <p:nvPr/>
          </p:nvSpPr>
          <p:spPr>
            <a:xfrm>
              <a:off x="2827388"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1" name="rc841"/>
            <p:cNvSpPr/>
            <p:nvPr/>
          </p:nvSpPr>
          <p:spPr>
            <a:xfrm>
              <a:off x="3095500"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2" name="rc842"/>
            <p:cNvSpPr/>
            <p:nvPr/>
          </p:nvSpPr>
          <p:spPr>
            <a:xfrm>
              <a:off x="3363613"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3" name="rc843"/>
            <p:cNvSpPr/>
            <p:nvPr/>
          </p:nvSpPr>
          <p:spPr>
            <a:xfrm>
              <a:off x="3631725"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4" name="rc844"/>
            <p:cNvSpPr/>
            <p:nvPr/>
          </p:nvSpPr>
          <p:spPr>
            <a:xfrm>
              <a:off x="3899838"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5" name="rc845"/>
            <p:cNvSpPr/>
            <p:nvPr/>
          </p:nvSpPr>
          <p:spPr>
            <a:xfrm>
              <a:off x="4167950"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6" name="rc846"/>
            <p:cNvSpPr/>
            <p:nvPr/>
          </p:nvSpPr>
          <p:spPr>
            <a:xfrm>
              <a:off x="4436063"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7" name="rc847"/>
            <p:cNvSpPr/>
            <p:nvPr/>
          </p:nvSpPr>
          <p:spPr>
            <a:xfrm>
              <a:off x="4704176"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8" name="rc848"/>
            <p:cNvSpPr/>
            <p:nvPr/>
          </p:nvSpPr>
          <p:spPr>
            <a:xfrm>
              <a:off x="4972288"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9" name="rc849"/>
            <p:cNvSpPr/>
            <p:nvPr/>
          </p:nvSpPr>
          <p:spPr>
            <a:xfrm>
              <a:off x="5240401"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0" name="rc850"/>
            <p:cNvSpPr/>
            <p:nvPr/>
          </p:nvSpPr>
          <p:spPr>
            <a:xfrm>
              <a:off x="5508513"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1" name="rc851"/>
            <p:cNvSpPr/>
            <p:nvPr/>
          </p:nvSpPr>
          <p:spPr>
            <a:xfrm>
              <a:off x="5776626"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2" name="rc852"/>
            <p:cNvSpPr/>
            <p:nvPr/>
          </p:nvSpPr>
          <p:spPr>
            <a:xfrm>
              <a:off x="6044738"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3" name="rc853"/>
            <p:cNvSpPr/>
            <p:nvPr/>
          </p:nvSpPr>
          <p:spPr>
            <a:xfrm>
              <a:off x="6312851"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4" name="rc854"/>
            <p:cNvSpPr/>
            <p:nvPr/>
          </p:nvSpPr>
          <p:spPr>
            <a:xfrm>
              <a:off x="6580964"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5" name="rc855"/>
            <p:cNvSpPr/>
            <p:nvPr/>
          </p:nvSpPr>
          <p:spPr>
            <a:xfrm>
              <a:off x="6849076"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6" name="rc856"/>
            <p:cNvSpPr/>
            <p:nvPr/>
          </p:nvSpPr>
          <p:spPr>
            <a:xfrm>
              <a:off x="7117189"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7" name="rc857"/>
            <p:cNvSpPr/>
            <p:nvPr/>
          </p:nvSpPr>
          <p:spPr>
            <a:xfrm>
              <a:off x="7385301"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8" name="rc858"/>
            <p:cNvSpPr/>
            <p:nvPr/>
          </p:nvSpPr>
          <p:spPr>
            <a:xfrm>
              <a:off x="7653414"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9" name="rc859"/>
            <p:cNvSpPr/>
            <p:nvPr/>
          </p:nvSpPr>
          <p:spPr>
            <a:xfrm>
              <a:off x="7921526"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0" name="rc860"/>
            <p:cNvSpPr/>
            <p:nvPr/>
          </p:nvSpPr>
          <p:spPr>
            <a:xfrm>
              <a:off x="8189639"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1" name="rc861"/>
            <p:cNvSpPr/>
            <p:nvPr/>
          </p:nvSpPr>
          <p:spPr>
            <a:xfrm>
              <a:off x="8457752"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2" name="rc862"/>
            <p:cNvSpPr/>
            <p:nvPr/>
          </p:nvSpPr>
          <p:spPr>
            <a:xfrm>
              <a:off x="1754937" y="2212888"/>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3" name="rc863"/>
            <p:cNvSpPr/>
            <p:nvPr/>
          </p:nvSpPr>
          <p:spPr>
            <a:xfrm>
              <a:off x="2023050" y="221288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4" name="rc864"/>
            <p:cNvSpPr/>
            <p:nvPr/>
          </p:nvSpPr>
          <p:spPr>
            <a:xfrm>
              <a:off x="2291162" y="221288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5" name="rc865"/>
            <p:cNvSpPr/>
            <p:nvPr/>
          </p:nvSpPr>
          <p:spPr>
            <a:xfrm>
              <a:off x="2559275" y="221288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6" name="rc866"/>
            <p:cNvSpPr/>
            <p:nvPr/>
          </p:nvSpPr>
          <p:spPr>
            <a:xfrm>
              <a:off x="2827388" y="221288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7" name="rc867"/>
            <p:cNvSpPr/>
            <p:nvPr/>
          </p:nvSpPr>
          <p:spPr>
            <a:xfrm>
              <a:off x="3095500" y="221288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8" name="rc868"/>
            <p:cNvSpPr/>
            <p:nvPr/>
          </p:nvSpPr>
          <p:spPr>
            <a:xfrm>
              <a:off x="3363613" y="221288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9" name="rc869"/>
            <p:cNvSpPr/>
            <p:nvPr/>
          </p:nvSpPr>
          <p:spPr>
            <a:xfrm>
              <a:off x="3631725" y="221288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0" name="rc870"/>
            <p:cNvSpPr/>
            <p:nvPr/>
          </p:nvSpPr>
          <p:spPr>
            <a:xfrm>
              <a:off x="3899838" y="221288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1" name="rc871"/>
            <p:cNvSpPr/>
            <p:nvPr/>
          </p:nvSpPr>
          <p:spPr>
            <a:xfrm>
              <a:off x="4167950" y="221288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2" name="rc872"/>
            <p:cNvSpPr/>
            <p:nvPr/>
          </p:nvSpPr>
          <p:spPr>
            <a:xfrm>
              <a:off x="4436063" y="221288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3" name="rc873"/>
            <p:cNvSpPr/>
            <p:nvPr/>
          </p:nvSpPr>
          <p:spPr>
            <a:xfrm>
              <a:off x="4704176" y="221288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4" name="rc874"/>
            <p:cNvSpPr/>
            <p:nvPr/>
          </p:nvSpPr>
          <p:spPr>
            <a:xfrm>
              <a:off x="4972288" y="221288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5" name="rc875"/>
            <p:cNvSpPr/>
            <p:nvPr/>
          </p:nvSpPr>
          <p:spPr>
            <a:xfrm>
              <a:off x="5240401" y="221288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6" name="rc876"/>
            <p:cNvSpPr/>
            <p:nvPr/>
          </p:nvSpPr>
          <p:spPr>
            <a:xfrm>
              <a:off x="5508513" y="221288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7" name="rc877"/>
            <p:cNvSpPr/>
            <p:nvPr/>
          </p:nvSpPr>
          <p:spPr>
            <a:xfrm>
              <a:off x="5776626" y="221288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8" name="rc878"/>
            <p:cNvSpPr/>
            <p:nvPr/>
          </p:nvSpPr>
          <p:spPr>
            <a:xfrm>
              <a:off x="6044738" y="2212888"/>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9" name="rc879"/>
            <p:cNvSpPr/>
            <p:nvPr/>
          </p:nvSpPr>
          <p:spPr>
            <a:xfrm>
              <a:off x="6312851" y="2212888"/>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0" name="rc880"/>
            <p:cNvSpPr/>
            <p:nvPr/>
          </p:nvSpPr>
          <p:spPr>
            <a:xfrm>
              <a:off x="6580964" y="221288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1" name="rc881"/>
            <p:cNvSpPr/>
            <p:nvPr/>
          </p:nvSpPr>
          <p:spPr>
            <a:xfrm>
              <a:off x="6849076" y="221288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2" name="rc882"/>
            <p:cNvSpPr/>
            <p:nvPr/>
          </p:nvSpPr>
          <p:spPr>
            <a:xfrm>
              <a:off x="7117189" y="221288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3" name="rc883"/>
            <p:cNvSpPr/>
            <p:nvPr/>
          </p:nvSpPr>
          <p:spPr>
            <a:xfrm>
              <a:off x="7385301" y="221288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4" name="rc884"/>
            <p:cNvSpPr/>
            <p:nvPr/>
          </p:nvSpPr>
          <p:spPr>
            <a:xfrm>
              <a:off x="7653414" y="221288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5" name="rc885"/>
            <p:cNvSpPr/>
            <p:nvPr/>
          </p:nvSpPr>
          <p:spPr>
            <a:xfrm>
              <a:off x="7921526" y="221288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6" name="rc886"/>
            <p:cNvSpPr/>
            <p:nvPr/>
          </p:nvSpPr>
          <p:spPr>
            <a:xfrm>
              <a:off x="8189639" y="2212888"/>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7" name="rc887"/>
            <p:cNvSpPr/>
            <p:nvPr/>
          </p:nvSpPr>
          <p:spPr>
            <a:xfrm>
              <a:off x="8457752" y="221288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8" name="rc888"/>
            <p:cNvSpPr/>
            <p:nvPr/>
          </p:nvSpPr>
          <p:spPr>
            <a:xfrm>
              <a:off x="1754937" y="559449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9" name="rc889"/>
            <p:cNvSpPr/>
            <p:nvPr/>
          </p:nvSpPr>
          <p:spPr>
            <a:xfrm>
              <a:off x="2023050" y="5594490"/>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90" name="rc890"/>
            <p:cNvSpPr/>
            <p:nvPr/>
          </p:nvSpPr>
          <p:spPr>
            <a:xfrm>
              <a:off x="2291162" y="5594490"/>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91" name="rc891"/>
            <p:cNvSpPr/>
            <p:nvPr/>
          </p:nvSpPr>
          <p:spPr>
            <a:xfrm>
              <a:off x="2559275" y="5594490"/>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92" name="rc892"/>
            <p:cNvSpPr/>
            <p:nvPr/>
          </p:nvSpPr>
          <p:spPr>
            <a:xfrm>
              <a:off x="2827388" y="559449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3" name="rc893"/>
            <p:cNvSpPr/>
            <p:nvPr/>
          </p:nvSpPr>
          <p:spPr>
            <a:xfrm>
              <a:off x="3095500" y="559449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4" name="rc894"/>
            <p:cNvSpPr/>
            <p:nvPr/>
          </p:nvSpPr>
          <p:spPr>
            <a:xfrm>
              <a:off x="3363613" y="5594490"/>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95" name="rc895"/>
            <p:cNvSpPr/>
            <p:nvPr/>
          </p:nvSpPr>
          <p:spPr>
            <a:xfrm>
              <a:off x="3631725" y="5594490"/>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96" name="rc896"/>
            <p:cNvSpPr/>
            <p:nvPr/>
          </p:nvSpPr>
          <p:spPr>
            <a:xfrm>
              <a:off x="3899838" y="5594490"/>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97" name="rc897"/>
            <p:cNvSpPr/>
            <p:nvPr/>
          </p:nvSpPr>
          <p:spPr>
            <a:xfrm>
              <a:off x="4167950" y="5594490"/>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98" name="rc898"/>
            <p:cNvSpPr/>
            <p:nvPr/>
          </p:nvSpPr>
          <p:spPr>
            <a:xfrm>
              <a:off x="4436063" y="559449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9" name="rc899"/>
            <p:cNvSpPr/>
            <p:nvPr/>
          </p:nvSpPr>
          <p:spPr>
            <a:xfrm>
              <a:off x="4704176" y="559449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0" name="rc900"/>
            <p:cNvSpPr/>
            <p:nvPr/>
          </p:nvSpPr>
          <p:spPr>
            <a:xfrm>
              <a:off x="4972288" y="559449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1" name="rc901"/>
            <p:cNvSpPr/>
            <p:nvPr/>
          </p:nvSpPr>
          <p:spPr>
            <a:xfrm>
              <a:off x="5240401" y="559449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2" name="rc902"/>
            <p:cNvSpPr/>
            <p:nvPr/>
          </p:nvSpPr>
          <p:spPr>
            <a:xfrm>
              <a:off x="5508513" y="5594490"/>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3" name="rc903"/>
            <p:cNvSpPr/>
            <p:nvPr/>
          </p:nvSpPr>
          <p:spPr>
            <a:xfrm>
              <a:off x="5776626" y="559449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4" name="rc904"/>
            <p:cNvSpPr/>
            <p:nvPr/>
          </p:nvSpPr>
          <p:spPr>
            <a:xfrm>
              <a:off x="6044738" y="559449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5" name="rc905"/>
            <p:cNvSpPr/>
            <p:nvPr/>
          </p:nvSpPr>
          <p:spPr>
            <a:xfrm>
              <a:off x="6312851" y="5594490"/>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6" name="rc906"/>
            <p:cNvSpPr/>
            <p:nvPr/>
          </p:nvSpPr>
          <p:spPr>
            <a:xfrm>
              <a:off x="6580964" y="5594490"/>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07" name="rc907"/>
            <p:cNvSpPr/>
            <p:nvPr/>
          </p:nvSpPr>
          <p:spPr>
            <a:xfrm>
              <a:off x="6849076" y="5594490"/>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08" name="rc908"/>
            <p:cNvSpPr/>
            <p:nvPr/>
          </p:nvSpPr>
          <p:spPr>
            <a:xfrm>
              <a:off x="7117189" y="5594490"/>
              <a:ext cx="268112" cy="1252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09" name="rc909"/>
            <p:cNvSpPr/>
            <p:nvPr/>
          </p:nvSpPr>
          <p:spPr>
            <a:xfrm>
              <a:off x="7385301" y="5594490"/>
              <a:ext cx="268112" cy="1252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10" name="rc910"/>
            <p:cNvSpPr/>
            <p:nvPr/>
          </p:nvSpPr>
          <p:spPr>
            <a:xfrm>
              <a:off x="7653414" y="5594490"/>
              <a:ext cx="268112" cy="125244"/>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11" name="rc911"/>
            <p:cNvSpPr/>
            <p:nvPr/>
          </p:nvSpPr>
          <p:spPr>
            <a:xfrm>
              <a:off x="7921526" y="5594490"/>
              <a:ext cx="268112" cy="1252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12" name="rc912"/>
            <p:cNvSpPr/>
            <p:nvPr/>
          </p:nvSpPr>
          <p:spPr>
            <a:xfrm>
              <a:off x="8189639" y="5594490"/>
              <a:ext cx="268112" cy="1252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913" name="rc913"/>
            <p:cNvSpPr/>
            <p:nvPr/>
          </p:nvSpPr>
          <p:spPr>
            <a:xfrm>
              <a:off x="8457752" y="5594490"/>
              <a:ext cx="268112" cy="125244"/>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14" name="rc914"/>
            <p:cNvSpPr/>
            <p:nvPr/>
          </p:nvSpPr>
          <p:spPr>
            <a:xfrm>
              <a:off x="1754937" y="371582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5" name="rc915"/>
            <p:cNvSpPr/>
            <p:nvPr/>
          </p:nvSpPr>
          <p:spPr>
            <a:xfrm>
              <a:off x="2023050" y="371582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6" name="rc916"/>
            <p:cNvSpPr/>
            <p:nvPr/>
          </p:nvSpPr>
          <p:spPr>
            <a:xfrm>
              <a:off x="2291162" y="371582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7" name="rc917"/>
            <p:cNvSpPr/>
            <p:nvPr/>
          </p:nvSpPr>
          <p:spPr>
            <a:xfrm>
              <a:off x="2559275" y="371582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8" name="rc918"/>
            <p:cNvSpPr/>
            <p:nvPr/>
          </p:nvSpPr>
          <p:spPr>
            <a:xfrm>
              <a:off x="2827388" y="371582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9" name="rc919"/>
            <p:cNvSpPr/>
            <p:nvPr/>
          </p:nvSpPr>
          <p:spPr>
            <a:xfrm>
              <a:off x="3095500" y="371582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0" name="rc920"/>
            <p:cNvSpPr/>
            <p:nvPr/>
          </p:nvSpPr>
          <p:spPr>
            <a:xfrm>
              <a:off x="3363613" y="371582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1" name="rc921"/>
            <p:cNvSpPr/>
            <p:nvPr/>
          </p:nvSpPr>
          <p:spPr>
            <a:xfrm>
              <a:off x="3631725" y="371582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2" name="rc922"/>
            <p:cNvSpPr/>
            <p:nvPr/>
          </p:nvSpPr>
          <p:spPr>
            <a:xfrm>
              <a:off x="3899838" y="371582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3" name="rc923"/>
            <p:cNvSpPr/>
            <p:nvPr/>
          </p:nvSpPr>
          <p:spPr>
            <a:xfrm>
              <a:off x="4167950" y="371582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36063" y="371582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04176" y="371582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6" name="rc926"/>
            <p:cNvSpPr/>
            <p:nvPr/>
          </p:nvSpPr>
          <p:spPr>
            <a:xfrm>
              <a:off x="4972288" y="371582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7" name="rc927"/>
            <p:cNvSpPr/>
            <p:nvPr/>
          </p:nvSpPr>
          <p:spPr>
            <a:xfrm>
              <a:off x="5240401" y="371582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8" name="rc928"/>
            <p:cNvSpPr/>
            <p:nvPr/>
          </p:nvSpPr>
          <p:spPr>
            <a:xfrm>
              <a:off x="5508513" y="371582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9" name="rc929"/>
            <p:cNvSpPr/>
            <p:nvPr/>
          </p:nvSpPr>
          <p:spPr>
            <a:xfrm>
              <a:off x="5776626" y="371582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44738" y="371582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31" name="rc931"/>
            <p:cNvSpPr/>
            <p:nvPr/>
          </p:nvSpPr>
          <p:spPr>
            <a:xfrm>
              <a:off x="6312851" y="371582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2" name="rc932"/>
            <p:cNvSpPr/>
            <p:nvPr/>
          </p:nvSpPr>
          <p:spPr>
            <a:xfrm>
              <a:off x="6580964" y="3715822"/>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33" name="rc933"/>
            <p:cNvSpPr/>
            <p:nvPr/>
          </p:nvSpPr>
          <p:spPr>
            <a:xfrm>
              <a:off x="6849076" y="3715822"/>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34" name="rc934"/>
            <p:cNvSpPr/>
            <p:nvPr/>
          </p:nvSpPr>
          <p:spPr>
            <a:xfrm>
              <a:off x="7117189" y="3715822"/>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35" name="rc935"/>
            <p:cNvSpPr/>
            <p:nvPr/>
          </p:nvSpPr>
          <p:spPr>
            <a:xfrm>
              <a:off x="7385301" y="3715822"/>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36" name="rc936"/>
            <p:cNvSpPr/>
            <p:nvPr/>
          </p:nvSpPr>
          <p:spPr>
            <a:xfrm>
              <a:off x="7653414" y="3715822"/>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7" name="rc937"/>
            <p:cNvSpPr/>
            <p:nvPr/>
          </p:nvSpPr>
          <p:spPr>
            <a:xfrm>
              <a:off x="7921526" y="3715822"/>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8" name="rc938"/>
            <p:cNvSpPr/>
            <p:nvPr/>
          </p:nvSpPr>
          <p:spPr>
            <a:xfrm>
              <a:off x="8189639" y="3715822"/>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9" name="rc939"/>
            <p:cNvSpPr/>
            <p:nvPr/>
          </p:nvSpPr>
          <p:spPr>
            <a:xfrm>
              <a:off x="8457752" y="3715822"/>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40" name="tx940"/>
            <p:cNvSpPr/>
            <p:nvPr/>
          </p:nvSpPr>
          <p:spPr>
            <a:xfrm>
              <a:off x="1848851"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1" name="tx941"/>
            <p:cNvSpPr/>
            <p:nvPr/>
          </p:nvSpPr>
          <p:spPr>
            <a:xfrm>
              <a:off x="2116964"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2" name="tx942"/>
            <p:cNvSpPr/>
            <p:nvPr/>
          </p:nvSpPr>
          <p:spPr>
            <a:xfrm>
              <a:off x="238507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3" name="tx943"/>
            <p:cNvSpPr/>
            <p:nvPr/>
          </p:nvSpPr>
          <p:spPr>
            <a:xfrm>
              <a:off x="2653189"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4" name="tx944"/>
            <p:cNvSpPr/>
            <p:nvPr/>
          </p:nvSpPr>
          <p:spPr>
            <a:xfrm>
              <a:off x="2921302"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5" name="tx945"/>
            <p:cNvSpPr/>
            <p:nvPr/>
          </p:nvSpPr>
          <p:spPr>
            <a:xfrm>
              <a:off x="3189414"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6" name="tx946"/>
            <p:cNvSpPr/>
            <p:nvPr/>
          </p:nvSpPr>
          <p:spPr>
            <a:xfrm>
              <a:off x="345752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7" name="tx947"/>
            <p:cNvSpPr/>
            <p:nvPr/>
          </p:nvSpPr>
          <p:spPr>
            <a:xfrm>
              <a:off x="3725639"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8" name="tx948"/>
            <p:cNvSpPr/>
            <p:nvPr/>
          </p:nvSpPr>
          <p:spPr>
            <a:xfrm>
              <a:off x="3993752"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9" name="tx949"/>
            <p:cNvSpPr/>
            <p:nvPr/>
          </p:nvSpPr>
          <p:spPr>
            <a:xfrm>
              <a:off x="426186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0" name="tx950"/>
            <p:cNvSpPr/>
            <p:nvPr/>
          </p:nvSpPr>
          <p:spPr>
            <a:xfrm>
              <a:off x="452997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1" name="tx951"/>
            <p:cNvSpPr/>
            <p:nvPr/>
          </p:nvSpPr>
          <p:spPr>
            <a:xfrm>
              <a:off x="4798090"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2" name="tx952"/>
            <p:cNvSpPr/>
            <p:nvPr/>
          </p:nvSpPr>
          <p:spPr>
            <a:xfrm>
              <a:off x="5066202"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3" name="tx953"/>
            <p:cNvSpPr/>
            <p:nvPr/>
          </p:nvSpPr>
          <p:spPr>
            <a:xfrm>
              <a:off x="533431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4" name="tx954"/>
            <p:cNvSpPr/>
            <p:nvPr/>
          </p:nvSpPr>
          <p:spPr>
            <a:xfrm>
              <a:off x="560242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5" name="tx955"/>
            <p:cNvSpPr/>
            <p:nvPr/>
          </p:nvSpPr>
          <p:spPr>
            <a:xfrm>
              <a:off x="5870540"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6" name="tx956"/>
            <p:cNvSpPr/>
            <p:nvPr/>
          </p:nvSpPr>
          <p:spPr>
            <a:xfrm>
              <a:off x="6138653"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57" name="tx957"/>
            <p:cNvSpPr/>
            <p:nvPr/>
          </p:nvSpPr>
          <p:spPr>
            <a:xfrm>
              <a:off x="640676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58" name="tx958"/>
            <p:cNvSpPr/>
            <p:nvPr/>
          </p:nvSpPr>
          <p:spPr>
            <a:xfrm>
              <a:off x="6674878"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9" name="tx959"/>
            <p:cNvSpPr/>
            <p:nvPr/>
          </p:nvSpPr>
          <p:spPr>
            <a:xfrm>
              <a:off x="6942990"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0" name="tx960"/>
            <p:cNvSpPr/>
            <p:nvPr/>
          </p:nvSpPr>
          <p:spPr>
            <a:xfrm>
              <a:off x="7211103"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61" name="tx961"/>
            <p:cNvSpPr/>
            <p:nvPr/>
          </p:nvSpPr>
          <p:spPr>
            <a:xfrm>
              <a:off x="747921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62" name="tx962"/>
            <p:cNvSpPr/>
            <p:nvPr/>
          </p:nvSpPr>
          <p:spPr>
            <a:xfrm>
              <a:off x="7747328"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3" name="tx963"/>
            <p:cNvSpPr/>
            <p:nvPr/>
          </p:nvSpPr>
          <p:spPr>
            <a:xfrm>
              <a:off x="8015441"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4" name="tx964"/>
            <p:cNvSpPr/>
            <p:nvPr/>
          </p:nvSpPr>
          <p:spPr>
            <a:xfrm>
              <a:off x="8283553"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5" name="tx965"/>
            <p:cNvSpPr/>
            <p:nvPr/>
          </p:nvSpPr>
          <p:spPr>
            <a:xfrm>
              <a:off x="8551666"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6" name="tx966"/>
            <p:cNvSpPr/>
            <p:nvPr/>
          </p:nvSpPr>
          <p:spPr>
            <a:xfrm>
              <a:off x="1848851"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67" name="tx967"/>
            <p:cNvSpPr/>
            <p:nvPr/>
          </p:nvSpPr>
          <p:spPr>
            <a:xfrm>
              <a:off x="2116964"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68" name="tx968"/>
            <p:cNvSpPr/>
            <p:nvPr/>
          </p:nvSpPr>
          <p:spPr>
            <a:xfrm>
              <a:off x="238507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69" name="tx969"/>
            <p:cNvSpPr/>
            <p:nvPr/>
          </p:nvSpPr>
          <p:spPr>
            <a:xfrm>
              <a:off x="2653189"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70" name="tx970"/>
            <p:cNvSpPr/>
            <p:nvPr/>
          </p:nvSpPr>
          <p:spPr>
            <a:xfrm>
              <a:off x="2921302"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71" name="tx971"/>
            <p:cNvSpPr/>
            <p:nvPr/>
          </p:nvSpPr>
          <p:spPr>
            <a:xfrm>
              <a:off x="3189414"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72" name="tx972"/>
            <p:cNvSpPr/>
            <p:nvPr/>
          </p:nvSpPr>
          <p:spPr>
            <a:xfrm>
              <a:off x="345752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73" name="tx973"/>
            <p:cNvSpPr/>
            <p:nvPr/>
          </p:nvSpPr>
          <p:spPr>
            <a:xfrm>
              <a:off x="3725639"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4" name="tx974"/>
            <p:cNvSpPr/>
            <p:nvPr/>
          </p:nvSpPr>
          <p:spPr>
            <a:xfrm>
              <a:off x="3993752"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75" name="tx975"/>
            <p:cNvSpPr/>
            <p:nvPr/>
          </p:nvSpPr>
          <p:spPr>
            <a:xfrm>
              <a:off x="426186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6" name="tx976"/>
            <p:cNvSpPr/>
            <p:nvPr/>
          </p:nvSpPr>
          <p:spPr>
            <a:xfrm>
              <a:off x="452997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77" name="tx977"/>
            <p:cNvSpPr/>
            <p:nvPr/>
          </p:nvSpPr>
          <p:spPr>
            <a:xfrm>
              <a:off x="4798090"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8" name="tx978"/>
            <p:cNvSpPr/>
            <p:nvPr/>
          </p:nvSpPr>
          <p:spPr>
            <a:xfrm>
              <a:off x="5066202"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9" name="tx979"/>
            <p:cNvSpPr/>
            <p:nvPr/>
          </p:nvSpPr>
          <p:spPr>
            <a:xfrm>
              <a:off x="533431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80" name="tx980"/>
            <p:cNvSpPr/>
            <p:nvPr/>
          </p:nvSpPr>
          <p:spPr>
            <a:xfrm>
              <a:off x="560242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81" name="tx981"/>
            <p:cNvSpPr/>
            <p:nvPr/>
          </p:nvSpPr>
          <p:spPr>
            <a:xfrm>
              <a:off x="5870540"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82" name="tx982"/>
            <p:cNvSpPr/>
            <p:nvPr/>
          </p:nvSpPr>
          <p:spPr>
            <a:xfrm>
              <a:off x="6138653"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83" name="tx983"/>
            <p:cNvSpPr/>
            <p:nvPr/>
          </p:nvSpPr>
          <p:spPr>
            <a:xfrm>
              <a:off x="640676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84" name="tx984"/>
            <p:cNvSpPr/>
            <p:nvPr/>
          </p:nvSpPr>
          <p:spPr>
            <a:xfrm>
              <a:off x="6674878"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85" name="tx985"/>
            <p:cNvSpPr/>
            <p:nvPr/>
          </p:nvSpPr>
          <p:spPr>
            <a:xfrm>
              <a:off x="6942990"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86" name="tx986"/>
            <p:cNvSpPr/>
            <p:nvPr/>
          </p:nvSpPr>
          <p:spPr>
            <a:xfrm>
              <a:off x="7211103"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87" name="tx987"/>
            <p:cNvSpPr/>
            <p:nvPr/>
          </p:nvSpPr>
          <p:spPr>
            <a:xfrm>
              <a:off x="747921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8" name="tx988"/>
            <p:cNvSpPr/>
            <p:nvPr/>
          </p:nvSpPr>
          <p:spPr>
            <a:xfrm>
              <a:off x="7747328"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89" name="tx989"/>
            <p:cNvSpPr/>
            <p:nvPr/>
          </p:nvSpPr>
          <p:spPr>
            <a:xfrm>
              <a:off x="8015441"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90" name="tx990"/>
            <p:cNvSpPr/>
            <p:nvPr/>
          </p:nvSpPr>
          <p:spPr>
            <a:xfrm>
              <a:off x="8283553"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91" name="tx991"/>
            <p:cNvSpPr/>
            <p:nvPr/>
          </p:nvSpPr>
          <p:spPr>
            <a:xfrm>
              <a:off x="8551666"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92" name="tx992"/>
            <p:cNvSpPr/>
            <p:nvPr/>
          </p:nvSpPr>
          <p:spPr>
            <a:xfrm>
              <a:off x="1848851"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3" name="tx993"/>
            <p:cNvSpPr/>
            <p:nvPr/>
          </p:nvSpPr>
          <p:spPr>
            <a:xfrm>
              <a:off x="2116964"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4" name="tx994"/>
            <p:cNvSpPr/>
            <p:nvPr/>
          </p:nvSpPr>
          <p:spPr>
            <a:xfrm>
              <a:off x="238507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5" name="tx995"/>
            <p:cNvSpPr/>
            <p:nvPr/>
          </p:nvSpPr>
          <p:spPr>
            <a:xfrm>
              <a:off x="2653189"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6" name="tx996"/>
            <p:cNvSpPr/>
            <p:nvPr/>
          </p:nvSpPr>
          <p:spPr>
            <a:xfrm>
              <a:off x="2921302"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7" name="tx997"/>
            <p:cNvSpPr/>
            <p:nvPr/>
          </p:nvSpPr>
          <p:spPr>
            <a:xfrm>
              <a:off x="3189414"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8" name="tx998"/>
            <p:cNvSpPr/>
            <p:nvPr/>
          </p:nvSpPr>
          <p:spPr>
            <a:xfrm>
              <a:off x="345752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99" name="tx999"/>
            <p:cNvSpPr/>
            <p:nvPr/>
          </p:nvSpPr>
          <p:spPr>
            <a:xfrm>
              <a:off x="3725639"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00" name="tx1000"/>
            <p:cNvSpPr/>
            <p:nvPr/>
          </p:nvSpPr>
          <p:spPr>
            <a:xfrm>
              <a:off x="3993752"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01" name="tx1001"/>
            <p:cNvSpPr/>
            <p:nvPr/>
          </p:nvSpPr>
          <p:spPr>
            <a:xfrm>
              <a:off x="426186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02" name="tx1002"/>
            <p:cNvSpPr/>
            <p:nvPr/>
          </p:nvSpPr>
          <p:spPr>
            <a:xfrm>
              <a:off x="452997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03" name="tx1003"/>
            <p:cNvSpPr/>
            <p:nvPr/>
          </p:nvSpPr>
          <p:spPr>
            <a:xfrm>
              <a:off x="4798090"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04" name="tx1004"/>
            <p:cNvSpPr/>
            <p:nvPr/>
          </p:nvSpPr>
          <p:spPr>
            <a:xfrm>
              <a:off x="5066202"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05" name="tx1005"/>
            <p:cNvSpPr/>
            <p:nvPr/>
          </p:nvSpPr>
          <p:spPr>
            <a:xfrm>
              <a:off x="533431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06" name="tx1006"/>
            <p:cNvSpPr/>
            <p:nvPr/>
          </p:nvSpPr>
          <p:spPr>
            <a:xfrm>
              <a:off x="560242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07" name="tx1007"/>
            <p:cNvSpPr/>
            <p:nvPr/>
          </p:nvSpPr>
          <p:spPr>
            <a:xfrm>
              <a:off x="5870540"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08" name="tx1008"/>
            <p:cNvSpPr/>
            <p:nvPr/>
          </p:nvSpPr>
          <p:spPr>
            <a:xfrm>
              <a:off x="6138653"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09" name="tx1009"/>
            <p:cNvSpPr/>
            <p:nvPr/>
          </p:nvSpPr>
          <p:spPr>
            <a:xfrm>
              <a:off x="640676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10" name="tx1010"/>
            <p:cNvSpPr/>
            <p:nvPr/>
          </p:nvSpPr>
          <p:spPr>
            <a:xfrm>
              <a:off x="6674878"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11" name="tx1011"/>
            <p:cNvSpPr/>
            <p:nvPr/>
          </p:nvSpPr>
          <p:spPr>
            <a:xfrm>
              <a:off x="6942990"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12" name="tx1012"/>
            <p:cNvSpPr/>
            <p:nvPr/>
          </p:nvSpPr>
          <p:spPr>
            <a:xfrm>
              <a:off x="7211103"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13" name="tx1013"/>
            <p:cNvSpPr/>
            <p:nvPr/>
          </p:nvSpPr>
          <p:spPr>
            <a:xfrm>
              <a:off x="747921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14" name="tx1014"/>
            <p:cNvSpPr/>
            <p:nvPr/>
          </p:nvSpPr>
          <p:spPr>
            <a:xfrm>
              <a:off x="7747328"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15" name="tx1015"/>
            <p:cNvSpPr/>
            <p:nvPr/>
          </p:nvSpPr>
          <p:spPr>
            <a:xfrm>
              <a:off x="8015441"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16" name="tx1016"/>
            <p:cNvSpPr/>
            <p:nvPr/>
          </p:nvSpPr>
          <p:spPr>
            <a:xfrm>
              <a:off x="8283553"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17" name="tx1017"/>
            <p:cNvSpPr/>
            <p:nvPr/>
          </p:nvSpPr>
          <p:spPr>
            <a:xfrm>
              <a:off x="8551666"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18" name="tx1018"/>
            <p:cNvSpPr/>
            <p:nvPr/>
          </p:nvSpPr>
          <p:spPr>
            <a:xfrm>
              <a:off x="1848851"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19" name="tx1019"/>
            <p:cNvSpPr/>
            <p:nvPr/>
          </p:nvSpPr>
          <p:spPr>
            <a:xfrm>
              <a:off x="2116964"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20" name="tx1020"/>
            <p:cNvSpPr/>
            <p:nvPr/>
          </p:nvSpPr>
          <p:spPr>
            <a:xfrm>
              <a:off x="238507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21" name="tx1021"/>
            <p:cNvSpPr/>
            <p:nvPr/>
          </p:nvSpPr>
          <p:spPr>
            <a:xfrm>
              <a:off x="2653189"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22" name="tx1022"/>
            <p:cNvSpPr/>
            <p:nvPr/>
          </p:nvSpPr>
          <p:spPr>
            <a:xfrm>
              <a:off x="2921302"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23" name="tx1023"/>
            <p:cNvSpPr/>
            <p:nvPr/>
          </p:nvSpPr>
          <p:spPr>
            <a:xfrm>
              <a:off x="3189414"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24" name="tx1024"/>
            <p:cNvSpPr/>
            <p:nvPr/>
          </p:nvSpPr>
          <p:spPr>
            <a:xfrm>
              <a:off x="345752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25" name="tx1025"/>
            <p:cNvSpPr/>
            <p:nvPr/>
          </p:nvSpPr>
          <p:spPr>
            <a:xfrm>
              <a:off x="3725639"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26" name="tx1026"/>
            <p:cNvSpPr/>
            <p:nvPr/>
          </p:nvSpPr>
          <p:spPr>
            <a:xfrm>
              <a:off x="3993752"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27" name="tx1027"/>
            <p:cNvSpPr/>
            <p:nvPr/>
          </p:nvSpPr>
          <p:spPr>
            <a:xfrm>
              <a:off x="426186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28" name="tx1028"/>
            <p:cNvSpPr/>
            <p:nvPr/>
          </p:nvSpPr>
          <p:spPr>
            <a:xfrm>
              <a:off x="452997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29" name="tx1029"/>
            <p:cNvSpPr/>
            <p:nvPr/>
          </p:nvSpPr>
          <p:spPr>
            <a:xfrm>
              <a:off x="4798090"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30" name="tx1030"/>
            <p:cNvSpPr/>
            <p:nvPr/>
          </p:nvSpPr>
          <p:spPr>
            <a:xfrm>
              <a:off x="5066202"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31" name="tx1031"/>
            <p:cNvSpPr/>
            <p:nvPr/>
          </p:nvSpPr>
          <p:spPr>
            <a:xfrm>
              <a:off x="533431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32" name="tx1032"/>
            <p:cNvSpPr/>
            <p:nvPr/>
          </p:nvSpPr>
          <p:spPr>
            <a:xfrm>
              <a:off x="560242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33" name="tx1033"/>
            <p:cNvSpPr/>
            <p:nvPr/>
          </p:nvSpPr>
          <p:spPr>
            <a:xfrm>
              <a:off x="5870540"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4" name="tx1034"/>
            <p:cNvSpPr/>
            <p:nvPr/>
          </p:nvSpPr>
          <p:spPr>
            <a:xfrm>
              <a:off x="6138653"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5" name="tx1035"/>
            <p:cNvSpPr/>
            <p:nvPr/>
          </p:nvSpPr>
          <p:spPr>
            <a:xfrm>
              <a:off x="640676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36" name="tx1036"/>
            <p:cNvSpPr/>
            <p:nvPr/>
          </p:nvSpPr>
          <p:spPr>
            <a:xfrm>
              <a:off x="6674878"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37" name="tx1037"/>
            <p:cNvSpPr/>
            <p:nvPr/>
          </p:nvSpPr>
          <p:spPr>
            <a:xfrm>
              <a:off x="6942990"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38" name="tx1038"/>
            <p:cNvSpPr/>
            <p:nvPr/>
          </p:nvSpPr>
          <p:spPr>
            <a:xfrm>
              <a:off x="7211103"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39" name="tx1039"/>
            <p:cNvSpPr/>
            <p:nvPr/>
          </p:nvSpPr>
          <p:spPr>
            <a:xfrm>
              <a:off x="747921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40" name="tx1040"/>
            <p:cNvSpPr/>
            <p:nvPr/>
          </p:nvSpPr>
          <p:spPr>
            <a:xfrm>
              <a:off x="7747328"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41" name="tx1041"/>
            <p:cNvSpPr/>
            <p:nvPr/>
          </p:nvSpPr>
          <p:spPr>
            <a:xfrm>
              <a:off x="8015441"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42" name="tx1042"/>
            <p:cNvSpPr/>
            <p:nvPr/>
          </p:nvSpPr>
          <p:spPr>
            <a:xfrm>
              <a:off x="8283553"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43" name="tx1043"/>
            <p:cNvSpPr/>
            <p:nvPr/>
          </p:nvSpPr>
          <p:spPr>
            <a:xfrm>
              <a:off x="8551666"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44" name="tx1044"/>
            <p:cNvSpPr/>
            <p:nvPr/>
          </p:nvSpPr>
          <p:spPr>
            <a:xfrm>
              <a:off x="1848851"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45" name="tx1045"/>
            <p:cNvSpPr/>
            <p:nvPr/>
          </p:nvSpPr>
          <p:spPr>
            <a:xfrm>
              <a:off x="2116964"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46" name="tx1046"/>
            <p:cNvSpPr/>
            <p:nvPr/>
          </p:nvSpPr>
          <p:spPr>
            <a:xfrm>
              <a:off x="238507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47" name="tx1047"/>
            <p:cNvSpPr/>
            <p:nvPr/>
          </p:nvSpPr>
          <p:spPr>
            <a:xfrm>
              <a:off x="2653189"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8" name="tx1048"/>
            <p:cNvSpPr/>
            <p:nvPr/>
          </p:nvSpPr>
          <p:spPr>
            <a:xfrm>
              <a:off x="2921302"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9" name="tx1049"/>
            <p:cNvSpPr/>
            <p:nvPr/>
          </p:nvSpPr>
          <p:spPr>
            <a:xfrm>
              <a:off x="3189414"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50" name="tx1050"/>
            <p:cNvSpPr/>
            <p:nvPr/>
          </p:nvSpPr>
          <p:spPr>
            <a:xfrm>
              <a:off x="345752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51" name="tx1051"/>
            <p:cNvSpPr/>
            <p:nvPr/>
          </p:nvSpPr>
          <p:spPr>
            <a:xfrm>
              <a:off x="3725639"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52" name="tx1052"/>
            <p:cNvSpPr/>
            <p:nvPr/>
          </p:nvSpPr>
          <p:spPr>
            <a:xfrm>
              <a:off x="3993752"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53" name="tx1053"/>
            <p:cNvSpPr/>
            <p:nvPr/>
          </p:nvSpPr>
          <p:spPr>
            <a:xfrm>
              <a:off x="426186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54" name="tx1054"/>
            <p:cNvSpPr/>
            <p:nvPr/>
          </p:nvSpPr>
          <p:spPr>
            <a:xfrm>
              <a:off x="452997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55" name="tx1055"/>
            <p:cNvSpPr/>
            <p:nvPr/>
          </p:nvSpPr>
          <p:spPr>
            <a:xfrm>
              <a:off x="4798090"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56" name="tx1056"/>
            <p:cNvSpPr/>
            <p:nvPr/>
          </p:nvSpPr>
          <p:spPr>
            <a:xfrm>
              <a:off x="5066202"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57" name="tx1057"/>
            <p:cNvSpPr/>
            <p:nvPr/>
          </p:nvSpPr>
          <p:spPr>
            <a:xfrm>
              <a:off x="533431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8" name="tx1058"/>
            <p:cNvSpPr/>
            <p:nvPr/>
          </p:nvSpPr>
          <p:spPr>
            <a:xfrm>
              <a:off x="560242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9" name="tx1059"/>
            <p:cNvSpPr/>
            <p:nvPr/>
          </p:nvSpPr>
          <p:spPr>
            <a:xfrm>
              <a:off x="5870540"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60" name="tx1060"/>
            <p:cNvSpPr/>
            <p:nvPr/>
          </p:nvSpPr>
          <p:spPr>
            <a:xfrm>
              <a:off x="6138653"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61" name="tx1061"/>
            <p:cNvSpPr/>
            <p:nvPr/>
          </p:nvSpPr>
          <p:spPr>
            <a:xfrm>
              <a:off x="640676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62" name="tx1062"/>
            <p:cNvSpPr/>
            <p:nvPr/>
          </p:nvSpPr>
          <p:spPr>
            <a:xfrm>
              <a:off x="6674878"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63" name="tx1063"/>
            <p:cNvSpPr/>
            <p:nvPr/>
          </p:nvSpPr>
          <p:spPr>
            <a:xfrm>
              <a:off x="6942990"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64" name="tx1064"/>
            <p:cNvSpPr/>
            <p:nvPr/>
          </p:nvSpPr>
          <p:spPr>
            <a:xfrm>
              <a:off x="7211103"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65" name="tx1065"/>
            <p:cNvSpPr/>
            <p:nvPr/>
          </p:nvSpPr>
          <p:spPr>
            <a:xfrm>
              <a:off x="747921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66" name="tx1066"/>
            <p:cNvSpPr/>
            <p:nvPr/>
          </p:nvSpPr>
          <p:spPr>
            <a:xfrm>
              <a:off x="7747328"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67" name="tx1067"/>
            <p:cNvSpPr/>
            <p:nvPr/>
          </p:nvSpPr>
          <p:spPr>
            <a:xfrm>
              <a:off x="8015441"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68" name="tx1068"/>
            <p:cNvSpPr/>
            <p:nvPr/>
          </p:nvSpPr>
          <p:spPr>
            <a:xfrm>
              <a:off x="8283553"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69" name="tx1069"/>
            <p:cNvSpPr/>
            <p:nvPr/>
          </p:nvSpPr>
          <p:spPr>
            <a:xfrm>
              <a:off x="8551666"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70" name="tx1070"/>
            <p:cNvSpPr/>
            <p:nvPr/>
          </p:nvSpPr>
          <p:spPr>
            <a:xfrm>
              <a:off x="1848851"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71" name="tx1071"/>
            <p:cNvSpPr/>
            <p:nvPr/>
          </p:nvSpPr>
          <p:spPr>
            <a:xfrm>
              <a:off x="2116964"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72" name="tx1072"/>
            <p:cNvSpPr/>
            <p:nvPr/>
          </p:nvSpPr>
          <p:spPr>
            <a:xfrm>
              <a:off x="238507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73" name="tx1073"/>
            <p:cNvSpPr/>
            <p:nvPr/>
          </p:nvSpPr>
          <p:spPr>
            <a:xfrm>
              <a:off x="2653189"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74" name="tx1074"/>
            <p:cNvSpPr/>
            <p:nvPr/>
          </p:nvSpPr>
          <p:spPr>
            <a:xfrm>
              <a:off x="2921302"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75" name="tx1075"/>
            <p:cNvSpPr/>
            <p:nvPr/>
          </p:nvSpPr>
          <p:spPr>
            <a:xfrm>
              <a:off x="3189414"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76" name="tx1076"/>
            <p:cNvSpPr/>
            <p:nvPr/>
          </p:nvSpPr>
          <p:spPr>
            <a:xfrm>
              <a:off x="345752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77" name="tx1077"/>
            <p:cNvSpPr/>
            <p:nvPr/>
          </p:nvSpPr>
          <p:spPr>
            <a:xfrm>
              <a:off x="3725639"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78" name="tx1078"/>
            <p:cNvSpPr/>
            <p:nvPr/>
          </p:nvSpPr>
          <p:spPr>
            <a:xfrm>
              <a:off x="3993752"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79" name="tx1079"/>
            <p:cNvSpPr/>
            <p:nvPr/>
          </p:nvSpPr>
          <p:spPr>
            <a:xfrm>
              <a:off x="426186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0" name="tx1080"/>
            <p:cNvSpPr/>
            <p:nvPr/>
          </p:nvSpPr>
          <p:spPr>
            <a:xfrm>
              <a:off x="452997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1" name="tx1081"/>
            <p:cNvSpPr/>
            <p:nvPr/>
          </p:nvSpPr>
          <p:spPr>
            <a:xfrm>
              <a:off x="4798090"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82" name="tx1082"/>
            <p:cNvSpPr/>
            <p:nvPr/>
          </p:nvSpPr>
          <p:spPr>
            <a:xfrm>
              <a:off x="5066202"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3" name="tx1083"/>
            <p:cNvSpPr/>
            <p:nvPr/>
          </p:nvSpPr>
          <p:spPr>
            <a:xfrm>
              <a:off x="533431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84" name="tx1084"/>
            <p:cNvSpPr/>
            <p:nvPr/>
          </p:nvSpPr>
          <p:spPr>
            <a:xfrm>
              <a:off x="560242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85" name="tx1085"/>
            <p:cNvSpPr/>
            <p:nvPr/>
          </p:nvSpPr>
          <p:spPr>
            <a:xfrm>
              <a:off x="5870540"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6" name="tx1086"/>
            <p:cNvSpPr/>
            <p:nvPr/>
          </p:nvSpPr>
          <p:spPr>
            <a:xfrm>
              <a:off x="6138653"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87" name="tx1087"/>
            <p:cNvSpPr/>
            <p:nvPr/>
          </p:nvSpPr>
          <p:spPr>
            <a:xfrm>
              <a:off x="640676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88" name="tx1088"/>
            <p:cNvSpPr/>
            <p:nvPr/>
          </p:nvSpPr>
          <p:spPr>
            <a:xfrm>
              <a:off x="6674878"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89" name="tx1089"/>
            <p:cNvSpPr/>
            <p:nvPr/>
          </p:nvSpPr>
          <p:spPr>
            <a:xfrm>
              <a:off x="6942990"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90" name="tx1090"/>
            <p:cNvSpPr/>
            <p:nvPr/>
          </p:nvSpPr>
          <p:spPr>
            <a:xfrm>
              <a:off x="7211103"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91" name="tx1091"/>
            <p:cNvSpPr/>
            <p:nvPr/>
          </p:nvSpPr>
          <p:spPr>
            <a:xfrm>
              <a:off x="747921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092" name="tx1092"/>
            <p:cNvSpPr/>
            <p:nvPr/>
          </p:nvSpPr>
          <p:spPr>
            <a:xfrm>
              <a:off x="7747328"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093" name="tx1093"/>
            <p:cNvSpPr/>
            <p:nvPr/>
          </p:nvSpPr>
          <p:spPr>
            <a:xfrm>
              <a:off x="8015441"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094" name="tx1094"/>
            <p:cNvSpPr/>
            <p:nvPr/>
          </p:nvSpPr>
          <p:spPr>
            <a:xfrm>
              <a:off x="8283553"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95" name="tx1095"/>
            <p:cNvSpPr/>
            <p:nvPr/>
          </p:nvSpPr>
          <p:spPr>
            <a:xfrm>
              <a:off x="8551666"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96" name="tx1096"/>
            <p:cNvSpPr/>
            <p:nvPr/>
          </p:nvSpPr>
          <p:spPr>
            <a:xfrm>
              <a:off x="1848851"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97" name="tx1097"/>
            <p:cNvSpPr/>
            <p:nvPr/>
          </p:nvSpPr>
          <p:spPr>
            <a:xfrm>
              <a:off x="2116964"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98" name="tx1098"/>
            <p:cNvSpPr/>
            <p:nvPr/>
          </p:nvSpPr>
          <p:spPr>
            <a:xfrm>
              <a:off x="238507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99" name="tx1099"/>
            <p:cNvSpPr/>
            <p:nvPr/>
          </p:nvSpPr>
          <p:spPr>
            <a:xfrm>
              <a:off x="2653189"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0" name="tx1100"/>
            <p:cNvSpPr/>
            <p:nvPr/>
          </p:nvSpPr>
          <p:spPr>
            <a:xfrm>
              <a:off x="2921302"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1" name="tx1101"/>
            <p:cNvSpPr/>
            <p:nvPr/>
          </p:nvSpPr>
          <p:spPr>
            <a:xfrm>
              <a:off x="3189414"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2" name="tx1102"/>
            <p:cNvSpPr/>
            <p:nvPr/>
          </p:nvSpPr>
          <p:spPr>
            <a:xfrm>
              <a:off x="345752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3" name="tx1103"/>
            <p:cNvSpPr/>
            <p:nvPr/>
          </p:nvSpPr>
          <p:spPr>
            <a:xfrm>
              <a:off x="3725639"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4" name="tx1104"/>
            <p:cNvSpPr/>
            <p:nvPr/>
          </p:nvSpPr>
          <p:spPr>
            <a:xfrm>
              <a:off x="3993752"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5" name="tx1105"/>
            <p:cNvSpPr/>
            <p:nvPr/>
          </p:nvSpPr>
          <p:spPr>
            <a:xfrm>
              <a:off x="426186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6" name="tx1106"/>
            <p:cNvSpPr/>
            <p:nvPr/>
          </p:nvSpPr>
          <p:spPr>
            <a:xfrm>
              <a:off x="452997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7" name="tx1107"/>
            <p:cNvSpPr/>
            <p:nvPr/>
          </p:nvSpPr>
          <p:spPr>
            <a:xfrm>
              <a:off x="4798090"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8" name="tx1108"/>
            <p:cNvSpPr/>
            <p:nvPr/>
          </p:nvSpPr>
          <p:spPr>
            <a:xfrm>
              <a:off x="5066202"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9" name="tx1109"/>
            <p:cNvSpPr/>
            <p:nvPr/>
          </p:nvSpPr>
          <p:spPr>
            <a:xfrm>
              <a:off x="533431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10" name="tx1110"/>
            <p:cNvSpPr/>
            <p:nvPr/>
          </p:nvSpPr>
          <p:spPr>
            <a:xfrm>
              <a:off x="560242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11" name="tx1111"/>
            <p:cNvSpPr/>
            <p:nvPr/>
          </p:nvSpPr>
          <p:spPr>
            <a:xfrm>
              <a:off x="5870540"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12" name="tx1112"/>
            <p:cNvSpPr/>
            <p:nvPr/>
          </p:nvSpPr>
          <p:spPr>
            <a:xfrm>
              <a:off x="6138653"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13" name="tx1113"/>
            <p:cNvSpPr/>
            <p:nvPr/>
          </p:nvSpPr>
          <p:spPr>
            <a:xfrm>
              <a:off x="640676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14" name="tx1114"/>
            <p:cNvSpPr/>
            <p:nvPr/>
          </p:nvSpPr>
          <p:spPr>
            <a:xfrm>
              <a:off x="6674878"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15" name="tx1115"/>
            <p:cNvSpPr/>
            <p:nvPr/>
          </p:nvSpPr>
          <p:spPr>
            <a:xfrm>
              <a:off x="6942990"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16" name="tx1116"/>
            <p:cNvSpPr/>
            <p:nvPr/>
          </p:nvSpPr>
          <p:spPr>
            <a:xfrm>
              <a:off x="7211103"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17" name="tx1117"/>
            <p:cNvSpPr/>
            <p:nvPr/>
          </p:nvSpPr>
          <p:spPr>
            <a:xfrm>
              <a:off x="747921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118" name="tx1118"/>
            <p:cNvSpPr/>
            <p:nvPr/>
          </p:nvSpPr>
          <p:spPr>
            <a:xfrm>
              <a:off x="7747328"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119" name="tx1119"/>
            <p:cNvSpPr/>
            <p:nvPr/>
          </p:nvSpPr>
          <p:spPr>
            <a:xfrm>
              <a:off x="8015441"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20" name="tx1120"/>
            <p:cNvSpPr/>
            <p:nvPr/>
          </p:nvSpPr>
          <p:spPr>
            <a:xfrm>
              <a:off x="8283553"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21" name="tx1121"/>
            <p:cNvSpPr/>
            <p:nvPr/>
          </p:nvSpPr>
          <p:spPr>
            <a:xfrm>
              <a:off x="8551666"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22" name="tx1122"/>
            <p:cNvSpPr/>
            <p:nvPr/>
          </p:nvSpPr>
          <p:spPr>
            <a:xfrm>
              <a:off x="1848851"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23" name="tx1123"/>
            <p:cNvSpPr/>
            <p:nvPr/>
          </p:nvSpPr>
          <p:spPr>
            <a:xfrm>
              <a:off x="2116964"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24" name="tx1124"/>
            <p:cNvSpPr/>
            <p:nvPr/>
          </p:nvSpPr>
          <p:spPr>
            <a:xfrm>
              <a:off x="238507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25" name="tx1125"/>
            <p:cNvSpPr/>
            <p:nvPr/>
          </p:nvSpPr>
          <p:spPr>
            <a:xfrm>
              <a:off x="2653189"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26" name="tx1126"/>
            <p:cNvSpPr/>
            <p:nvPr/>
          </p:nvSpPr>
          <p:spPr>
            <a:xfrm>
              <a:off x="2921302"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27" name="tx1127"/>
            <p:cNvSpPr/>
            <p:nvPr/>
          </p:nvSpPr>
          <p:spPr>
            <a:xfrm>
              <a:off x="3189414"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28" name="tx1128"/>
            <p:cNvSpPr/>
            <p:nvPr/>
          </p:nvSpPr>
          <p:spPr>
            <a:xfrm>
              <a:off x="345752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29" name="tx1129"/>
            <p:cNvSpPr/>
            <p:nvPr/>
          </p:nvSpPr>
          <p:spPr>
            <a:xfrm>
              <a:off x="3725639"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0" name="tx1130"/>
            <p:cNvSpPr/>
            <p:nvPr/>
          </p:nvSpPr>
          <p:spPr>
            <a:xfrm>
              <a:off x="3993752"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1" name="tx1131"/>
            <p:cNvSpPr/>
            <p:nvPr/>
          </p:nvSpPr>
          <p:spPr>
            <a:xfrm>
              <a:off x="426186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2" name="tx1132"/>
            <p:cNvSpPr/>
            <p:nvPr/>
          </p:nvSpPr>
          <p:spPr>
            <a:xfrm>
              <a:off x="452997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3" name="tx1133"/>
            <p:cNvSpPr/>
            <p:nvPr/>
          </p:nvSpPr>
          <p:spPr>
            <a:xfrm>
              <a:off x="4798090"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4" name="tx1134"/>
            <p:cNvSpPr/>
            <p:nvPr/>
          </p:nvSpPr>
          <p:spPr>
            <a:xfrm>
              <a:off x="5066202"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35" name="tx1135"/>
            <p:cNvSpPr/>
            <p:nvPr/>
          </p:nvSpPr>
          <p:spPr>
            <a:xfrm>
              <a:off x="533431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36" name="tx1136"/>
            <p:cNvSpPr/>
            <p:nvPr/>
          </p:nvSpPr>
          <p:spPr>
            <a:xfrm>
              <a:off x="560242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7" name="tx1137"/>
            <p:cNvSpPr/>
            <p:nvPr/>
          </p:nvSpPr>
          <p:spPr>
            <a:xfrm>
              <a:off x="5870540"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38" name="tx1138"/>
            <p:cNvSpPr/>
            <p:nvPr/>
          </p:nvSpPr>
          <p:spPr>
            <a:xfrm>
              <a:off x="6138653"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9" name="tx1139"/>
            <p:cNvSpPr/>
            <p:nvPr/>
          </p:nvSpPr>
          <p:spPr>
            <a:xfrm>
              <a:off x="640676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40" name="tx1140"/>
            <p:cNvSpPr/>
            <p:nvPr/>
          </p:nvSpPr>
          <p:spPr>
            <a:xfrm>
              <a:off x="6674878"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41" name="tx1141"/>
            <p:cNvSpPr/>
            <p:nvPr/>
          </p:nvSpPr>
          <p:spPr>
            <a:xfrm>
              <a:off x="6942990"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42" name="tx1142"/>
            <p:cNvSpPr/>
            <p:nvPr/>
          </p:nvSpPr>
          <p:spPr>
            <a:xfrm>
              <a:off x="7211103"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3" name="tx1143"/>
            <p:cNvSpPr/>
            <p:nvPr/>
          </p:nvSpPr>
          <p:spPr>
            <a:xfrm>
              <a:off x="747921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4" name="tx1144"/>
            <p:cNvSpPr/>
            <p:nvPr/>
          </p:nvSpPr>
          <p:spPr>
            <a:xfrm>
              <a:off x="7747328"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5" name="tx1145"/>
            <p:cNvSpPr/>
            <p:nvPr/>
          </p:nvSpPr>
          <p:spPr>
            <a:xfrm>
              <a:off x="8015441"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6" name="tx1146"/>
            <p:cNvSpPr/>
            <p:nvPr/>
          </p:nvSpPr>
          <p:spPr>
            <a:xfrm>
              <a:off x="8283553"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7" name="tx1147"/>
            <p:cNvSpPr/>
            <p:nvPr/>
          </p:nvSpPr>
          <p:spPr>
            <a:xfrm>
              <a:off x="8551666"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8" name="tx1148"/>
            <p:cNvSpPr/>
            <p:nvPr/>
          </p:nvSpPr>
          <p:spPr>
            <a:xfrm>
              <a:off x="1848851"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49" name="tx1149"/>
            <p:cNvSpPr/>
            <p:nvPr/>
          </p:nvSpPr>
          <p:spPr>
            <a:xfrm>
              <a:off x="2116964"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50" name="tx1150"/>
            <p:cNvSpPr/>
            <p:nvPr/>
          </p:nvSpPr>
          <p:spPr>
            <a:xfrm>
              <a:off x="238507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51" name="tx1151"/>
            <p:cNvSpPr/>
            <p:nvPr/>
          </p:nvSpPr>
          <p:spPr>
            <a:xfrm>
              <a:off x="2653189"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52" name="tx1152"/>
            <p:cNvSpPr/>
            <p:nvPr/>
          </p:nvSpPr>
          <p:spPr>
            <a:xfrm>
              <a:off x="2921302"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53" name="tx1153"/>
            <p:cNvSpPr/>
            <p:nvPr/>
          </p:nvSpPr>
          <p:spPr>
            <a:xfrm>
              <a:off x="3189414"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54" name="tx1154"/>
            <p:cNvSpPr/>
            <p:nvPr/>
          </p:nvSpPr>
          <p:spPr>
            <a:xfrm>
              <a:off x="345752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5" name="tx1155"/>
            <p:cNvSpPr/>
            <p:nvPr/>
          </p:nvSpPr>
          <p:spPr>
            <a:xfrm>
              <a:off x="3725639"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56" name="tx1156"/>
            <p:cNvSpPr/>
            <p:nvPr/>
          </p:nvSpPr>
          <p:spPr>
            <a:xfrm>
              <a:off x="3993752"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57" name="tx1157"/>
            <p:cNvSpPr/>
            <p:nvPr/>
          </p:nvSpPr>
          <p:spPr>
            <a:xfrm>
              <a:off x="426186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58" name="tx1158"/>
            <p:cNvSpPr/>
            <p:nvPr/>
          </p:nvSpPr>
          <p:spPr>
            <a:xfrm>
              <a:off x="452997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59" name="tx1159"/>
            <p:cNvSpPr/>
            <p:nvPr/>
          </p:nvSpPr>
          <p:spPr>
            <a:xfrm>
              <a:off x="4798090"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60" name="tx1160"/>
            <p:cNvSpPr/>
            <p:nvPr/>
          </p:nvSpPr>
          <p:spPr>
            <a:xfrm>
              <a:off x="5066202"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61" name="tx1161"/>
            <p:cNvSpPr/>
            <p:nvPr/>
          </p:nvSpPr>
          <p:spPr>
            <a:xfrm>
              <a:off x="533431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62" name="tx1162"/>
            <p:cNvSpPr/>
            <p:nvPr/>
          </p:nvSpPr>
          <p:spPr>
            <a:xfrm>
              <a:off x="560242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63" name="tx1163"/>
            <p:cNvSpPr/>
            <p:nvPr/>
          </p:nvSpPr>
          <p:spPr>
            <a:xfrm>
              <a:off x="5870540"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64" name="tx1164"/>
            <p:cNvSpPr/>
            <p:nvPr/>
          </p:nvSpPr>
          <p:spPr>
            <a:xfrm>
              <a:off x="6138653"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65" name="tx1165"/>
            <p:cNvSpPr/>
            <p:nvPr/>
          </p:nvSpPr>
          <p:spPr>
            <a:xfrm>
              <a:off x="640676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66" name="tx1166"/>
            <p:cNvSpPr/>
            <p:nvPr/>
          </p:nvSpPr>
          <p:spPr>
            <a:xfrm>
              <a:off x="6674878"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67" name="tx1167"/>
            <p:cNvSpPr/>
            <p:nvPr/>
          </p:nvSpPr>
          <p:spPr>
            <a:xfrm>
              <a:off x="6942990"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68" name="tx1168"/>
            <p:cNvSpPr/>
            <p:nvPr/>
          </p:nvSpPr>
          <p:spPr>
            <a:xfrm>
              <a:off x="7211103"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69" name="tx1169"/>
            <p:cNvSpPr/>
            <p:nvPr/>
          </p:nvSpPr>
          <p:spPr>
            <a:xfrm>
              <a:off x="747921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70" name="tx1170"/>
            <p:cNvSpPr/>
            <p:nvPr/>
          </p:nvSpPr>
          <p:spPr>
            <a:xfrm>
              <a:off x="7747328"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71" name="tx1171"/>
            <p:cNvSpPr/>
            <p:nvPr/>
          </p:nvSpPr>
          <p:spPr>
            <a:xfrm>
              <a:off x="8015441"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72" name="tx1172"/>
            <p:cNvSpPr/>
            <p:nvPr/>
          </p:nvSpPr>
          <p:spPr>
            <a:xfrm>
              <a:off x="8283553"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73" name="tx1173"/>
            <p:cNvSpPr/>
            <p:nvPr/>
          </p:nvSpPr>
          <p:spPr>
            <a:xfrm>
              <a:off x="8551666"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74" name="tx1174"/>
            <p:cNvSpPr/>
            <p:nvPr/>
          </p:nvSpPr>
          <p:spPr>
            <a:xfrm>
              <a:off x="1848851"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75" name="tx1175"/>
            <p:cNvSpPr/>
            <p:nvPr/>
          </p:nvSpPr>
          <p:spPr>
            <a:xfrm>
              <a:off x="2116964"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76" name="tx1176"/>
            <p:cNvSpPr/>
            <p:nvPr/>
          </p:nvSpPr>
          <p:spPr>
            <a:xfrm>
              <a:off x="238507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77" name="tx1177"/>
            <p:cNvSpPr/>
            <p:nvPr/>
          </p:nvSpPr>
          <p:spPr>
            <a:xfrm>
              <a:off x="2653189"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78" name="tx1178"/>
            <p:cNvSpPr/>
            <p:nvPr/>
          </p:nvSpPr>
          <p:spPr>
            <a:xfrm>
              <a:off x="2921302"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79" name="tx1179"/>
            <p:cNvSpPr/>
            <p:nvPr/>
          </p:nvSpPr>
          <p:spPr>
            <a:xfrm>
              <a:off x="3189414"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80" name="tx1180"/>
            <p:cNvSpPr/>
            <p:nvPr/>
          </p:nvSpPr>
          <p:spPr>
            <a:xfrm>
              <a:off x="345752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81" name="tx1181"/>
            <p:cNvSpPr/>
            <p:nvPr/>
          </p:nvSpPr>
          <p:spPr>
            <a:xfrm>
              <a:off x="3725639"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82" name="tx1182"/>
            <p:cNvSpPr/>
            <p:nvPr/>
          </p:nvSpPr>
          <p:spPr>
            <a:xfrm>
              <a:off x="3993752"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83" name="tx1183"/>
            <p:cNvSpPr/>
            <p:nvPr/>
          </p:nvSpPr>
          <p:spPr>
            <a:xfrm>
              <a:off x="426186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84" name="tx1184"/>
            <p:cNvSpPr/>
            <p:nvPr/>
          </p:nvSpPr>
          <p:spPr>
            <a:xfrm>
              <a:off x="452997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85" name="tx1185"/>
            <p:cNvSpPr/>
            <p:nvPr/>
          </p:nvSpPr>
          <p:spPr>
            <a:xfrm>
              <a:off x="4798090"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86" name="tx1186"/>
            <p:cNvSpPr/>
            <p:nvPr/>
          </p:nvSpPr>
          <p:spPr>
            <a:xfrm>
              <a:off x="5066202"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87" name="tx1187"/>
            <p:cNvSpPr/>
            <p:nvPr/>
          </p:nvSpPr>
          <p:spPr>
            <a:xfrm>
              <a:off x="533431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88" name="tx1188"/>
            <p:cNvSpPr/>
            <p:nvPr/>
          </p:nvSpPr>
          <p:spPr>
            <a:xfrm>
              <a:off x="560242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89" name="tx1189"/>
            <p:cNvSpPr/>
            <p:nvPr/>
          </p:nvSpPr>
          <p:spPr>
            <a:xfrm>
              <a:off x="5870540"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90" name="tx1190"/>
            <p:cNvSpPr/>
            <p:nvPr/>
          </p:nvSpPr>
          <p:spPr>
            <a:xfrm>
              <a:off x="6138653"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91" name="tx1191"/>
            <p:cNvSpPr/>
            <p:nvPr/>
          </p:nvSpPr>
          <p:spPr>
            <a:xfrm>
              <a:off x="640676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92" name="tx1192"/>
            <p:cNvSpPr/>
            <p:nvPr/>
          </p:nvSpPr>
          <p:spPr>
            <a:xfrm>
              <a:off x="6674878"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93" name="tx1193"/>
            <p:cNvSpPr/>
            <p:nvPr/>
          </p:nvSpPr>
          <p:spPr>
            <a:xfrm>
              <a:off x="6942990"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94" name="tx1194"/>
            <p:cNvSpPr/>
            <p:nvPr/>
          </p:nvSpPr>
          <p:spPr>
            <a:xfrm>
              <a:off x="7211103"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95" name="tx1195"/>
            <p:cNvSpPr/>
            <p:nvPr/>
          </p:nvSpPr>
          <p:spPr>
            <a:xfrm>
              <a:off x="747921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96" name="tx1196"/>
            <p:cNvSpPr/>
            <p:nvPr/>
          </p:nvSpPr>
          <p:spPr>
            <a:xfrm>
              <a:off x="7747328"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97" name="tx1197"/>
            <p:cNvSpPr/>
            <p:nvPr/>
          </p:nvSpPr>
          <p:spPr>
            <a:xfrm>
              <a:off x="8015441"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98" name="tx1198"/>
            <p:cNvSpPr/>
            <p:nvPr/>
          </p:nvSpPr>
          <p:spPr>
            <a:xfrm>
              <a:off x="8283553"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99" name="tx1199"/>
            <p:cNvSpPr/>
            <p:nvPr/>
          </p:nvSpPr>
          <p:spPr>
            <a:xfrm>
              <a:off x="8551666"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00" name="tx1200"/>
            <p:cNvSpPr/>
            <p:nvPr/>
          </p:nvSpPr>
          <p:spPr>
            <a:xfrm>
              <a:off x="1848851"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01" name="tx1201"/>
            <p:cNvSpPr/>
            <p:nvPr/>
          </p:nvSpPr>
          <p:spPr>
            <a:xfrm>
              <a:off x="2116964"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02" name="tx1202"/>
            <p:cNvSpPr/>
            <p:nvPr/>
          </p:nvSpPr>
          <p:spPr>
            <a:xfrm>
              <a:off x="238507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03" name="tx1203"/>
            <p:cNvSpPr/>
            <p:nvPr/>
          </p:nvSpPr>
          <p:spPr>
            <a:xfrm>
              <a:off x="2653189"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04" name="tx1204"/>
            <p:cNvSpPr/>
            <p:nvPr/>
          </p:nvSpPr>
          <p:spPr>
            <a:xfrm>
              <a:off x="2921302"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05" name="tx1205"/>
            <p:cNvSpPr/>
            <p:nvPr/>
          </p:nvSpPr>
          <p:spPr>
            <a:xfrm>
              <a:off x="3189414"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06" name="tx1206"/>
            <p:cNvSpPr/>
            <p:nvPr/>
          </p:nvSpPr>
          <p:spPr>
            <a:xfrm>
              <a:off x="345752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07" name="tx1207"/>
            <p:cNvSpPr/>
            <p:nvPr/>
          </p:nvSpPr>
          <p:spPr>
            <a:xfrm>
              <a:off x="3725639"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08" name="tx1208"/>
            <p:cNvSpPr/>
            <p:nvPr/>
          </p:nvSpPr>
          <p:spPr>
            <a:xfrm>
              <a:off x="3993752"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09" name="tx1209"/>
            <p:cNvSpPr/>
            <p:nvPr/>
          </p:nvSpPr>
          <p:spPr>
            <a:xfrm>
              <a:off x="426186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10" name="tx1210"/>
            <p:cNvSpPr/>
            <p:nvPr/>
          </p:nvSpPr>
          <p:spPr>
            <a:xfrm>
              <a:off x="452997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11" name="tx1211"/>
            <p:cNvSpPr/>
            <p:nvPr/>
          </p:nvSpPr>
          <p:spPr>
            <a:xfrm>
              <a:off x="4798090"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12" name="tx1212"/>
            <p:cNvSpPr/>
            <p:nvPr/>
          </p:nvSpPr>
          <p:spPr>
            <a:xfrm>
              <a:off x="5066202"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13" name="tx1213"/>
            <p:cNvSpPr/>
            <p:nvPr/>
          </p:nvSpPr>
          <p:spPr>
            <a:xfrm>
              <a:off x="533431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14" name="tx1214"/>
            <p:cNvSpPr/>
            <p:nvPr/>
          </p:nvSpPr>
          <p:spPr>
            <a:xfrm>
              <a:off x="560242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15" name="tx1215"/>
            <p:cNvSpPr/>
            <p:nvPr/>
          </p:nvSpPr>
          <p:spPr>
            <a:xfrm>
              <a:off x="5870540"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16" name="tx1216"/>
            <p:cNvSpPr/>
            <p:nvPr/>
          </p:nvSpPr>
          <p:spPr>
            <a:xfrm>
              <a:off x="6138653"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7" name="tx1217"/>
            <p:cNvSpPr/>
            <p:nvPr/>
          </p:nvSpPr>
          <p:spPr>
            <a:xfrm>
              <a:off x="640676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8" name="tx1218"/>
            <p:cNvSpPr/>
            <p:nvPr/>
          </p:nvSpPr>
          <p:spPr>
            <a:xfrm>
              <a:off x="6674878"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19" name="tx1219"/>
            <p:cNvSpPr/>
            <p:nvPr/>
          </p:nvSpPr>
          <p:spPr>
            <a:xfrm>
              <a:off x="6942990"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20" name="tx1220"/>
            <p:cNvSpPr/>
            <p:nvPr/>
          </p:nvSpPr>
          <p:spPr>
            <a:xfrm>
              <a:off x="7211103"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1" name="tx1221"/>
            <p:cNvSpPr/>
            <p:nvPr/>
          </p:nvSpPr>
          <p:spPr>
            <a:xfrm>
              <a:off x="747921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22" name="tx1222"/>
            <p:cNvSpPr/>
            <p:nvPr/>
          </p:nvSpPr>
          <p:spPr>
            <a:xfrm>
              <a:off x="7747328"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23" name="tx1223"/>
            <p:cNvSpPr/>
            <p:nvPr/>
          </p:nvSpPr>
          <p:spPr>
            <a:xfrm>
              <a:off x="8015441"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4" name="tx1224"/>
            <p:cNvSpPr/>
            <p:nvPr/>
          </p:nvSpPr>
          <p:spPr>
            <a:xfrm>
              <a:off x="8283553"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5" name="tx1225"/>
            <p:cNvSpPr/>
            <p:nvPr/>
          </p:nvSpPr>
          <p:spPr>
            <a:xfrm>
              <a:off x="8551666"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26" name="tx1226"/>
            <p:cNvSpPr/>
            <p:nvPr/>
          </p:nvSpPr>
          <p:spPr>
            <a:xfrm>
              <a:off x="1848851"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27" name="tx1227"/>
            <p:cNvSpPr/>
            <p:nvPr/>
          </p:nvSpPr>
          <p:spPr>
            <a:xfrm>
              <a:off x="2116964"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8" name="tx1228"/>
            <p:cNvSpPr/>
            <p:nvPr/>
          </p:nvSpPr>
          <p:spPr>
            <a:xfrm>
              <a:off x="238507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9" name="tx1229"/>
            <p:cNvSpPr/>
            <p:nvPr/>
          </p:nvSpPr>
          <p:spPr>
            <a:xfrm>
              <a:off x="2653189"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30" name="tx1230"/>
            <p:cNvSpPr/>
            <p:nvPr/>
          </p:nvSpPr>
          <p:spPr>
            <a:xfrm>
              <a:off x="2921302"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31" name="tx1231"/>
            <p:cNvSpPr/>
            <p:nvPr/>
          </p:nvSpPr>
          <p:spPr>
            <a:xfrm>
              <a:off x="3189414"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2" name="tx1232"/>
            <p:cNvSpPr/>
            <p:nvPr/>
          </p:nvSpPr>
          <p:spPr>
            <a:xfrm>
              <a:off x="345752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33" name="tx1233"/>
            <p:cNvSpPr/>
            <p:nvPr/>
          </p:nvSpPr>
          <p:spPr>
            <a:xfrm>
              <a:off x="3725639"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34" name="tx1234"/>
            <p:cNvSpPr/>
            <p:nvPr/>
          </p:nvSpPr>
          <p:spPr>
            <a:xfrm>
              <a:off x="3993752"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35" name="tx1235"/>
            <p:cNvSpPr/>
            <p:nvPr/>
          </p:nvSpPr>
          <p:spPr>
            <a:xfrm>
              <a:off x="426186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36" name="tx1236"/>
            <p:cNvSpPr/>
            <p:nvPr/>
          </p:nvSpPr>
          <p:spPr>
            <a:xfrm>
              <a:off x="452997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37" name="tx1237"/>
            <p:cNvSpPr/>
            <p:nvPr/>
          </p:nvSpPr>
          <p:spPr>
            <a:xfrm>
              <a:off x="4798090"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8" name="tx1238"/>
            <p:cNvSpPr/>
            <p:nvPr/>
          </p:nvSpPr>
          <p:spPr>
            <a:xfrm>
              <a:off x="5066202"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9" name="tx1239"/>
            <p:cNvSpPr/>
            <p:nvPr/>
          </p:nvSpPr>
          <p:spPr>
            <a:xfrm>
              <a:off x="533431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0" name="tx1240"/>
            <p:cNvSpPr/>
            <p:nvPr/>
          </p:nvSpPr>
          <p:spPr>
            <a:xfrm>
              <a:off x="560242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1" name="tx1241"/>
            <p:cNvSpPr/>
            <p:nvPr/>
          </p:nvSpPr>
          <p:spPr>
            <a:xfrm>
              <a:off x="5870540"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2" name="tx1242"/>
            <p:cNvSpPr/>
            <p:nvPr/>
          </p:nvSpPr>
          <p:spPr>
            <a:xfrm>
              <a:off x="6138653"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3" name="tx1243"/>
            <p:cNvSpPr/>
            <p:nvPr/>
          </p:nvSpPr>
          <p:spPr>
            <a:xfrm>
              <a:off x="640676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4" name="tx1244"/>
            <p:cNvSpPr/>
            <p:nvPr/>
          </p:nvSpPr>
          <p:spPr>
            <a:xfrm>
              <a:off x="6674878"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5" name="tx1245"/>
            <p:cNvSpPr/>
            <p:nvPr/>
          </p:nvSpPr>
          <p:spPr>
            <a:xfrm>
              <a:off x="6942990"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6" name="tx1246"/>
            <p:cNvSpPr/>
            <p:nvPr/>
          </p:nvSpPr>
          <p:spPr>
            <a:xfrm>
              <a:off x="7211103"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7" name="tx1247"/>
            <p:cNvSpPr/>
            <p:nvPr/>
          </p:nvSpPr>
          <p:spPr>
            <a:xfrm>
              <a:off x="747921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8" name="tx1248"/>
            <p:cNvSpPr/>
            <p:nvPr/>
          </p:nvSpPr>
          <p:spPr>
            <a:xfrm>
              <a:off x="7747328"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9" name="tx1249"/>
            <p:cNvSpPr/>
            <p:nvPr/>
          </p:nvSpPr>
          <p:spPr>
            <a:xfrm>
              <a:off x="8015441"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0" name="tx1250"/>
            <p:cNvSpPr/>
            <p:nvPr/>
          </p:nvSpPr>
          <p:spPr>
            <a:xfrm>
              <a:off x="8283553"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1" name="tx1251"/>
            <p:cNvSpPr/>
            <p:nvPr/>
          </p:nvSpPr>
          <p:spPr>
            <a:xfrm>
              <a:off x="8551666"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2" name="tx1252"/>
            <p:cNvSpPr/>
            <p:nvPr/>
          </p:nvSpPr>
          <p:spPr>
            <a:xfrm>
              <a:off x="1848851"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3" name="tx1253"/>
            <p:cNvSpPr/>
            <p:nvPr/>
          </p:nvSpPr>
          <p:spPr>
            <a:xfrm>
              <a:off x="2116964"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4" name="tx1254"/>
            <p:cNvSpPr/>
            <p:nvPr/>
          </p:nvSpPr>
          <p:spPr>
            <a:xfrm>
              <a:off x="238507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5" name="tx1255"/>
            <p:cNvSpPr/>
            <p:nvPr/>
          </p:nvSpPr>
          <p:spPr>
            <a:xfrm>
              <a:off x="2653189"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6" name="tx1256"/>
            <p:cNvSpPr/>
            <p:nvPr/>
          </p:nvSpPr>
          <p:spPr>
            <a:xfrm>
              <a:off x="2921302"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7" name="tx1257"/>
            <p:cNvSpPr/>
            <p:nvPr/>
          </p:nvSpPr>
          <p:spPr>
            <a:xfrm>
              <a:off x="3189414"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8" name="tx1258"/>
            <p:cNvSpPr/>
            <p:nvPr/>
          </p:nvSpPr>
          <p:spPr>
            <a:xfrm>
              <a:off x="345752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59" name="tx1259"/>
            <p:cNvSpPr/>
            <p:nvPr/>
          </p:nvSpPr>
          <p:spPr>
            <a:xfrm>
              <a:off x="3725639"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60" name="tx1260"/>
            <p:cNvSpPr/>
            <p:nvPr/>
          </p:nvSpPr>
          <p:spPr>
            <a:xfrm>
              <a:off x="3993752"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61" name="tx1261"/>
            <p:cNvSpPr/>
            <p:nvPr/>
          </p:nvSpPr>
          <p:spPr>
            <a:xfrm>
              <a:off x="426186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2" name="tx1262"/>
            <p:cNvSpPr/>
            <p:nvPr/>
          </p:nvSpPr>
          <p:spPr>
            <a:xfrm>
              <a:off x="452997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3" name="tx1263"/>
            <p:cNvSpPr/>
            <p:nvPr/>
          </p:nvSpPr>
          <p:spPr>
            <a:xfrm>
              <a:off x="4798090"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4" name="tx1264"/>
            <p:cNvSpPr/>
            <p:nvPr/>
          </p:nvSpPr>
          <p:spPr>
            <a:xfrm>
              <a:off x="5066202"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65" name="tx1265"/>
            <p:cNvSpPr/>
            <p:nvPr/>
          </p:nvSpPr>
          <p:spPr>
            <a:xfrm>
              <a:off x="533431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66" name="tx1266"/>
            <p:cNvSpPr/>
            <p:nvPr/>
          </p:nvSpPr>
          <p:spPr>
            <a:xfrm>
              <a:off x="560242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7" name="tx1267"/>
            <p:cNvSpPr/>
            <p:nvPr/>
          </p:nvSpPr>
          <p:spPr>
            <a:xfrm>
              <a:off x="5870540"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8" name="tx1268"/>
            <p:cNvSpPr/>
            <p:nvPr/>
          </p:nvSpPr>
          <p:spPr>
            <a:xfrm>
              <a:off x="6138653"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9" name="tx1269"/>
            <p:cNvSpPr/>
            <p:nvPr/>
          </p:nvSpPr>
          <p:spPr>
            <a:xfrm>
              <a:off x="640676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70" name="tx1270"/>
            <p:cNvSpPr/>
            <p:nvPr/>
          </p:nvSpPr>
          <p:spPr>
            <a:xfrm>
              <a:off x="6674878"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1" name="tx1271"/>
            <p:cNvSpPr/>
            <p:nvPr/>
          </p:nvSpPr>
          <p:spPr>
            <a:xfrm>
              <a:off x="6942990"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2" name="tx1272"/>
            <p:cNvSpPr/>
            <p:nvPr/>
          </p:nvSpPr>
          <p:spPr>
            <a:xfrm>
              <a:off x="7211103"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3" name="tx1273"/>
            <p:cNvSpPr/>
            <p:nvPr/>
          </p:nvSpPr>
          <p:spPr>
            <a:xfrm>
              <a:off x="747921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74" name="tx1274"/>
            <p:cNvSpPr/>
            <p:nvPr/>
          </p:nvSpPr>
          <p:spPr>
            <a:xfrm>
              <a:off x="7747328"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75" name="tx1275"/>
            <p:cNvSpPr/>
            <p:nvPr/>
          </p:nvSpPr>
          <p:spPr>
            <a:xfrm>
              <a:off x="8015441"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6" name="tx1276"/>
            <p:cNvSpPr/>
            <p:nvPr/>
          </p:nvSpPr>
          <p:spPr>
            <a:xfrm>
              <a:off x="8283553"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77" name="tx1277"/>
            <p:cNvSpPr/>
            <p:nvPr/>
          </p:nvSpPr>
          <p:spPr>
            <a:xfrm>
              <a:off x="8551666"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78" name="tx1278"/>
            <p:cNvSpPr/>
            <p:nvPr/>
          </p:nvSpPr>
          <p:spPr>
            <a:xfrm>
              <a:off x="1848851"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79" name="tx1279"/>
            <p:cNvSpPr/>
            <p:nvPr/>
          </p:nvSpPr>
          <p:spPr>
            <a:xfrm>
              <a:off x="2116964"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80" name="tx1280"/>
            <p:cNvSpPr/>
            <p:nvPr/>
          </p:nvSpPr>
          <p:spPr>
            <a:xfrm>
              <a:off x="238507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81" name="tx1281"/>
            <p:cNvSpPr/>
            <p:nvPr/>
          </p:nvSpPr>
          <p:spPr>
            <a:xfrm>
              <a:off x="2653189"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82" name="tx1282"/>
            <p:cNvSpPr/>
            <p:nvPr/>
          </p:nvSpPr>
          <p:spPr>
            <a:xfrm>
              <a:off x="2921302"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83" name="tx1283"/>
            <p:cNvSpPr/>
            <p:nvPr/>
          </p:nvSpPr>
          <p:spPr>
            <a:xfrm>
              <a:off x="3189414"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84" name="tx1284"/>
            <p:cNvSpPr/>
            <p:nvPr/>
          </p:nvSpPr>
          <p:spPr>
            <a:xfrm>
              <a:off x="345752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85" name="tx1285"/>
            <p:cNvSpPr/>
            <p:nvPr/>
          </p:nvSpPr>
          <p:spPr>
            <a:xfrm>
              <a:off x="3725639"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86" name="tx1286"/>
            <p:cNvSpPr/>
            <p:nvPr/>
          </p:nvSpPr>
          <p:spPr>
            <a:xfrm>
              <a:off x="3993752"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87" name="tx1287"/>
            <p:cNvSpPr/>
            <p:nvPr/>
          </p:nvSpPr>
          <p:spPr>
            <a:xfrm>
              <a:off x="426186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88" name="tx1288"/>
            <p:cNvSpPr/>
            <p:nvPr/>
          </p:nvSpPr>
          <p:spPr>
            <a:xfrm>
              <a:off x="452997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89" name="tx1289"/>
            <p:cNvSpPr/>
            <p:nvPr/>
          </p:nvSpPr>
          <p:spPr>
            <a:xfrm>
              <a:off x="4798090"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90" name="tx1290"/>
            <p:cNvSpPr/>
            <p:nvPr/>
          </p:nvSpPr>
          <p:spPr>
            <a:xfrm>
              <a:off x="5066202"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91" name="tx1291"/>
            <p:cNvSpPr/>
            <p:nvPr/>
          </p:nvSpPr>
          <p:spPr>
            <a:xfrm>
              <a:off x="533431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92" name="tx1292"/>
            <p:cNvSpPr/>
            <p:nvPr/>
          </p:nvSpPr>
          <p:spPr>
            <a:xfrm>
              <a:off x="560242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93" name="tx1293"/>
            <p:cNvSpPr/>
            <p:nvPr/>
          </p:nvSpPr>
          <p:spPr>
            <a:xfrm>
              <a:off x="5870540"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94" name="tx1294"/>
            <p:cNvSpPr/>
            <p:nvPr/>
          </p:nvSpPr>
          <p:spPr>
            <a:xfrm>
              <a:off x="6138653"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95" name="tx1295"/>
            <p:cNvSpPr/>
            <p:nvPr/>
          </p:nvSpPr>
          <p:spPr>
            <a:xfrm>
              <a:off x="640676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96" name="tx1296"/>
            <p:cNvSpPr/>
            <p:nvPr/>
          </p:nvSpPr>
          <p:spPr>
            <a:xfrm>
              <a:off x="6674878"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97" name="tx1297"/>
            <p:cNvSpPr/>
            <p:nvPr/>
          </p:nvSpPr>
          <p:spPr>
            <a:xfrm>
              <a:off x="6942990"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98" name="tx1298"/>
            <p:cNvSpPr/>
            <p:nvPr/>
          </p:nvSpPr>
          <p:spPr>
            <a:xfrm>
              <a:off x="7211103"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99" name="tx1299"/>
            <p:cNvSpPr/>
            <p:nvPr/>
          </p:nvSpPr>
          <p:spPr>
            <a:xfrm>
              <a:off x="747921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00" name="tx1300"/>
            <p:cNvSpPr/>
            <p:nvPr/>
          </p:nvSpPr>
          <p:spPr>
            <a:xfrm>
              <a:off x="7747328"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01" name="tx1301"/>
            <p:cNvSpPr/>
            <p:nvPr/>
          </p:nvSpPr>
          <p:spPr>
            <a:xfrm>
              <a:off x="8015441"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02" name="tx1302"/>
            <p:cNvSpPr/>
            <p:nvPr/>
          </p:nvSpPr>
          <p:spPr>
            <a:xfrm>
              <a:off x="8283553"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03" name="tx1303"/>
            <p:cNvSpPr/>
            <p:nvPr/>
          </p:nvSpPr>
          <p:spPr>
            <a:xfrm>
              <a:off x="8551666"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04" name="tx1304"/>
            <p:cNvSpPr/>
            <p:nvPr/>
          </p:nvSpPr>
          <p:spPr>
            <a:xfrm>
              <a:off x="1848851"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05" name="tx1305"/>
            <p:cNvSpPr/>
            <p:nvPr/>
          </p:nvSpPr>
          <p:spPr>
            <a:xfrm>
              <a:off x="2116964"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6" name="tx1306"/>
            <p:cNvSpPr/>
            <p:nvPr/>
          </p:nvSpPr>
          <p:spPr>
            <a:xfrm>
              <a:off x="238507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7" name="tx1307"/>
            <p:cNvSpPr/>
            <p:nvPr/>
          </p:nvSpPr>
          <p:spPr>
            <a:xfrm>
              <a:off x="2653189"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8" name="tx1308"/>
            <p:cNvSpPr/>
            <p:nvPr/>
          </p:nvSpPr>
          <p:spPr>
            <a:xfrm>
              <a:off x="2921302"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9" name="tx1309"/>
            <p:cNvSpPr/>
            <p:nvPr/>
          </p:nvSpPr>
          <p:spPr>
            <a:xfrm>
              <a:off x="3189414"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10" name="tx1310"/>
            <p:cNvSpPr/>
            <p:nvPr/>
          </p:nvSpPr>
          <p:spPr>
            <a:xfrm>
              <a:off x="345752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11" name="tx1311"/>
            <p:cNvSpPr/>
            <p:nvPr/>
          </p:nvSpPr>
          <p:spPr>
            <a:xfrm>
              <a:off x="3725639"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12" name="tx1312"/>
            <p:cNvSpPr/>
            <p:nvPr/>
          </p:nvSpPr>
          <p:spPr>
            <a:xfrm>
              <a:off x="3993752"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13" name="tx1313"/>
            <p:cNvSpPr/>
            <p:nvPr/>
          </p:nvSpPr>
          <p:spPr>
            <a:xfrm>
              <a:off x="426186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14" name="tx1314"/>
            <p:cNvSpPr/>
            <p:nvPr/>
          </p:nvSpPr>
          <p:spPr>
            <a:xfrm>
              <a:off x="452997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15" name="tx1315"/>
            <p:cNvSpPr/>
            <p:nvPr/>
          </p:nvSpPr>
          <p:spPr>
            <a:xfrm>
              <a:off x="4798090"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16" name="tx1316"/>
            <p:cNvSpPr/>
            <p:nvPr/>
          </p:nvSpPr>
          <p:spPr>
            <a:xfrm>
              <a:off x="5066202"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17" name="tx1317"/>
            <p:cNvSpPr/>
            <p:nvPr/>
          </p:nvSpPr>
          <p:spPr>
            <a:xfrm>
              <a:off x="533431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18" name="tx1318"/>
            <p:cNvSpPr/>
            <p:nvPr/>
          </p:nvSpPr>
          <p:spPr>
            <a:xfrm>
              <a:off x="560242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19" name="tx1319"/>
            <p:cNvSpPr/>
            <p:nvPr/>
          </p:nvSpPr>
          <p:spPr>
            <a:xfrm>
              <a:off x="5870540"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20" name="tx1320"/>
            <p:cNvSpPr/>
            <p:nvPr/>
          </p:nvSpPr>
          <p:spPr>
            <a:xfrm>
              <a:off x="6138653"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21" name="tx1321"/>
            <p:cNvSpPr/>
            <p:nvPr/>
          </p:nvSpPr>
          <p:spPr>
            <a:xfrm>
              <a:off x="640676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22" name="tx1322"/>
            <p:cNvSpPr/>
            <p:nvPr/>
          </p:nvSpPr>
          <p:spPr>
            <a:xfrm>
              <a:off x="6674878"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23" name="tx1323"/>
            <p:cNvSpPr/>
            <p:nvPr/>
          </p:nvSpPr>
          <p:spPr>
            <a:xfrm>
              <a:off x="6942990"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24" name="tx1324"/>
            <p:cNvSpPr/>
            <p:nvPr/>
          </p:nvSpPr>
          <p:spPr>
            <a:xfrm>
              <a:off x="7211103"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25" name="tx1325"/>
            <p:cNvSpPr/>
            <p:nvPr/>
          </p:nvSpPr>
          <p:spPr>
            <a:xfrm>
              <a:off x="747921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326" name="tx1326"/>
            <p:cNvSpPr/>
            <p:nvPr/>
          </p:nvSpPr>
          <p:spPr>
            <a:xfrm>
              <a:off x="7747328"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27" name="tx1327"/>
            <p:cNvSpPr/>
            <p:nvPr/>
          </p:nvSpPr>
          <p:spPr>
            <a:xfrm>
              <a:off x="8015441"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28" name="tx1328"/>
            <p:cNvSpPr/>
            <p:nvPr/>
          </p:nvSpPr>
          <p:spPr>
            <a:xfrm>
              <a:off x="8283553"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29" name="tx1329"/>
            <p:cNvSpPr/>
            <p:nvPr/>
          </p:nvSpPr>
          <p:spPr>
            <a:xfrm>
              <a:off x="8551666"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30" name="tx1330"/>
            <p:cNvSpPr/>
            <p:nvPr/>
          </p:nvSpPr>
          <p:spPr>
            <a:xfrm>
              <a:off x="1848851"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31" name="tx1331"/>
            <p:cNvSpPr/>
            <p:nvPr/>
          </p:nvSpPr>
          <p:spPr>
            <a:xfrm>
              <a:off x="2116964"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32" name="tx1332"/>
            <p:cNvSpPr/>
            <p:nvPr/>
          </p:nvSpPr>
          <p:spPr>
            <a:xfrm>
              <a:off x="238507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3" name="tx1333"/>
            <p:cNvSpPr/>
            <p:nvPr/>
          </p:nvSpPr>
          <p:spPr>
            <a:xfrm>
              <a:off x="2653189"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4" name="tx1334"/>
            <p:cNvSpPr/>
            <p:nvPr/>
          </p:nvSpPr>
          <p:spPr>
            <a:xfrm>
              <a:off x="2921302"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35" name="tx1335"/>
            <p:cNvSpPr/>
            <p:nvPr/>
          </p:nvSpPr>
          <p:spPr>
            <a:xfrm>
              <a:off x="3189414"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36" name="tx1336"/>
            <p:cNvSpPr/>
            <p:nvPr/>
          </p:nvSpPr>
          <p:spPr>
            <a:xfrm>
              <a:off x="345752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7" name="tx1337"/>
            <p:cNvSpPr/>
            <p:nvPr/>
          </p:nvSpPr>
          <p:spPr>
            <a:xfrm>
              <a:off x="3725639"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38" name="tx1338"/>
            <p:cNvSpPr/>
            <p:nvPr/>
          </p:nvSpPr>
          <p:spPr>
            <a:xfrm>
              <a:off x="3993752"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39" name="tx1339"/>
            <p:cNvSpPr/>
            <p:nvPr/>
          </p:nvSpPr>
          <p:spPr>
            <a:xfrm>
              <a:off x="426186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40" name="tx1340"/>
            <p:cNvSpPr/>
            <p:nvPr/>
          </p:nvSpPr>
          <p:spPr>
            <a:xfrm>
              <a:off x="452997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41" name="tx1341"/>
            <p:cNvSpPr/>
            <p:nvPr/>
          </p:nvSpPr>
          <p:spPr>
            <a:xfrm>
              <a:off x="4798090"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42" name="tx1342"/>
            <p:cNvSpPr/>
            <p:nvPr/>
          </p:nvSpPr>
          <p:spPr>
            <a:xfrm>
              <a:off x="5066202"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43" name="tx1343"/>
            <p:cNvSpPr/>
            <p:nvPr/>
          </p:nvSpPr>
          <p:spPr>
            <a:xfrm>
              <a:off x="533431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44" name="tx1344"/>
            <p:cNvSpPr/>
            <p:nvPr/>
          </p:nvSpPr>
          <p:spPr>
            <a:xfrm>
              <a:off x="560242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5" name="tx1345"/>
            <p:cNvSpPr/>
            <p:nvPr/>
          </p:nvSpPr>
          <p:spPr>
            <a:xfrm>
              <a:off x="5870540"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46" name="tx1346"/>
            <p:cNvSpPr/>
            <p:nvPr/>
          </p:nvSpPr>
          <p:spPr>
            <a:xfrm>
              <a:off x="6138653"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47" name="tx1347"/>
            <p:cNvSpPr/>
            <p:nvPr/>
          </p:nvSpPr>
          <p:spPr>
            <a:xfrm>
              <a:off x="640676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48" name="tx1348"/>
            <p:cNvSpPr/>
            <p:nvPr/>
          </p:nvSpPr>
          <p:spPr>
            <a:xfrm>
              <a:off x="6674878"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9" name="tx1349"/>
            <p:cNvSpPr/>
            <p:nvPr/>
          </p:nvSpPr>
          <p:spPr>
            <a:xfrm>
              <a:off x="6942990"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50" name="tx1350"/>
            <p:cNvSpPr/>
            <p:nvPr/>
          </p:nvSpPr>
          <p:spPr>
            <a:xfrm>
              <a:off x="7211103"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1" name="tx1351"/>
            <p:cNvSpPr/>
            <p:nvPr/>
          </p:nvSpPr>
          <p:spPr>
            <a:xfrm>
              <a:off x="747921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52" name="tx1352"/>
            <p:cNvSpPr/>
            <p:nvPr/>
          </p:nvSpPr>
          <p:spPr>
            <a:xfrm>
              <a:off x="7747328"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53" name="tx1353"/>
            <p:cNvSpPr/>
            <p:nvPr/>
          </p:nvSpPr>
          <p:spPr>
            <a:xfrm>
              <a:off x="8015441"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54" name="tx1354"/>
            <p:cNvSpPr/>
            <p:nvPr/>
          </p:nvSpPr>
          <p:spPr>
            <a:xfrm>
              <a:off x="8283553"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5" name="tx1355"/>
            <p:cNvSpPr/>
            <p:nvPr/>
          </p:nvSpPr>
          <p:spPr>
            <a:xfrm>
              <a:off x="8551666"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6" name="tx1356"/>
            <p:cNvSpPr/>
            <p:nvPr/>
          </p:nvSpPr>
          <p:spPr>
            <a:xfrm>
              <a:off x="1848851"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7" name="tx1357"/>
            <p:cNvSpPr/>
            <p:nvPr/>
          </p:nvSpPr>
          <p:spPr>
            <a:xfrm>
              <a:off x="2116964"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8" name="tx1358"/>
            <p:cNvSpPr/>
            <p:nvPr/>
          </p:nvSpPr>
          <p:spPr>
            <a:xfrm>
              <a:off x="238507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9" name="tx1359"/>
            <p:cNvSpPr/>
            <p:nvPr/>
          </p:nvSpPr>
          <p:spPr>
            <a:xfrm>
              <a:off x="2653189"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0" name="tx1360"/>
            <p:cNvSpPr/>
            <p:nvPr/>
          </p:nvSpPr>
          <p:spPr>
            <a:xfrm>
              <a:off x="2921302"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61" name="tx1361"/>
            <p:cNvSpPr/>
            <p:nvPr/>
          </p:nvSpPr>
          <p:spPr>
            <a:xfrm>
              <a:off x="3189414"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2" name="tx1362"/>
            <p:cNvSpPr/>
            <p:nvPr/>
          </p:nvSpPr>
          <p:spPr>
            <a:xfrm>
              <a:off x="345752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3" name="tx1363"/>
            <p:cNvSpPr/>
            <p:nvPr/>
          </p:nvSpPr>
          <p:spPr>
            <a:xfrm>
              <a:off x="3725639"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64" name="tx1364"/>
            <p:cNvSpPr/>
            <p:nvPr/>
          </p:nvSpPr>
          <p:spPr>
            <a:xfrm>
              <a:off x="3993752"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5" name="tx1365"/>
            <p:cNvSpPr/>
            <p:nvPr/>
          </p:nvSpPr>
          <p:spPr>
            <a:xfrm>
              <a:off x="426186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6" name="tx1366"/>
            <p:cNvSpPr/>
            <p:nvPr/>
          </p:nvSpPr>
          <p:spPr>
            <a:xfrm>
              <a:off x="452997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7" name="tx1367"/>
            <p:cNvSpPr/>
            <p:nvPr/>
          </p:nvSpPr>
          <p:spPr>
            <a:xfrm>
              <a:off x="4798090"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68" name="tx1368"/>
            <p:cNvSpPr/>
            <p:nvPr/>
          </p:nvSpPr>
          <p:spPr>
            <a:xfrm>
              <a:off x="5066202"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9" name="tx1369"/>
            <p:cNvSpPr/>
            <p:nvPr/>
          </p:nvSpPr>
          <p:spPr>
            <a:xfrm>
              <a:off x="533431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70" name="tx1370"/>
            <p:cNvSpPr/>
            <p:nvPr/>
          </p:nvSpPr>
          <p:spPr>
            <a:xfrm>
              <a:off x="560242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1" name="tx1371"/>
            <p:cNvSpPr/>
            <p:nvPr/>
          </p:nvSpPr>
          <p:spPr>
            <a:xfrm>
              <a:off x="5870540"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72" name="tx1372"/>
            <p:cNvSpPr/>
            <p:nvPr/>
          </p:nvSpPr>
          <p:spPr>
            <a:xfrm>
              <a:off x="6138653"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73" name="tx1373"/>
            <p:cNvSpPr/>
            <p:nvPr/>
          </p:nvSpPr>
          <p:spPr>
            <a:xfrm>
              <a:off x="640676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74" name="tx1374"/>
            <p:cNvSpPr/>
            <p:nvPr/>
          </p:nvSpPr>
          <p:spPr>
            <a:xfrm>
              <a:off x="6674878"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75" name="tx1375"/>
            <p:cNvSpPr/>
            <p:nvPr/>
          </p:nvSpPr>
          <p:spPr>
            <a:xfrm>
              <a:off x="6942990"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76" name="tx1376"/>
            <p:cNvSpPr/>
            <p:nvPr/>
          </p:nvSpPr>
          <p:spPr>
            <a:xfrm>
              <a:off x="7211103"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77" name="tx1377"/>
            <p:cNvSpPr/>
            <p:nvPr/>
          </p:nvSpPr>
          <p:spPr>
            <a:xfrm>
              <a:off x="747921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78" name="tx1378"/>
            <p:cNvSpPr/>
            <p:nvPr/>
          </p:nvSpPr>
          <p:spPr>
            <a:xfrm>
              <a:off x="7747328"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79" name="tx1379"/>
            <p:cNvSpPr/>
            <p:nvPr/>
          </p:nvSpPr>
          <p:spPr>
            <a:xfrm>
              <a:off x="8015441"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80" name="tx1380"/>
            <p:cNvSpPr/>
            <p:nvPr/>
          </p:nvSpPr>
          <p:spPr>
            <a:xfrm>
              <a:off x="8283553"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81" name="tx1381"/>
            <p:cNvSpPr/>
            <p:nvPr/>
          </p:nvSpPr>
          <p:spPr>
            <a:xfrm>
              <a:off x="8551666"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82" name="tx1382"/>
            <p:cNvSpPr/>
            <p:nvPr/>
          </p:nvSpPr>
          <p:spPr>
            <a:xfrm>
              <a:off x="1848851"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83" name="tx1383"/>
            <p:cNvSpPr/>
            <p:nvPr/>
          </p:nvSpPr>
          <p:spPr>
            <a:xfrm>
              <a:off x="2116964"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84" name="tx1384"/>
            <p:cNvSpPr/>
            <p:nvPr/>
          </p:nvSpPr>
          <p:spPr>
            <a:xfrm>
              <a:off x="238507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85" name="tx1385"/>
            <p:cNvSpPr/>
            <p:nvPr/>
          </p:nvSpPr>
          <p:spPr>
            <a:xfrm>
              <a:off x="2653189"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86" name="tx1386"/>
            <p:cNvSpPr/>
            <p:nvPr/>
          </p:nvSpPr>
          <p:spPr>
            <a:xfrm>
              <a:off x="2921302"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7" name="tx1387"/>
            <p:cNvSpPr/>
            <p:nvPr/>
          </p:nvSpPr>
          <p:spPr>
            <a:xfrm>
              <a:off x="3189414"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88" name="tx1388"/>
            <p:cNvSpPr/>
            <p:nvPr/>
          </p:nvSpPr>
          <p:spPr>
            <a:xfrm>
              <a:off x="345752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89" name="tx1389"/>
            <p:cNvSpPr/>
            <p:nvPr/>
          </p:nvSpPr>
          <p:spPr>
            <a:xfrm>
              <a:off x="3725639"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90" name="tx1390"/>
            <p:cNvSpPr/>
            <p:nvPr/>
          </p:nvSpPr>
          <p:spPr>
            <a:xfrm>
              <a:off x="3993752"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91" name="tx1391"/>
            <p:cNvSpPr/>
            <p:nvPr/>
          </p:nvSpPr>
          <p:spPr>
            <a:xfrm>
              <a:off x="426186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92" name="tx1392"/>
            <p:cNvSpPr/>
            <p:nvPr/>
          </p:nvSpPr>
          <p:spPr>
            <a:xfrm>
              <a:off x="452997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3" name="tx1393"/>
            <p:cNvSpPr/>
            <p:nvPr/>
          </p:nvSpPr>
          <p:spPr>
            <a:xfrm>
              <a:off x="4798090"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4" name="tx1394"/>
            <p:cNvSpPr/>
            <p:nvPr/>
          </p:nvSpPr>
          <p:spPr>
            <a:xfrm>
              <a:off x="5066202"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95" name="tx1395"/>
            <p:cNvSpPr/>
            <p:nvPr/>
          </p:nvSpPr>
          <p:spPr>
            <a:xfrm>
              <a:off x="533431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96" name="tx1396"/>
            <p:cNvSpPr/>
            <p:nvPr/>
          </p:nvSpPr>
          <p:spPr>
            <a:xfrm>
              <a:off x="560242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97" name="tx1397"/>
            <p:cNvSpPr/>
            <p:nvPr/>
          </p:nvSpPr>
          <p:spPr>
            <a:xfrm>
              <a:off x="5870540"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98" name="tx1398"/>
            <p:cNvSpPr/>
            <p:nvPr/>
          </p:nvSpPr>
          <p:spPr>
            <a:xfrm>
              <a:off x="6138653"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99" name="tx1399"/>
            <p:cNvSpPr/>
            <p:nvPr/>
          </p:nvSpPr>
          <p:spPr>
            <a:xfrm>
              <a:off x="640676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0" name="tx1400"/>
            <p:cNvSpPr/>
            <p:nvPr/>
          </p:nvSpPr>
          <p:spPr>
            <a:xfrm>
              <a:off x="6674878"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01" name="tx1401"/>
            <p:cNvSpPr/>
            <p:nvPr/>
          </p:nvSpPr>
          <p:spPr>
            <a:xfrm>
              <a:off x="6942990"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02" name="tx1402"/>
            <p:cNvSpPr/>
            <p:nvPr/>
          </p:nvSpPr>
          <p:spPr>
            <a:xfrm>
              <a:off x="7211103"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03" name="tx1403"/>
            <p:cNvSpPr/>
            <p:nvPr/>
          </p:nvSpPr>
          <p:spPr>
            <a:xfrm>
              <a:off x="747921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04" name="tx1404"/>
            <p:cNvSpPr/>
            <p:nvPr/>
          </p:nvSpPr>
          <p:spPr>
            <a:xfrm>
              <a:off x="7747328"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05" name="tx1405"/>
            <p:cNvSpPr/>
            <p:nvPr/>
          </p:nvSpPr>
          <p:spPr>
            <a:xfrm>
              <a:off x="8015441"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06" name="tx1406"/>
            <p:cNvSpPr/>
            <p:nvPr/>
          </p:nvSpPr>
          <p:spPr>
            <a:xfrm>
              <a:off x="8283553"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07" name="tx1407"/>
            <p:cNvSpPr/>
            <p:nvPr/>
          </p:nvSpPr>
          <p:spPr>
            <a:xfrm>
              <a:off x="8551666"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08" name="tx1408"/>
            <p:cNvSpPr/>
            <p:nvPr/>
          </p:nvSpPr>
          <p:spPr>
            <a:xfrm>
              <a:off x="1848851"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9" name="tx1409"/>
            <p:cNvSpPr/>
            <p:nvPr/>
          </p:nvSpPr>
          <p:spPr>
            <a:xfrm>
              <a:off x="2116964"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10" name="tx1410"/>
            <p:cNvSpPr/>
            <p:nvPr/>
          </p:nvSpPr>
          <p:spPr>
            <a:xfrm>
              <a:off x="238507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11" name="tx1411"/>
            <p:cNvSpPr/>
            <p:nvPr/>
          </p:nvSpPr>
          <p:spPr>
            <a:xfrm>
              <a:off x="2653189"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2" name="tx1412"/>
            <p:cNvSpPr/>
            <p:nvPr/>
          </p:nvSpPr>
          <p:spPr>
            <a:xfrm>
              <a:off x="2921302"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13" name="tx1413"/>
            <p:cNvSpPr/>
            <p:nvPr/>
          </p:nvSpPr>
          <p:spPr>
            <a:xfrm>
              <a:off x="3189414"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4" name="tx1414"/>
            <p:cNvSpPr/>
            <p:nvPr/>
          </p:nvSpPr>
          <p:spPr>
            <a:xfrm>
              <a:off x="345752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15" name="tx1415"/>
            <p:cNvSpPr/>
            <p:nvPr/>
          </p:nvSpPr>
          <p:spPr>
            <a:xfrm>
              <a:off x="3725639"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16" name="tx1416"/>
            <p:cNvSpPr/>
            <p:nvPr/>
          </p:nvSpPr>
          <p:spPr>
            <a:xfrm>
              <a:off x="3993752"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17" name="tx1417"/>
            <p:cNvSpPr/>
            <p:nvPr/>
          </p:nvSpPr>
          <p:spPr>
            <a:xfrm>
              <a:off x="426186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8" name="tx1418"/>
            <p:cNvSpPr/>
            <p:nvPr/>
          </p:nvSpPr>
          <p:spPr>
            <a:xfrm>
              <a:off x="452997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9" name="tx1419"/>
            <p:cNvSpPr/>
            <p:nvPr/>
          </p:nvSpPr>
          <p:spPr>
            <a:xfrm>
              <a:off x="4798090"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0" name="tx1420"/>
            <p:cNvSpPr/>
            <p:nvPr/>
          </p:nvSpPr>
          <p:spPr>
            <a:xfrm>
              <a:off x="5066202"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1" name="tx1421"/>
            <p:cNvSpPr/>
            <p:nvPr/>
          </p:nvSpPr>
          <p:spPr>
            <a:xfrm>
              <a:off x="533431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2" name="tx1422"/>
            <p:cNvSpPr/>
            <p:nvPr/>
          </p:nvSpPr>
          <p:spPr>
            <a:xfrm>
              <a:off x="560242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3" name="tx1423"/>
            <p:cNvSpPr/>
            <p:nvPr/>
          </p:nvSpPr>
          <p:spPr>
            <a:xfrm>
              <a:off x="5870540"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24" name="tx1424"/>
            <p:cNvSpPr/>
            <p:nvPr/>
          </p:nvSpPr>
          <p:spPr>
            <a:xfrm>
              <a:off x="6138653"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5" name="tx1425"/>
            <p:cNvSpPr/>
            <p:nvPr/>
          </p:nvSpPr>
          <p:spPr>
            <a:xfrm>
              <a:off x="640676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6" name="tx1426"/>
            <p:cNvSpPr/>
            <p:nvPr/>
          </p:nvSpPr>
          <p:spPr>
            <a:xfrm>
              <a:off x="6674878"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7" name="tx1427"/>
            <p:cNvSpPr/>
            <p:nvPr/>
          </p:nvSpPr>
          <p:spPr>
            <a:xfrm>
              <a:off x="6942990"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8" name="tx1428"/>
            <p:cNvSpPr/>
            <p:nvPr/>
          </p:nvSpPr>
          <p:spPr>
            <a:xfrm>
              <a:off x="7211103"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9" name="tx1429"/>
            <p:cNvSpPr/>
            <p:nvPr/>
          </p:nvSpPr>
          <p:spPr>
            <a:xfrm>
              <a:off x="747921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30" name="tx1430"/>
            <p:cNvSpPr/>
            <p:nvPr/>
          </p:nvSpPr>
          <p:spPr>
            <a:xfrm>
              <a:off x="7747328"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1" name="tx1431"/>
            <p:cNvSpPr/>
            <p:nvPr/>
          </p:nvSpPr>
          <p:spPr>
            <a:xfrm>
              <a:off x="8015441"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2" name="tx1432"/>
            <p:cNvSpPr/>
            <p:nvPr/>
          </p:nvSpPr>
          <p:spPr>
            <a:xfrm>
              <a:off x="8283553"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3" name="tx1433"/>
            <p:cNvSpPr/>
            <p:nvPr/>
          </p:nvSpPr>
          <p:spPr>
            <a:xfrm>
              <a:off x="8551666"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4" name="tx1434"/>
            <p:cNvSpPr/>
            <p:nvPr/>
          </p:nvSpPr>
          <p:spPr>
            <a:xfrm>
              <a:off x="1848851"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35" name="tx1435"/>
            <p:cNvSpPr/>
            <p:nvPr/>
          </p:nvSpPr>
          <p:spPr>
            <a:xfrm>
              <a:off x="2116964"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36" name="tx1436"/>
            <p:cNvSpPr/>
            <p:nvPr/>
          </p:nvSpPr>
          <p:spPr>
            <a:xfrm>
              <a:off x="238507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37" name="tx1437"/>
            <p:cNvSpPr/>
            <p:nvPr/>
          </p:nvSpPr>
          <p:spPr>
            <a:xfrm>
              <a:off x="2653189"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38" name="tx1438"/>
            <p:cNvSpPr/>
            <p:nvPr/>
          </p:nvSpPr>
          <p:spPr>
            <a:xfrm>
              <a:off x="2921302"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39" name="tx1439"/>
            <p:cNvSpPr/>
            <p:nvPr/>
          </p:nvSpPr>
          <p:spPr>
            <a:xfrm>
              <a:off x="3189414"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40" name="tx1440"/>
            <p:cNvSpPr/>
            <p:nvPr/>
          </p:nvSpPr>
          <p:spPr>
            <a:xfrm>
              <a:off x="345752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41" name="tx1441"/>
            <p:cNvSpPr/>
            <p:nvPr/>
          </p:nvSpPr>
          <p:spPr>
            <a:xfrm>
              <a:off x="3725639"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42" name="tx1442"/>
            <p:cNvSpPr/>
            <p:nvPr/>
          </p:nvSpPr>
          <p:spPr>
            <a:xfrm>
              <a:off x="3993752"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43" name="tx1443"/>
            <p:cNvSpPr/>
            <p:nvPr/>
          </p:nvSpPr>
          <p:spPr>
            <a:xfrm>
              <a:off x="426186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44" name="tx1444"/>
            <p:cNvSpPr/>
            <p:nvPr/>
          </p:nvSpPr>
          <p:spPr>
            <a:xfrm>
              <a:off x="452997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45" name="tx1445"/>
            <p:cNvSpPr/>
            <p:nvPr/>
          </p:nvSpPr>
          <p:spPr>
            <a:xfrm>
              <a:off x="4798090"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46" name="tx1446"/>
            <p:cNvSpPr/>
            <p:nvPr/>
          </p:nvSpPr>
          <p:spPr>
            <a:xfrm>
              <a:off x="5066202"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47" name="tx1447"/>
            <p:cNvSpPr/>
            <p:nvPr/>
          </p:nvSpPr>
          <p:spPr>
            <a:xfrm>
              <a:off x="533431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48" name="tx1448"/>
            <p:cNvSpPr/>
            <p:nvPr/>
          </p:nvSpPr>
          <p:spPr>
            <a:xfrm>
              <a:off x="560242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49" name="tx1449"/>
            <p:cNvSpPr/>
            <p:nvPr/>
          </p:nvSpPr>
          <p:spPr>
            <a:xfrm>
              <a:off x="5870540"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50" name="tx1450"/>
            <p:cNvSpPr/>
            <p:nvPr/>
          </p:nvSpPr>
          <p:spPr>
            <a:xfrm>
              <a:off x="6138653"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51" name="tx1451"/>
            <p:cNvSpPr/>
            <p:nvPr/>
          </p:nvSpPr>
          <p:spPr>
            <a:xfrm>
              <a:off x="640676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52" name="tx1452"/>
            <p:cNvSpPr/>
            <p:nvPr/>
          </p:nvSpPr>
          <p:spPr>
            <a:xfrm>
              <a:off x="6674878"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53" name="tx1453"/>
            <p:cNvSpPr/>
            <p:nvPr/>
          </p:nvSpPr>
          <p:spPr>
            <a:xfrm>
              <a:off x="6942990"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54" name="tx1454"/>
            <p:cNvSpPr/>
            <p:nvPr/>
          </p:nvSpPr>
          <p:spPr>
            <a:xfrm>
              <a:off x="7211103"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55" name="tx1455"/>
            <p:cNvSpPr/>
            <p:nvPr/>
          </p:nvSpPr>
          <p:spPr>
            <a:xfrm>
              <a:off x="747921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56" name="tx1456"/>
            <p:cNvSpPr/>
            <p:nvPr/>
          </p:nvSpPr>
          <p:spPr>
            <a:xfrm>
              <a:off x="7747328"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57" name="tx1457"/>
            <p:cNvSpPr/>
            <p:nvPr/>
          </p:nvSpPr>
          <p:spPr>
            <a:xfrm>
              <a:off x="8015441"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58" name="tx1458"/>
            <p:cNvSpPr/>
            <p:nvPr/>
          </p:nvSpPr>
          <p:spPr>
            <a:xfrm>
              <a:off x="8283553"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59" name="tx1459"/>
            <p:cNvSpPr/>
            <p:nvPr/>
          </p:nvSpPr>
          <p:spPr>
            <a:xfrm>
              <a:off x="8551666"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60" name="tx1460"/>
            <p:cNvSpPr/>
            <p:nvPr/>
          </p:nvSpPr>
          <p:spPr>
            <a:xfrm>
              <a:off x="1848851"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1" name="tx1461"/>
            <p:cNvSpPr/>
            <p:nvPr/>
          </p:nvSpPr>
          <p:spPr>
            <a:xfrm>
              <a:off x="2116964"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2" name="tx1462"/>
            <p:cNvSpPr/>
            <p:nvPr/>
          </p:nvSpPr>
          <p:spPr>
            <a:xfrm>
              <a:off x="238507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3" name="tx1463"/>
            <p:cNvSpPr/>
            <p:nvPr/>
          </p:nvSpPr>
          <p:spPr>
            <a:xfrm>
              <a:off x="2653189"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4" name="tx1464"/>
            <p:cNvSpPr/>
            <p:nvPr/>
          </p:nvSpPr>
          <p:spPr>
            <a:xfrm>
              <a:off x="2921302"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5" name="tx1465"/>
            <p:cNvSpPr/>
            <p:nvPr/>
          </p:nvSpPr>
          <p:spPr>
            <a:xfrm>
              <a:off x="3189414"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66" name="tx1466"/>
            <p:cNvSpPr/>
            <p:nvPr/>
          </p:nvSpPr>
          <p:spPr>
            <a:xfrm>
              <a:off x="345752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67" name="tx1467"/>
            <p:cNvSpPr/>
            <p:nvPr/>
          </p:nvSpPr>
          <p:spPr>
            <a:xfrm>
              <a:off x="3725639"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68" name="tx1468"/>
            <p:cNvSpPr/>
            <p:nvPr/>
          </p:nvSpPr>
          <p:spPr>
            <a:xfrm>
              <a:off x="3993752"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9" name="tx1469"/>
            <p:cNvSpPr/>
            <p:nvPr/>
          </p:nvSpPr>
          <p:spPr>
            <a:xfrm>
              <a:off x="426186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70" name="tx1470"/>
            <p:cNvSpPr/>
            <p:nvPr/>
          </p:nvSpPr>
          <p:spPr>
            <a:xfrm>
              <a:off x="452997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71" name="tx1471"/>
            <p:cNvSpPr/>
            <p:nvPr/>
          </p:nvSpPr>
          <p:spPr>
            <a:xfrm>
              <a:off x="4798090"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72" name="tx1472"/>
            <p:cNvSpPr/>
            <p:nvPr/>
          </p:nvSpPr>
          <p:spPr>
            <a:xfrm>
              <a:off x="5066202"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73" name="tx1473"/>
            <p:cNvSpPr/>
            <p:nvPr/>
          </p:nvSpPr>
          <p:spPr>
            <a:xfrm>
              <a:off x="533431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74" name="tx1474"/>
            <p:cNvSpPr/>
            <p:nvPr/>
          </p:nvSpPr>
          <p:spPr>
            <a:xfrm>
              <a:off x="560242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75" name="tx1475"/>
            <p:cNvSpPr/>
            <p:nvPr/>
          </p:nvSpPr>
          <p:spPr>
            <a:xfrm>
              <a:off x="5870540"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76" name="tx1476"/>
            <p:cNvSpPr/>
            <p:nvPr/>
          </p:nvSpPr>
          <p:spPr>
            <a:xfrm>
              <a:off x="6138653"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77" name="tx1477"/>
            <p:cNvSpPr/>
            <p:nvPr/>
          </p:nvSpPr>
          <p:spPr>
            <a:xfrm>
              <a:off x="640676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78" name="tx1478"/>
            <p:cNvSpPr/>
            <p:nvPr/>
          </p:nvSpPr>
          <p:spPr>
            <a:xfrm>
              <a:off x="6674878"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79" name="tx1479"/>
            <p:cNvSpPr/>
            <p:nvPr/>
          </p:nvSpPr>
          <p:spPr>
            <a:xfrm>
              <a:off x="6942990"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80" name="tx1480"/>
            <p:cNvSpPr/>
            <p:nvPr/>
          </p:nvSpPr>
          <p:spPr>
            <a:xfrm>
              <a:off x="7211103"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81" name="tx1481"/>
            <p:cNvSpPr/>
            <p:nvPr/>
          </p:nvSpPr>
          <p:spPr>
            <a:xfrm>
              <a:off x="747921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82" name="tx1482"/>
            <p:cNvSpPr/>
            <p:nvPr/>
          </p:nvSpPr>
          <p:spPr>
            <a:xfrm>
              <a:off x="7747328"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83" name="tx1483"/>
            <p:cNvSpPr/>
            <p:nvPr/>
          </p:nvSpPr>
          <p:spPr>
            <a:xfrm>
              <a:off x="8015441"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84" name="tx1484"/>
            <p:cNvSpPr/>
            <p:nvPr/>
          </p:nvSpPr>
          <p:spPr>
            <a:xfrm>
              <a:off x="8283553"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85" name="tx1485"/>
            <p:cNvSpPr/>
            <p:nvPr/>
          </p:nvSpPr>
          <p:spPr>
            <a:xfrm>
              <a:off x="8551666"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86" name="tx1486"/>
            <p:cNvSpPr/>
            <p:nvPr/>
          </p:nvSpPr>
          <p:spPr>
            <a:xfrm>
              <a:off x="1848851"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87" name="tx1487"/>
            <p:cNvSpPr/>
            <p:nvPr/>
          </p:nvSpPr>
          <p:spPr>
            <a:xfrm>
              <a:off x="2116964"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88" name="tx1488"/>
            <p:cNvSpPr/>
            <p:nvPr/>
          </p:nvSpPr>
          <p:spPr>
            <a:xfrm>
              <a:off x="238507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89" name="tx1489"/>
            <p:cNvSpPr/>
            <p:nvPr/>
          </p:nvSpPr>
          <p:spPr>
            <a:xfrm>
              <a:off x="2653189"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90" name="tx1490"/>
            <p:cNvSpPr/>
            <p:nvPr/>
          </p:nvSpPr>
          <p:spPr>
            <a:xfrm>
              <a:off x="2921302"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91" name="tx1491"/>
            <p:cNvSpPr/>
            <p:nvPr/>
          </p:nvSpPr>
          <p:spPr>
            <a:xfrm>
              <a:off x="3189414"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92" name="tx1492"/>
            <p:cNvSpPr/>
            <p:nvPr/>
          </p:nvSpPr>
          <p:spPr>
            <a:xfrm>
              <a:off x="345752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93" name="tx1493"/>
            <p:cNvSpPr/>
            <p:nvPr/>
          </p:nvSpPr>
          <p:spPr>
            <a:xfrm>
              <a:off x="3725639"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94" name="tx1494"/>
            <p:cNvSpPr/>
            <p:nvPr/>
          </p:nvSpPr>
          <p:spPr>
            <a:xfrm>
              <a:off x="3993752"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95" name="tx1495"/>
            <p:cNvSpPr/>
            <p:nvPr/>
          </p:nvSpPr>
          <p:spPr>
            <a:xfrm>
              <a:off x="426186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96" name="tx1496"/>
            <p:cNvSpPr/>
            <p:nvPr/>
          </p:nvSpPr>
          <p:spPr>
            <a:xfrm>
              <a:off x="452997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97" name="tx1497"/>
            <p:cNvSpPr/>
            <p:nvPr/>
          </p:nvSpPr>
          <p:spPr>
            <a:xfrm>
              <a:off x="4798090"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98" name="tx1498"/>
            <p:cNvSpPr/>
            <p:nvPr/>
          </p:nvSpPr>
          <p:spPr>
            <a:xfrm>
              <a:off x="5066202"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99" name="tx1499"/>
            <p:cNvSpPr/>
            <p:nvPr/>
          </p:nvSpPr>
          <p:spPr>
            <a:xfrm>
              <a:off x="533431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00" name="tx1500"/>
            <p:cNvSpPr/>
            <p:nvPr/>
          </p:nvSpPr>
          <p:spPr>
            <a:xfrm>
              <a:off x="560242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01" name="tx1501"/>
            <p:cNvSpPr/>
            <p:nvPr/>
          </p:nvSpPr>
          <p:spPr>
            <a:xfrm>
              <a:off x="5870540"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02" name="tx1502"/>
            <p:cNvSpPr/>
            <p:nvPr/>
          </p:nvSpPr>
          <p:spPr>
            <a:xfrm>
              <a:off x="6138653"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03" name="tx1503"/>
            <p:cNvSpPr/>
            <p:nvPr/>
          </p:nvSpPr>
          <p:spPr>
            <a:xfrm>
              <a:off x="640676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4" name="tx1504"/>
            <p:cNvSpPr/>
            <p:nvPr/>
          </p:nvSpPr>
          <p:spPr>
            <a:xfrm>
              <a:off x="6674878"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05" name="tx1505"/>
            <p:cNvSpPr/>
            <p:nvPr/>
          </p:nvSpPr>
          <p:spPr>
            <a:xfrm>
              <a:off x="6942990"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06" name="tx1506"/>
            <p:cNvSpPr/>
            <p:nvPr/>
          </p:nvSpPr>
          <p:spPr>
            <a:xfrm>
              <a:off x="7211103"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07" name="tx1507"/>
            <p:cNvSpPr/>
            <p:nvPr/>
          </p:nvSpPr>
          <p:spPr>
            <a:xfrm>
              <a:off x="747921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08" name="tx1508"/>
            <p:cNvSpPr/>
            <p:nvPr/>
          </p:nvSpPr>
          <p:spPr>
            <a:xfrm>
              <a:off x="7747328"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09" name="tx1509"/>
            <p:cNvSpPr/>
            <p:nvPr/>
          </p:nvSpPr>
          <p:spPr>
            <a:xfrm>
              <a:off x="8015441"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10" name="tx1510"/>
            <p:cNvSpPr/>
            <p:nvPr/>
          </p:nvSpPr>
          <p:spPr>
            <a:xfrm>
              <a:off x="8283553"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11" name="tx1511"/>
            <p:cNvSpPr/>
            <p:nvPr/>
          </p:nvSpPr>
          <p:spPr>
            <a:xfrm>
              <a:off x="8551666"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12" name="tx1512"/>
            <p:cNvSpPr/>
            <p:nvPr/>
          </p:nvSpPr>
          <p:spPr>
            <a:xfrm>
              <a:off x="1848851"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13" name="tx1513"/>
            <p:cNvSpPr/>
            <p:nvPr/>
          </p:nvSpPr>
          <p:spPr>
            <a:xfrm>
              <a:off x="2116964"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14" name="tx1514"/>
            <p:cNvSpPr/>
            <p:nvPr/>
          </p:nvSpPr>
          <p:spPr>
            <a:xfrm>
              <a:off x="238507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15" name="tx1515"/>
            <p:cNvSpPr/>
            <p:nvPr/>
          </p:nvSpPr>
          <p:spPr>
            <a:xfrm>
              <a:off x="2653189"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16" name="tx1516"/>
            <p:cNvSpPr/>
            <p:nvPr/>
          </p:nvSpPr>
          <p:spPr>
            <a:xfrm>
              <a:off x="2921302"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17" name="tx1517"/>
            <p:cNvSpPr/>
            <p:nvPr/>
          </p:nvSpPr>
          <p:spPr>
            <a:xfrm>
              <a:off x="3189414"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18" name="tx1518"/>
            <p:cNvSpPr/>
            <p:nvPr/>
          </p:nvSpPr>
          <p:spPr>
            <a:xfrm>
              <a:off x="345752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19" name="tx1519"/>
            <p:cNvSpPr/>
            <p:nvPr/>
          </p:nvSpPr>
          <p:spPr>
            <a:xfrm>
              <a:off x="3725639"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20" name="tx1520"/>
            <p:cNvSpPr/>
            <p:nvPr/>
          </p:nvSpPr>
          <p:spPr>
            <a:xfrm>
              <a:off x="3993752"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21" name="tx1521"/>
            <p:cNvSpPr/>
            <p:nvPr/>
          </p:nvSpPr>
          <p:spPr>
            <a:xfrm>
              <a:off x="426186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22" name="tx1522"/>
            <p:cNvSpPr/>
            <p:nvPr/>
          </p:nvSpPr>
          <p:spPr>
            <a:xfrm>
              <a:off x="452997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23" name="tx1523"/>
            <p:cNvSpPr/>
            <p:nvPr/>
          </p:nvSpPr>
          <p:spPr>
            <a:xfrm>
              <a:off x="4798090"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24" name="tx1524"/>
            <p:cNvSpPr/>
            <p:nvPr/>
          </p:nvSpPr>
          <p:spPr>
            <a:xfrm>
              <a:off x="5066202"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25" name="tx1525"/>
            <p:cNvSpPr/>
            <p:nvPr/>
          </p:nvSpPr>
          <p:spPr>
            <a:xfrm>
              <a:off x="533431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26" name="tx1526"/>
            <p:cNvSpPr/>
            <p:nvPr/>
          </p:nvSpPr>
          <p:spPr>
            <a:xfrm>
              <a:off x="560242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27" name="tx1527"/>
            <p:cNvSpPr/>
            <p:nvPr/>
          </p:nvSpPr>
          <p:spPr>
            <a:xfrm>
              <a:off x="5870540"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28" name="tx1528"/>
            <p:cNvSpPr/>
            <p:nvPr/>
          </p:nvSpPr>
          <p:spPr>
            <a:xfrm>
              <a:off x="6138653"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29" name="tx1529"/>
            <p:cNvSpPr/>
            <p:nvPr/>
          </p:nvSpPr>
          <p:spPr>
            <a:xfrm>
              <a:off x="640676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0" name="tx1530"/>
            <p:cNvSpPr/>
            <p:nvPr/>
          </p:nvSpPr>
          <p:spPr>
            <a:xfrm>
              <a:off x="6674878"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31" name="tx1531"/>
            <p:cNvSpPr/>
            <p:nvPr/>
          </p:nvSpPr>
          <p:spPr>
            <a:xfrm>
              <a:off x="6942990"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32" name="tx1532"/>
            <p:cNvSpPr/>
            <p:nvPr/>
          </p:nvSpPr>
          <p:spPr>
            <a:xfrm>
              <a:off x="7211103"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33" name="tx1533"/>
            <p:cNvSpPr/>
            <p:nvPr/>
          </p:nvSpPr>
          <p:spPr>
            <a:xfrm>
              <a:off x="747921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34" name="tx1534"/>
            <p:cNvSpPr/>
            <p:nvPr/>
          </p:nvSpPr>
          <p:spPr>
            <a:xfrm>
              <a:off x="7747328"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5" name="tx1535"/>
            <p:cNvSpPr/>
            <p:nvPr/>
          </p:nvSpPr>
          <p:spPr>
            <a:xfrm>
              <a:off x="8015441"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36" name="tx1536"/>
            <p:cNvSpPr/>
            <p:nvPr/>
          </p:nvSpPr>
          <p:spPr>
            <a:xfrm>
              <a:off x="8283553"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37" name="tx1537"/>
            <p:cNvSpPr/>
            <p:nvPr/>
          </p:nvSpPr>
          <p:spPr>
            <a:xfrm>
              <a:off x="8551666"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38" name="tx1538"/>
            <p:cNvSpPr/>
            <p:nvPr/>
          </p:nvSpPr>
          <p:spPr>
            <a:xfrm>
              <a:off x="1848851"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9" name="tx1539"/>
            <p:cNvSpPr/>
            <p:nvPr/>
          </p:nvSpPr>
          <p:spPr>
            <a:xfrm>
              <a:off x="2116964"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40" name="tx1540"/>
            <p:cNvSpPr/>
            <p:nvPr/>
          </p:nvSpPr>
          <p:spPr>
            <a:xfrm>
              <a:off x="238507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41" name="tx1541"/>
            <p:cNvSpPr/>
            <p:nvPr/>
          </p:nvSpPr>
          <p:spPr>
            <a:xfrm>
              <a:off x="2653189"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42" name="tx1542"/>
            <p:cNvSpPr/>
            <p:nvPr/>
          </p:nvSpPr>
          <p:spPr>
            <a:xfrm>
              <a:off x="2921302"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43" name="tx1543"/>
            <p:cNvSpPr/>
            <p:nvPr/>
          </p:nvSpPr>
          <p:spPr>
            <a:xfrm>
              <a:off x="3189414"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44" name="tx1544"/>
            <p:cNvSpPr/>
            <p:nvPr/>
          </p:nvSpPr>
          <p:spPr>
            <a:xfrm>
              <a:off x="345752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45" name="tx1545"/>
            <p:cNvSpPr/>
            <p:nvPr/>
          </p:nvSpPr>
          <p:spPr>
            <a:xfrm>
              <a:off x="3725639"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6" name="tx1546"/>
            <p:cNvSpPr/>
            <p:nvPr/>
          </p:nvSpPr>
          <p:spPr>
            <a:xfrm>
              <a:off x="3993752"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7" name="tx1547"/>
            <p:cNvSpPr/>
            <p:nvPr/>
          </p:nvSpPr>
          <p:spPr>
            <a:xfrm>
              <a:off x="426186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8" name="tx1548"/>
            <p:cNvSpPr/>
            <p:nvPr/>
          </p:nvSpPr>
          <p:spPr>
            <a:xfrm>
              <a:off x="452997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9" name="tx1549"/>
            <p:cNvSpPr/>
            <p:nvPr/>
          </p:nvSpPr>
          <p:spPr>
            <a:xfrm>
              <a:off x="4798090"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0" name="tx1550"/>
            <p:cNvSpPr/>
            <p:nvPr/>
          </p:nvSpPr>
          <p:spPr>
            <a:xfrm>
              <a:off x="5066202"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1" name="tx1551"/>
            <p:cNvSpPr/>
            <p:nvPr/>
          </p:nvSpPr>
          <p:spPr>
            <a:xfrm>
              <a:off x="533431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2" name="tx1552"/>
            <p:cNvSpPr/>
            <p:nvPr/>
          </p:nvSpPr>
          <p:spPr>
            <a:xfrm>
              <a:off x="560242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3" name="tx1553"/>
            <p:cNvSpPr/>
            <p:nvPr/>
          </p:nvSpPr>
          <p:spPr>
            <a:xfrm>
              <a:off x="5870540"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4" name="tx1554"/>
            <p:cNvSpPr/>
            <p:nvPr/>
          </p:nvSpPr>
          <p:spPr>
            <a:xfrm>
              <a:off x="6138653"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5" name="tx1555"/>
            <p:cNvSpPr/>
            <p:nvPr/>
          </p:nvSpPr>
          <p:spPr>
            <a:xfrm>
              <a:off x="640676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6" name="tx1556"/>
            <p:cNvSpPr/>
            <p:nvPr/>
          </p:nvSpPr>
          <p:spPr>
            <a:xfrm>
              <a:off x="6674878"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7" name="tx1557"/>
            <p:cNvSpPr/>
            <p:nvPr/>
          </p:nvSpPr>
          <p:spPr>
            <a:xfrm>
              <a:off x="6942990"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8" name="tx1558"/>
            <p:cNvSpPr/>
            <p:nvPr/>
          </p:nvSpPr>
          <p:spPr>
            <a:xfrm>
              <a:off x="7211103"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9" name="tx1559"/>
            <p:cNvSpPr/>
            <p:nvPr/>
          </p:nvSpPr>
          <p:spPr>
            <a:xfrm>
              <a:off x="747921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0" name="tx1560"/>
            <p:cNvSpPr/>
            <p:nvPr/>
          </p:nvSpPr>
          <p:spPr>
            <a:xfrm>
              <a:off x="7747328"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1" name="tx1561"/>
            <p:cNvSpPr/>
            <p:nvPr/>
          </p:nvSpPr>
          <p:spPr>
            <a:xfrm>
              <a:off x="8015441"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2" name="tx1562"/>
            <p:cNvSpPr/>
            <p:nvPr/>
          </p:nvSpPr>
          <p:spPr>
            <a:xfrm>
              <a:off x="8283553"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3" name="tx1563"/>
            <p:cNvSpPr/>
            <p:nvPr/>
          </p:nvSpPr>
          <p:spPr>
            <a:xfrm>
              <a:off x="8551666"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64" name="tx1564"/>
            <p:cNvSpPr/>
            <p:nvPr/>
          </p:nvSpPr>
          <p:spPr>
            <a:xfrm>
              <a:off x="1848851"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5" name="tx1565"/>
            <p:cNvSpPr/>
            <p:nvPr/>
          </p:nvSpPr>
          <p:spPr>
            <a:xfrm>
              <a:off x="2116964"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6" name="tx1566"/>
            <p:cNvSpPr/>
            <p:nvPr/>
          </p:nvSpPr>
          <p:spPr>
            <a:xfrm>
              <a:off x="238507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7" name="tx1567"/>
            <p:cNvSpPr/>
            <p:nvPr/>
          </p:nvSpPr>
          <p:spPr>
            <a:xfrm>
              <a:off x="2653189"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8" name="tx1568"/>
            <p:cNvSpPr/>
            <p:nvPr/>
          </p:nvSpPr>
          <p:spPr>
            <a:xfrm>
              <a:off x="2921302"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9" name="tx1569"/>
            <p:cNvSpPr/>
            <p:nvPr/>
          </p:nvSpPr>
          <p:spPr>
            <a:xfrm>
              <a:off x="3189414"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0" name="tx1570"/>
            <p:cNvSpPr/>
            <p:nvPr/>
          </p:nvSpPr>
          <p:spPr>
            <a:xfrm>
              <a:off x="345752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1" name="tx1571"/>
            <p:cNvSpPr/>
            <p:nvPr/>
          </p:nvSpPr>
          <p:spPr>
            <a:xfrm>
              <a:off x="3725639"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72" name="tx1572"/>
            <p:cNvSpPr/>
            <p:nvPr/>
          </p:nvSpPr>
          <p:spPr>
            <a:xfrm>
              <a:off x="3993752"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73" name="tx1573"/>
            <p:cNvSpPr/>
            <p:nvPr/>
          </p:nvSpPr>
          <p:spPr>
            <a:xfrm>
              <a:off x="426186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4" name="tx1574"/>
            <p:cNvSpPr/>
            <p:nvPr/>
          </p:nvSpPr>
          <p:spPr>
            <a:xfrm>
              <a:off x="452997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5" name="tx1575"/>
            <p:cNvSpPr/>
            <p:nvPr/>
          </p:nvSpPr>
          <p:spPr>
            <a:xfrm>
              <a:off x="4798090"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6" name="tx1576"/>
            <p:cNvSpPr/>
            <p:nvPr/>
          </p:nvSpPr>
          <p:spPr>
            <a:xfrm>
              <a:off x="5066202"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7" name="tx1577"/>
            <p:cNvSpPr/>
            <p:nvPr/>
          </p:nvSpPr>
          <p:spPr>
            <a:xfrm>
              <a:off x="533431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78" name="tx1578"/>
            <p:cNvSpPr/>
            <p:nvPr/>
          </p:nvSpPr>
          <p:spPr>
            <a:xfrm>
              <a:off x="560242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9" name="tx1579"/>
            <p:cNvSpPr/>
            <p:nvPr/>
          </p:nvSpPr>
          <p:spPr>
            <a:xfrm>
              <a:off x="5870540"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0" name="tx1580"/>
            <p:cNvSpPr/>
            <p:nvPr/>
          </p:nvSpPr>
          <p:spPr>
            <a:xfrm>
              <a:off x="6138653"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1" name="tx1581"/>
            <p:cNvSpPr/>
            <p:nvPr/>
          </p:nvSpPr>
          <p:spPr>
            <a:xfrm>
              <a:off x="640676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2" name="tx1582"/>
            <p:cNvSpPr/>
            <p:nvPr/>
          </p:nvSpPr>
          <p:spPr>
            <a:xfrm>
              <a:off x="6674878"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83" name="tx1583"/>
            <p:cNvSpPr/>
            <p:nvPr/>
          </p:nvSpPr>
          <p:spPr>
            <a:xfrm>
              <a:off x="6942990"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84" name="tx1584"/>
            <p:cNvSpPr/>
            <p:nvPr/>
          </p:nvSpPr>
          <p:spPr>
            <a:xfrm>
              <a:off x="7211103"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5" name="tx1585"/>
            <p:cNvSpPr/>
            <p:nvPr/>
          </p:nvSpPr>
          <p:spPr>
            <a:xfrm>
              <a:off x="747921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6" name="tx1586"/>
            <p:cNvSpPr/>
            <p:nvPr/>
          </p:nvSpPr>
          <p:spPr>
            <a:xfrm>
              <a:off x="7747328"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7" name="tx1587"/>
            <p:cNvSpPr/>
            <p:nvPr/>
          </p:nvSpPr>
          <p:spPr>
            <a:xfrm>
              <a:off x="8015441"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8" name="tx1588"/>
            <p:cNvSpPr/>
            <p:nvPr/>
          </p:nvSpPr>
          <p:spPr>
            <a:xfrm>
              <a:off x="8283553"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9" name="tx1589"/>
            <p:cNvSpPr/>
            <p:nvPr/>
          </p:nvSpPr>
          <p:spPr>
            <a:xfrm>
              <a:off x="8551666"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0" name="tx1590"/>
            <p:cNvSpPr/>
            <p:nvPr/>
          </p:nvSpPr>
          <p:spPr>
            <a:xfrm>
              <a:off x="1848851"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1" name="tx1591"/>
            <p:cNvSpPr/>
            <p:nvPr/>
          </p:nvSpPr>
          <p:spPr>
            <a:xfrm>
              <a:off x="2116964"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2" name="tx1592"/>
            <p:cNvSpPr/>
            <p:nvPr/>
          </p:nvSpPr>
          <p:spPr>
            <a:xfrm>
              <a:off x="238507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3" name="tx1593"/>
            <p:cNvSpPr/>
            <p:nvPr/>
          </p:nvSpPr>
          <p:spPr>
            <a:xfrm>
              <a:off x="2653189"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4" name="tx1594"/>
            <p:cNvSpPr/>
            <p:nvPr/>
          </p:nvSpPr>
          <p:spPr>
            <a:xfrm>
              <a:off x="2921302"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5" name="tx1595"/>
            <p:cNvSpPr/>
            <p:nvPr/>
          </p:nvSpPr>
          <p:spPr>
            <a:xfrm>
              <a:off x="3189414"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96" name="tx1596"/>
            <p:cNvSpPr/>
            <p:nvPr/>
          </p:nvSpPr>
          <p:spPr>
            <a:xfrm>
              <a:off x="345752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7" name="tx1597"/>
            <p:cNvSpPr/>
            <p:nvPr/>
          </p:nvSpPr>
          <p:spPr>
            <a:xfrm>
              <a:off x="3725639"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8" name="tx1598"/>
            <p:cNvSpPr/>
            <p:nvPr/>
          </p:nvSpPr>
          <p:spPr>
            <a:xfrm>
              <a:off x="3993752"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9" name="tx1599"/>
            <p:cNvSpPr/>
            <p:nvPr/>
          </p:nvSpPr>
          <p:spPr>
            <a:xfrm>
              <a:off x="426186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0" name="tx1600"/>
            <p:cNvSpPr/>
            <p:nvPr/>
          </p:nvSpPr>
          <p:spPr>
            <a:xfrm>
              <a:off x="452997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1" name="tx1601"/>
            <p:cNvSpPr/>
            <p:nvPr/>
          </p:nvSpPr>
          <p:spPr>
            <a:xfrm>
              <a:off x="4798090"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2" name="tx1602"/>
            <p:cNvSpPr/>
            <p:nvPr/>
          </p:nvSpPr>
          <p:spPr>
            <a:xfrm>
              <a:off x="5066202"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3" name="tx1603"/>
            <p:cNvSpPr/>
            <p:nvPr/>
          </p:nvSpPr>
          <p:spPr>
            <a:xfrm>
              <a:off x="533431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4" name="tx1604"/>
            <p:cNvSpPr/>
            <p:nvPr/>
          </p:nvSpPr>
          <p:spPr>
            <a:xfrm>
              <a:off x="560242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5" name="tx1605"/>
            <p:cNvSpPr/>
            <p:nvPr/>
          </p:nvSpPr>
          <p:spPr>
            <a:xfrm>
              <a:off x="5870540"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6" name="tx1606"/>
            <p:cNvSpPr/>
            <p:nvPr/>
          </p:nvSpPr>
          <p:spPr>
            <a:xfrm>
              <a:off x="6138653"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7" name="tx1607"/>
            <p:cNvSpPr/>
            <p:nvPr/>
          </p:nvSpPr>
          <p:spPr>
            <a:xfrm>
              <a:off x="640676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8" name="tx1608"/>
            <p:cNvSpPr/>
            <p:nvPr/>
          </p:nvSpPr>
          <p:spPr>
            <a:xfrm>
              <a:off x="6674878"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09" name="tx1609"/>
            <p:cNvSpPr/>
            <p:nvPr/>
          </p:nvSpPr>
          <p:spPr>
            <a:xfrm>
              <a:off x="6942990"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10" name="tx1610"/>
            <p:cNvSpPr/>
            <p:nvPr/>
          </p:nvSpPr>
          <p:spPr>
            <a:xfrm>
              <a:off x="7211103"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11" name="tx1611"/>
            <p:cNvSpPr/>
            <p:nvPr/>
          </p:nvSpPr>
          <p:spPr>
            <a:xfrm>
              <a:off x="747921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12" name="tx1612"/>
            <p:cNvSpPr/>
            <p:nvPr/>
          </p:nvSpPr>
          <p:spPr>
            <a:xfrm>
              <a:off x="7747328"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13" name="tx1613"/>
            <p:cNvSpPr/>
            <p:nvPr/>
          </p:nvSpPr>
          <p:spPr>
            <a:xfrm>
              <a:off x="8015441"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14" name="tx1614"/>
            <p:cNvSpPr/>
            <p:nvPr/>
          </p:nvSpPr>
          <p:spPr>
            <a:xfrm>
              <a:off x="8283553"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15" name="tx1615"/>
            <p:cNvSpPr/>
            <p:nvPr/>
          </p:nvSpPr>
          <p:spPr>
            <a:xfrm>
              <a:off x="8551666"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16" name="tx1616"/>
            <p:cNvSpPr/>
            <p:nvPr/>
          </p:nvSpPr>
          <p:spPr>
            <a:xfrm>
              <a:off x="1848851"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7" name="tx1617"/>
            <p:cNvSpPr/>
            <p:nvPr/>
          </p:nvSpPr>
          <p:spPr>
            <a:xfrm>
              <a:off x="2116964"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8" name="tx1618"/>
            <p:cNvSpPr/>
            <p:nvPr/>
          </p:nvSpPr>
          <p:spPr>
            <a:xfrm>
              <a:off x="238507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9" name="tx1619"/>
            <p:cNvSpPr/>
            <p:nvPr/>
          </p:nvSpPr>
          <p:spPr>
            <a:xfrm>
              <a:off x="2653189"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20" name="tx1620"/>
            <p:cNvSpPr/>
            <p:nvPr/>
          </p:nvSpPr>
          <p:spPr>
            <a:xfrm>
              <a:off x="2921302"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1" name="tx1621"/>
            <p:cNvSpPr/>
            <p:nvPr/>
          </p:nvSpPr>
          <p:spPr>
            <a:xfrm>
              <a:off x="3189414"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2" name="tx1622"/>
            <p:cNvSpPr/>
            <p:nvPr/>
          </p:nvSpPr>
          <p:spPr>
            <a:xfrm>
              <a:off x="345752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3" name="tx1623"/>
            <p:cNvSpPr/>
            <p:nvPr/>
          </p:nvSpPr>
          <p:spPr>
            <a:xfrm>
              <a:off x="3725639"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4" name="tx1624"/>
            <p:cNvSpPr/>
            <p:nvPr/>
          </p:nvSpPr>
          <p:spPr>
            <a:xfrm>
              <a:off x="3993752"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5" name="tx1625"/>
            <p:cNvSpPr/>
            <p:nvPr/>
          </p:nvSpPr>
          <p:spPr>
            <a:xfrm>
              <a:off x="426186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6" name="tx1626"/>
            <p:cNvSpPr/>
            <p:nvPr/>
          </p:nvSpPr>
          <p:spPr>
            <a:xfrm>
              <a:off x="452997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7" name="tx1627"/>
            <p:cNvSpPr/>
            <p:nvPr/>
          </p:nvSpPr>
          <p:spPr>
            <a:xfrm>
              <a:off x="4798090"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8" name="tx1628"/>
            <p:cNvSpPr/>
            <p:nvPr/>
          </p:nvSpPr>
          <p:spPr>
            <a:xfrm>
              <a:off x="5066202"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29" name="tx1629"/>
            <p:cNvSpPr/>
            <p:nvPr/>
          </p:nvSpPr>
          <p:spPr>
            <a:xfrm>
              <a:off x="533431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30" name="tx1630"/>
            <p:cNvSpPr/>
            <p:nvPr/>
          </p:nvSpPr>
          <p:spPr>
            <a:xfrm>
              <a:off x="560242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31" name="tx1631"/>
            <p:cNvSpPr/>
            <p:nvPr/>
          </p:nvSpPr>
          <p:spPr>
            <a:xfrm>
              <a:off x="5870540"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32" name="tx1632"/>
            <p:cNvSpPr/>
            <p:nvPr/>
          </p:nvSpPr>
          <p:spPr>
            <a:xfrm>
              <a:off x="6138653"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3" name="tx1633"/>
            <p:cNvSpPr/>
            <p:nvPr/>
          </p:nvSpPr>
          <p:spPr>
            <a:xfrm>
              <a:off x="640676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4" name="tx1634"/>
            <p:cNvSpPr/>
            <p:nvPr/>
          </p:nvSpPr>
          <p:spPr>
            <a:xfrm>
              <a:off x="6674878"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35" name="tx1635"/>
            <p:cNvSpPr/>
            <p:nvPr/>
          </p:nvSpPr>
          <p:spPr>
            <a:xfrm>
              <a:off x="6942990"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36" name="tx1636"/>
            <p:cNvSpPr/>
            <p:nvPr/>
          </p:nvSpPr>
          <p:spPr>
            <a:xfrm>
              <a:off x="7211103"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37" name="tx1637"/>
            <p:cNvSpPr/>
            <p:nvPr/>
          </p:nvSpPr>
          <p:spPr>
            <a:xfrm>
              <a:off x="747921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38" name="tx1638"/>
            <p:cNvSpPr/>
            <p:nvPr/>
          </p:nvSpPr>
          <p:spPr>
            <a:xfrm>
              <a:off x="7747328"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39" name="tx1639"/>
            <p:cNvSpPr/>
            <p:nvPr/>
          </p:nvSpPr>
          <p:spPr>
            <a:xfrm>
              <a:off x="8015441"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40" name="tx1640"/>
            <p:cNvSpPr/>
            <p:nvPr/>
          </p:nvSpPr>
          <p:spPr>
            <a:xfrm>
              <a:off x="8283553"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41" name="tx1641"/>
            <p:cNvSpPr/>
            <p:nvPr/>
          </p:nvSpPr>
          <p:spPr>
            <a:xfrm>
              <a:off x="8551666"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42" name="tx1642"/>
            <p:cNvSpPr/>
            <p:nvPr/>
          </p:nvSpPr>
          <p:spPr>
            <a:xfrm>
              <a:off x="1848851"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3" name="tx1643"/>
            <p:cNvSpPr/>
            <p:nvPr/>
          </p:nvSpPr>
          <p:spPr>
            <a:xfrm>
              <a:off x="2116964"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4" name="tx1644"/>
            <p:cNvSpPr/>
            <p:nvPr/>
          </p:nvSpPr>
          <p:spPr>
            <a:xfrm>
              <a:off x="238507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5" name="tx1645"/>
            <p:cNvSpPr/>
            <p:nvPr/>
          </p:nvSpPr>
          <p:spPr>
            <a:xfrm>
              <a:off x="2653189"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6" name="tx1646"/>
            <p:cNvSpPr/>
            <p:nvPr/>
          </p:nvSpPr>
          <p:spPr>
            <a:xfrm>
              <a:off x="2921302"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7" name="tx1647"/>
            <p:cNvSpPr/>
            <p:nvPr/>
          </p:nvSpPr>
          <p:spPr>
            <a:xfrm>
              <a:off x="3189414"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8" name="tx1648"/>
            <p:cNvSpPr/>
            <p:nvPr/>
          </p:nvSpPr>
          <p:spPr>
            <a:xfrm>
              <a:off x="345752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9" name="tx1649"/>
            <p:cNvSpPr/>
            <p:nvPr/>
          </p:nvSpPr>
          <p:spPr>
            <a:xfrm>
              <a:off x="3725639"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0" name="tx1650"/>
            <p:cNvSpPr/>
            <p:nvPr/>
          </p:nvSpPr>
          <p:spPr>
            <a:xfrm>
              <a:off x="3993752"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1" name="tx1651"/>
            <p:cNvSpPr/>
            <p:nvPr/>
          </p:nvSpPr>
          <p:spPr>
            <a:xfrm>
              <a:off x="426186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2" name="tx1652"/>
            <p:cNvSpPr/>
            <p:nvPr/>
          </p:nvSpPr>
          <p:spPr>
            <a:xfrm>
              <a:off x="452997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3" name="tx1653"/>
            <p:cNvSpPr/>
            <p:nvPr/>
          </p:nvSpPr>
          <p:spPr>
            <a:xfrm>
              <a:off x="4798090"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4" name="tx1654"/>
            <p:cNvSpPr/>
            <p:nvPr/>
          </p:nvSpPr>
          <p:spPr>
            <a:xfrm>
              <a:off x="5066202"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5" name="tx1655"/>
            <p:cNvSpPr/>
            <p:nvPr/>
          </p:nvSpPr>
          <p:spPr>
            <a:xfrm>
              <a:off x="533431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6" name="tx1656"/>
            <p:cNvSpPr/>
            <p:nvPr/>
          </p:nvSpPr>
          <p:spPr>
            <a:xfrm>
              <a:off x="560242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7" name="tx1657"/>
            <p:cNvSpPr/>
            <p:nvPr/>
          </p:nvSpPr>
          <p:spPr>
            <a:xfrm>
              <a:off x="5870540"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8" name="tx1658"/>
            <p:cNvSpPr/>
            <p:nvPr/>
          </p:nvSpPr>
          <p:spPr>
            <a:xfrm>
              <a:off x="6138653"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9" name="tx1659"/>
            <p:cNvSpPr/>
            <p:nvPr/>
          </p:nvSpPr>
          <p:spPr>
            <a:xfrm>
              <a:off x="640676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0" name="tx1660"/>
            <p:cNvSpPr/>
            <p:nvPr/>
          </p:nvSpPr>
          <p:spPr>
            <a:xfrm>
              <a:off x="6674878"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1" name="tx1661"/>
            <p:cNvSpPr/>
            <p:nvPr/>
          </p:nvSpPr>
          <p:spPr>
            <a:xfrm>
              <a:off x="6942990"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2" name="tx1662"/>
            <p:cNvSpPr/>
            <p:nvPr/>
          </p:nvSpPr>
          <p:spPr>
            <a:xfrm>
              <a:off x="7211103"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3" name="tx1663"/>
            <p:cNvSpPr/>
            <p:nvPr/>
          </p:nvSpPr>
          <p:spPr>
            <a:xfrm>
              <a:off x="747921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4" name="tx1664"/>
            <p:cNvSpPr/>
            <p:nvPr/>
          </p:nvSpPr>
          <p:spPr>
            <a:xfrm>
              <a:off x="7747328"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5" name="tx1665"/>
            <p:cNvSpPr/>
            <p:nvPr/>
          </p:nvSpPr>
          <p:spPr>
            <a:xfrm>
              <a:off x="8015441"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6" name="tx1666"/>
            <p:cNvSpPr/>
            <p:nvPr/>
          </p:nvSpPr>
          <p:spPr>
            <a:xfrm>
              <a:off x="8283553"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7" name="tx1667"/>
            <p:cNvSpPr/>
            <p:nvPr/>
          </p:nvSpPr>
          <p:spPr>
            <a:xfrm>
              <a:off x="8551666"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8" name="tx1668"/>
            <p:cNvSpPr/>
            <p:nvPr/>
          </p:nvSpPr>
          <p:spPr>
            <a:xfrm>
              <a:off x="1848851"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69" name="tx1669"/>
            <p:cNvSpPr/>
            <p:nvPr/>
          </p:nvSpPr>
          <p:spPr>
            <a:xfrm>
              <a:off x="2116964"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0" name="tx1670"/>
            <p:cNvSpPr/>
            <p:nvPr/>
          </p:nvSpPr>
          <p:spPr>
            <a:xfrm>
              <a:off x="238507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1" name="tx1671"/>
            <p:cNvSpPr/>
            <p:nvPr/>
          </p:nvSpPr>
          <p:spPr>
            <a:xfrm>
              <a:off x="2653189"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72" name="tx1672"/>
            <p:cNvSpPr/>
            <p:nvPr/>
          </p:nvSpPr>
          <p:spPr>
            <a:xfrm>
              <a:off x="2921302"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3" name="tx1673"/>
            <p:cNvSpPr/>
            <p:nvPr/>
          </p:nvSpPr>
          <p:spPr>
            <a:xfrm>
              <a:off x="3189414"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4" name="tx1674"/>
            <p:cNvSpPr/>
            <p:nvPr/>
          </p:nvSpPr>
          <p:spPr>
            <a:xfrm>
              <a:off x="345752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75" name="tx1675"/>
            <p:cNvSpPr/>
            <p:nvPr/>
          </p:nvSpPr>
          <p:spPr>
            <a:xfrm>
              <a:off x="3725639"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6" name="tx1676"/>
            <p:cNvSpPr/>
            <p:nvPr/>
          </p:nvSpPr>
          <p:spPr>
            <a:xfrm>
              <a:off x="3993752"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7" name="tx1677"/>
            <p:cNvSpPr/>
            <p:nvPr/>
          </p:nvSpPr>
          <p:spPr>
            <a:xfrm>
              <a:off x="426186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8" name="tx1678"/>
            <p:cNvSpPr/>
            <p:nvPr/>
          </p:nvSpPr>
          <p:spPr>
            <a:xfrm>
              <a:off x="452997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9" name="tx1679"/>
            <p:cNvSpPr/>
            <p:nvPr/>
          </p:nvSpPr>
          <p:spPr>
            <a:xfrm>
              <a:off x="4798090"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0" name="tx1680"/>
            <p:cNvSpPr/>
            <p:nvPr/>
          </p:nvSpPr>
          <p:spPr>
            <a:xfrm>
              <a:off x="5066202"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1" name="tx1681"/>
            <p:cNvSpPr/>
            <p:nvPr/>
          </p:nvSpPr>
          <p:spPr>
            <a:xfrm>
              <a:off x="533431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2" name="tx1682"/>
            <p:cNvSpPr/>
            <p:nvPr/>
          </p:nvSpPr>
          <p:spPr>
            <a:xfrm>
              <a:off x="560242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3" name="tx1683"/>
            <p:cNvSpPr/>
            <p:nvPr/>
          </p:nvSpPr>
          <p:spPr>
            <a:xfrm>
              <a:off x="5870540"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4" name="tx1684"/>
            <p:cNvSpPr/>
            <p:nvPr/>
          </p:nvSpPr>
          <p:spPr>
            <a:xfrm>
              <a:off x="6138653"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85" name="tx1685"/>
            <p:cNvSpPr/>
            <p:nvPr/>
          </p:nvSpPr>
          <p:spPr>
            <a:xfrm>
              <a:off x="640676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86" name="tx1686"/>
            <p:cNvSpPr/>
            <p:nvPr/>
          </p:nvSpPr>
          <p:spPr>
            <a:xfrm>
              <a:off x="6674878"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7" name="tx1687"/>
            <p:cNvSpPr/>
            <p:nvPr/>
          </p:nvSpPr>
          <p:spPr>
            <a:xfrm>
              <a:off x="6942990"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8" name="tx1688"/>
            <p:cNvSpPr/>
            <p:nvPr/>
          </p:nvSpPr>
          <p:spPr>
            <a:xfrm>
              <a:off x="7211103"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89" name="tx1689"/>
            <p:cNvSpPr/>
            <p:nvPr/>
          </p:nvSpPr>
          <p:spPr>
            <a:xfrm>
              <a:off x="747921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90" name="tx1690"/>
            <p:cNvSpPr/>
            <p:nvPr/>
          </p:nvSpPr>
          <p:spPr>
            <a:xfrm>
              <a:off x="7747328"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91" name="tx1691"/>
            <p:cNvSpPr/>
            <p:nvPr/>
          </p:nvSpPr>
          <p:spPr>
            <a:xfrm>
              <a:off x="8015441"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2" name="tx1692"/>
            <p:cNvSpPr/>
            <p:nvPr/>
          </p:nvSpPr>
          <p:spPr>
            <a:xfrm>
              <a:off x="8283553"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3" name="tx1693"/>
            <p:cNvSpPr/>
            <p:nvPr/>
          </p:nvSpPr>
          <p:spPr>
            <a:xfrm>
              <a:off x="8551666"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94" name="tx1694"/>
            <p:cNvSpPr/>
            <p:nvPr/>
          </p:nvSpPr>
          <p:spPr>
            <a:xfrm>
              <a:off x="1848851"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5" name="tx1695"/>
            <p:cNvSpPr/>
            <p:nvPr/>
          </p:nvSpPr>
          <p:spPr>
            <a:xfrm>
              <a:off x="2116964"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6" name="tx1696"/>
            <p:cNvSpPr/>
            <p:nvPr/>
          </p:nvSpPr>
          <p:spPr>
            <a:xfrm>
              <a:off x="238507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7" name="tx1697"/>
            <p:cNvSpPr/>
            <p:nvPr/>
          </p:nvSpPr>
          <p:spPr>
            <a:xfrm>
              <a:off x="2653189"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8" name="tx1698"/>
            <p:cNvSpPr/>
            <p:nvPr/>
          </p:nvSpPr>
          <p:spPr>
            <a:xfrm>
              <a:off x="2921302"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9" name="tx1699"/>
            <p:cNvSpPr/>
            <p:nvPr/>
          </p:nvSpPr>
          <p:spPr>
            <a:xfrm>
              <a:off x="3189414"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0" name="tx1700"/>
            <p:cNvSpPr/>
            <p:nvPr/>
          </p:nvSpPr>
          <p:spPr>
            <a:xfrm>
              <a:off x="345752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1" name="tx1701"/>
            <p:cNvSpPr/>
            <p:nvPr/>
          </p:nvSpPr>
          <p:spPr>
            <a:xfrm>
              <a:off x="3725639"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2" name="tx1702"/>
            <p:cNvSpPr/>
            <p:nvPr/>
          </p:nvSpPr>
          <p:spPr>
            <a:xfrm>
              <a:off x="3993752"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3" name="tx1703"/>
            <p:cNvSpPr/>
            <p:nvPr/>
          </p:nvSpPr>
          <p:spPr>
            <a:xfrm>
              <a:off x="426186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4" name="tx1704"/>
            <p:cNvSpPr/>
            <p:nvPr/>
          </p:nvSpPr>
          <p:spPr>
            <a:xfrm>
              <a:off x="452997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5" name="tx1705"/>
            <p:cNvSpPr/>
            <p:nvPr/>
          </p:nvSpPr>
          <p:spPr>
            <a:xfrm>
              <a:off x="4798090"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6" name="tx1706"/>
            <p:cNvSpPr/>
            <p:nvPr/>
          </p:nvSpPr>
          <p:spPr>
            <a:xfrm>
              <a:off x="5066202"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7" name="tx1707"/>
            <p:cNvSpPr/>
            <p:nvPr/>
          </p:nvSpPr>
          <p:spPr>
            <a:xfrm>
              <a:off x="533431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8" name="tx1708"/>
            <p:cNvSpPr/>
            <p:nvPr/>
          </p:nvSpPr>
          <p:spPr>
            <a:xfrm>
              <a:off x="560242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9" name="tx1709"/>
            <p:cNvSpPr/>
            <p:nvPr/>
          </p:nvSpPr>
          <p:spPr>
            <a:xfrm>
              <a:off x="5870540"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0" name="tx1710"/>
            <p:cNvSpPr/>
            <p:nvPr/>
          </p:nvSpPr>
          <p:spPr>
            <a:xfrm>
              <a:off x="6138653"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1" name="tx1711"/>
            <p:cNvSpPr/>
            <p:nvPr/>
          </p:nvSpPr>
          <p:spPr>
            <a:xfrm>
              <a:off x="640676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2" name="tx1712"/>
            <p:cNvSpPr/>
            <p:nvPr/>
          </p:nvSpPr>
          <p:spPr>
            <a:xfrm>
              <a:off x="6674878"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3" name="tx1713"/>
            <p:cNvSpPr/>
            <p:nvPr/>
          </p:nvSpPr>
          <p:spPr>
            <a:xfrm>
              <a:off x="6942990"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4" name="tx1714"/>
            <p:cNvSpPr/>
            <p:nvPr/>
          </p:nvSpPr>
          <p:spPr>
            <a:xfrm>
              <a:off x="7211103"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5" name="tx1715"/>
            <p:cNvSpPr/>
            <p:nvPr/>
          </p:nvSpPr>
          <p:spPr>
            <a:xfrm>
              <a:off x="747921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16" name="tx1716"/>
            <p:cNvSpPr/>
            <p:nvPr/>
          </p:nvSpPr>
          <p:spPr>
            <a:xfrm>
              <a:off x="7747328"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7" name="tx1717"/>
            <p:cNvSpPr/>
            <p:nvPr/>
          </p:nvSpPr>
          <p:spPr>
            <a:xfrm>
              <a:off x="8015441"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18" name="tx1718"/>
            <p:cNvSpPr/>
            <p:nvPr/>
          </p:nvSpPr>
          <p:spPr>
            <a:xfrm>
              <a:off x="8283553"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9" name="tx1719"/>
            <p:cNvSpPr/>
            <p:nvPr/>
          </p:nvSpPr>
          <p:spPr>
            <a:xfrm>
              <a:off x="8551666"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20" name="tx1720"/>
            <p:cNvSpPr/>
            <p:nvPr/>
          </p:nvSpPr>
          <p:spPr>
            <a:xfrm>
              <a:off x="1848851"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21" name="tx1721"/>
            <p:cNvSpPr/>
            <p:nvPr/>
          </p:nvSpPr>
          <p:spPr>
            <a:xfrm>
              <a:off x="2116964"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22" name="tx1722"/>
            <p:cNvSpPr/>
            <p:nvPr/>
          </p:nvSpPr>
          <p:spPr>
            <a:xfrm>
              <a:off x="238507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23" name="tx1723"/>
            <p:cNvSpPr/>
            <p:nvPr/>
          </p:nvSpPr>
          <p:spPr>
            <a:xfrm>
              <a:off x="2653189"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24" name="tx1724"/>
            <p:cNvSpPr/>
            <p:nvPr/>
          </p:nvSpPr>
          <p:spPr>
            <a:xfrm>
              <a:off x="2921302"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5" name="tx1725"/>
            <p:cNvSpPr/>
            <p:nvPr/>
          </p:nvSpPr>
          <p:spPr>
            <a:xfrm>
              <a:off x="3189414"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6" name="tx1726"/>
            <p:cNvSpPr/>
            <p:nvPr/>
          </p:nvSpPr>
          <p:spPr>
            <a:xfrm>
              <a:off x="345752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7" name="tx1727"/>
            <p:cNvSpPr/>
            <p:nvPr/>
          </p:nvSpPr>
          <p:spPr>
            <a:xfrm>
              <a:off x="3725639"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8" name="tx1728"/>
            <p:cNvSpPr/>
            <p:nvPr/>
          </p:nvSpPr>
          <p:spPr>
            <a:xfrm>
              <a:off x="3993752"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9" name="tx1729"/>
            <p:cNvSpPr/>
            <p:nvPr/>
          </p:nvSpPr>
          <p:spPr>
            <a:xfrm>
              <a:off x="426186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30" name="tx1730"/>
            <p:cNvSpPr/>
            <p:nvPr/>
          </p:nvSpPr>
          <p:spPr>
            <a:xfrm>
              <a:off x="452997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1" name="tx1731"/>
            <p:cNvSpPr/>
            <p:nvPr/>
          </p:nvSpPr>
          <p:spPr>
            <a:xfrm>
              <a:off x="4798090"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32" name="tx1732"/>
            <p:cNvSpPr/>
            <p:nvPr/>
          </p:nvSpPr>
          <p:spPr>
            <a:xfrm>
              <a:off x="5066202"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33" name="tx1733"/>
            <p:cNvSpPr/>
            <p:nvPr/>
          </p:nvSpPr>
          <p:spPr>
            <a:xfrm>
              <a:off x="533431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34" name="tx1734"/>
            <p:cNvSpPr/>
            <p:nvPr/>
          </p:nvSpPr>
          <p:spPr>
            <a:xfrm>
              <a:off x="560242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35" name="tx1735"/>
            <p:cNvSpPr/>
            <p:nvPr/>
          </p:nvSpPr>
          <p:spPr>
            <a:xfrm>
              <a:off x="5870540"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36" name="tx1736"/>
            <p:cNvSpPr/>
            <p:nvPr/>
          </p:nvSpPr>
          <p:spPr>
            <a:xfrm>
              <a:off x="6138653"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37" name="tx1737"/>
            <p:cNvSpPr/>
            <p:nvPr/>
          </p:nvSpPr>
          <p:spPr>
            <a:xfrm>
              <a:off x="640676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38" name="tx1738"/>
            <p:cNvSpPr/>
            <p:nvPr/>
          </p:nvSpPr>
          <p:spPr>
            <a:xfrm>
              <a:off x="6674878"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39" name="tx1739"/>
            <p:cNvSpPr/>
            <p:nvPr/>
          </p:nvSpPr>
          <p:spPr>
            <a:xfrm>
              <a:off x="6942990"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40" name="tx1740"/>
            <p:cNvSpPr/>
            <p:nvPr/>
          </p:nvSpPr>
          <p:spPr>
            <a:xfrm>
              <a:off x="7211103"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741" name="tx1741"/>
            <p:cNvSpPr/>
            <p:nvPr/>
          </p:nvSpPr>
          <p:spPr>
            <a:xfrm>
              <a:off x="747921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42" name="tx1742"/>
            <p:cNvSpPr/>
            <p:nvPr/>
          </p:nvSpPr>
          <p:spPr>
            <a:xfrm>
              <a:off x="7747328"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43" name="tx1743"/>
            <p:cNvSpPr/>
            <p:nvPr/>
          </p:nvSpPr>
          <p:spPr>
            <a:xfrm>
              <a:off x="8015441"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4" name="tx1744"/>
            <p:cNvSpPr/>
            <p:nvPr/>
          </p:nvSpPr>
          <p:spPr>
            <a:xfrm>
              <a:off x="8283553"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45" name="tx1745"/>
            <p:cNvSpPr/>
            <p:nvPr/>
          </p:nvSpPr>
          <p:spPr>
            <a:xfrm>
              <a:off x="8551666"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46" name="tx1746"/>
            <p:cNvSpPr/>
            <p:nvPr/>
          </p:nvSpPr>
          <p:spPr>
            <a:xfrm>
              <a:off x="1848851"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47" name="tx1747"/>
            <p:cNvSpPr/>
            <p:nvPr/>
          </p:nvSpPr>
          <p:spPr>
            <a:xfrm>
              <a:off x="2116964"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48" name="tx1748"/>
            <p:cNvSpPr/>
            <p:nvPr/>
          </p:nvSpPr>
          <p:spPr>
            <a:xfrm>
              <a:off x="238507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9" name="tx1749"/>
            <p:cNvSpPr/>
            <p:nvPr/>
          </p:nvSpPr>
          <p:spPr>
            <a:xfrm>
              <a:off x="2653189"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0" name="tx1750"/>
            <p:cNvSpPr/>
            <p:nvPr/>
          </p:nvSpPr>
          <p:spPr>
            <a:xfrm>
              <a:off x="2921302"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1" name="tx1751"/>
            <p:cNvSpPr/>
            <p:nvPr/>
          </p:nvSpPr>
          <p:spPr>
            <a:xfrm>
              <a:off x="3189414"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2" name="tx1752"/>
            <p:cNvSpPr/>
            <p:nvPr/>
          </p:nvSpPr>
          <p:spPr>
            <a:xfrm>
              <a:off x="345752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3" name="tx1753"/>
            <p:cNvSpPr/>
            <p:nvPr/>
          </p:nvSpPr>
          <p:spPr>
            <a:xfrm>
              <a:off x="3725639"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54" name="tx1754"/>
            <p:cNvSpPr/>
            <p:nvPr/>
          </p:nvSpPr>
          <p:spPr>
            <a:xfrm>
              <a:off x="3993752"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55" name="tx1755"/>
            <p:cNvSpPr/>
            <p:nvPr/>
          </p:nvSpPr>
          <p:spPr>
            <a:xfrm>
              <a:off x="426186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6" name="tx1756"/>
            <p:cNvSpPr/>
            <p:nvPr/>
          </p:nvSpPr>
          <p:spPr>
            <a:xfrm>
              <a:off x="452997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7" name="tx1757"/>
            <p:cNvSpPr/>
            <p:nvPr/>
          </p:nvSpPr>
          <p:spPr>
            <a:xfrm>
              <a:off x="4798090"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8" name="tx1758"/>
            <p:cNvSpPr/>
            <p:nvPr/>
          </p:nvSpPr>
          <p:spPr>
            <a:xfrm>
              <a:off x="5066202"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9" name="tx1759"/>
            <p:cNvSpPr/>
            <p:nvPr/>
          </p:nvSpPr>
          <p:spPr>
            <a:xfrm>
              <a:off x="533431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60" name="tx1760"/>
            <p:cNvSpPr/>
            <p:nvPr/>
          </p:nvSpPr>
          <p:spPr>
            <a:xfrm>
              <a:off x="560242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1" name="tx1761"/>
            <p:cNvSpPr/>
            <p:nvPr/>
          </p:nvSpPr>
          <p:spPr>
            <a:xfrm>
              <a:off x="5870540"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2" name="tx1762"/>
            <p:cNvSpPr/>
            <p:nvPr/>
          </p:nvSpPr>
          <p:spPr>
            <a:xfrm>
              <a:off x="6138653"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3" name="tx1763"/>
            <p:cNvSpPr/>
            <p:nvPr/>
          </p:nvSpPr>
          <p:spPr>
            <a:xfrm>
              <a:off x="640676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4" name="tx1764"/>
            <p:cNvSpPr/>
            <p:nvPr/>
          </p:nvSpPr>
          <p:spPr>
            <a:xfrm>
              <a:off x="6674878"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5" name="tx1765"/>
            <p:cNvSpPr/>
            <p:nvPr/>
          </p:nvSpPr>
          <p:spPr>
            <a:xfrm>
              <a:off x="6942990"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6" name="tx1766"/>
            <p:cNvSpPr/>
            <p:nvPr/>
          </p:nvSpPr>
          <p:spPr>
            <a:xfrm>
              <a:off x="7211103"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7" name="tx1767"/>
            <p:cNvSpPr/>
            <p:nvPr/>
          </p:nvSpPr>
          <p:spPr>
            <a:xfrm>
              <a:off x="747921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8" name="tx1768"/>
            <p:cNvSpPr/>
            <p:nvPr/>
          </p:nvSpPr>
          <p:spPr>
            <a:xfrm>
              <a:off x="7747328"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9" name="tx1769"/>
            <p:cNvSpPr/>
            <p:nvPr/>
          </p:nvSpPr>
          <p:spPr>
            <a:xfrm>
              <a:off x="8015441"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0" name="tx1770"/>
            <p:cNvSpPr/>
            <p:nvPr/>
          </p:nvSpPr>
          <p:spPr>
            <a:xfrm>
              <a:off x="8283553"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1" name="tx1771"/>
            <p:cNvSpPr/>
            <p:nvPr/>
          </p:nvSpPr>
          <p:spPr>
            <a:xfrm>
              <a:off x="8551666"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2" name="tx1772"/>
            <p:cNvSpPr/>
            <p:nvPr/>
          </p:nvSpPr>
          <p:spPr>
            <a:xfrm>
              <a:off x="1848851"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3" name="tx1773"/>
            <p:cNvSpPr/>
            <p:nvPr/>
          </p:nvSpPr>
          <p:spPr>
            <a:xfrm>
              <a:off x="2116964"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4" name="tx1774"/>
            <p:cNvSpPr/>
            <p:nvPr/>
          </p:nvSpPr>
          <p:spPr>
            <a:xfrm>
              <a:off x="238507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5" name="tx1775"/>
            <p:cNvSpPr/>
            <p:nvPr/>
          </p:nvSpPr>
          <p:spPr>
            <a:xfrm>
              <a:off x="2653189"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6" name="tx1776"/>
            <p:cNvSpPr/>
            <p:nvPr/>
          </p:nvSpPr>
          <p:spPr>
            <a:xfrm>
              <a:off x="2921302"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7" name="tx1777"/>
            <p:cNvSpPr/>
            <p:nvPr/>
          </p:nvSpPr>
          <p:spPr>
            <a:xfrm>
              <a:off x="3189414"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8" name="tx1778"/>
            <p:cNvSpPr/>
            <p:nvPr/>
          </p:nvSpPr>
          <p:spPr>
            <a:xfrm>
              <a:off x="345752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9" name="tx1779"/>
            <p:cNvSpPr/>
            <p:nvPr/>
          </p:nvSpPr>
          <p:spPr>
            <a:xfrm>
              <a:off x="3725639"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0" name="tx1780"/>
            <p:cNvSpPr/>
            <p:nvPr/>
          </p:nvSpPr>
          <p:spPr>
            <a:xfrm>
              <a:off x="3993752"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1" name="tx1781"/>
            <p:cNvSpPr/>
            <p:nvPr/>
          </p:nvSpPr>
          <p:spPr>
            <a:xfrm>
              <a:off x="426186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2" name="tx1782"/>
            <p:cNvSpPr/>
            <p:nvPr/>
          </p:nvSpPr>
          <p:spPr>
            <a:xfrm>
              <a:off x="452997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3" name="tx1783"/>
            <p:cNvSpPr/>
            <p:nvPr/>
          </p:nvSpPr>
          <p:spPr>
            <a:xfrm>
              <a:off x="4798090"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4" name="tx1784"/>
            <p:cNvSpPr/>
            <p:nvPr/>
          </p:nvSpPr>
          <p:spPr>
            <a:xfrm>
              <a:off x="5066202"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85" name="tx1785"/>
            <p:cNvSpPr/>
            <p:nvPr/>
          </p:nvSpPr>
          <p:spPr>
            <a:xfrm>
              <a:off x="533431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6" name="tx1786"/>
            <p:cNvSpPr/>
            <p:nvPr/>
          </p:nvSpPr>
          <p:spPr>
            <a:xfrm>
              <a:off x="560242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7" name="tx1787"/>
            <p:cNvSpPr/>
            <p:nvPr/>
          </p:nvSpPr>
          <p:spPr>
            <a:xfrm>
              <a:off x="5870540"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8" name="tx1788"/>
            <p:cNvSpPr/>
            <p:nvPr/>
          </p:nvSpPr>
          <p:spPr>
            <a:xfrm>
              <a:off x="6138653"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9" name="tx1789"/>
            <p:cNvSpPr/>
            <p:nvPr/>
          </p:nvSpPr>
          <p:spPr>
            <a:xfrm>
              <a:off x="640676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0" name="tx1790"/>
            <p:cNvSpPr/>
            <p:nvPr/>
          </p:nvSpPr>
          <p:spPr>
            <a:xfrm>
              <a:off x="6674878"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1" name="tx1791"/>
            <p:cNvSpPr/>
            <p:nvPr/>
          </p:nvSpPr>
          <p:spPr>
            <a:xfrm>
              <a:off x="6942990"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2" name="tx1792"/>
            <p:cNvSpPr/>
            <p:nvPr/>
          </p:nvSpPr>
          <p:spPr>
            <a:xfrm>
              <a:off x="7211103"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3" name="tx1793"/>
            <p:cNvSpPr/>
            <p:nvPr/>
          </p:nvSpPr>
          <p:spPr>
            <a:xfrm>
              <a:off x="747921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4" name="tx1794"/>
            <p:cNvSpPr/>
            <p:nvPr/>
          </p:nvSpPr>
          <p:spPr>
            <a:xfrm>
              <a:off x="7747328"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5" name="tx1795"/>
            <p:cNvSpPr/>
            <p:nvPr/>
          </p:nvSpPr>
          <p:spPr>
            <a:xfrm>
              <a:off x="8015441"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6" name="tx1796"/>
            <p:cNvSpPr/>
            <p:nvPr/>
          </p:nvSpPr>
          <p:spPr>
            <a:xfrm>
              <a:off x="8283553"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7" name="tx1797"/>
            <p:cNvSpPr/>
            <p:nvPr/>
          </p:nvSpPr>
          <p:spPr>
            <a:xfrm>
              <a:off x="8551666"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8" name="tx1798"/>
            <p:cNvSpPr/>
            <p:nvPr/>
          </p:nvSpPr>
          <p:spPr>
            <a:xfrm>
              <a:off x="1848851"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99" name="tx1799"/>
            <p:cNvSpPr/>
            <p:nvPr/>
          </p:nvSpPr>
          <p:spPr>
            <a:xfrm>
              <a:off x="2116964"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0" name="tx1800"/>
            <p:cNvSpPr/>
            <p:nvPr/>
          </p:nvSpPr>
          <p:spPr>
            <a:xfrm>
              <a:off x="238507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1" name="tx1801"/>
            <p:cNvSpPr/>
            <p:nvPr/>
          </p:nvSpPr>
          <p:spPr>
            <a:xfrm>
              <a:off x="2653189"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2" name="tx1802"/>
            <p:cNvSpPr/>
            <p:nvPr/>
          </p:nvSpPr>
          <p:spPr>
            <a:xfrm>
              <a:off x="2921302"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3" name="tx1803"/>
            <p:cNvSpPr/>
            <p:nvPr/>
          </p:nvSpPr>
          <p:spPr>
            <a:xfrm>
              <a:off x="3189414"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4" name="tx1804"/>
            <p:cNvSpPr/>
            <p:nvPr/>
          </p:nvSpPr>
          <p:spPr>
            <a:xfrm>
              <a:off x="345752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5" name="tx1805"/>
            <p:cNvSpPr/>
            <p:nvPr/>
          </p:nvSpPr>
          <p:spPr>
            <a:xfrm>
              <a:off x="3725639"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6" name="tx1806"/>
            <p:cNvSpPr/>
            <p:nvPr/>
          </p:nvSpPr>
          <p:spPr>
            <a:xfrm>
              <a:off x="3993752"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7" name="tx1807"/>
            <p:cNvSpPr/>
            <p:nvPr/>
          </p:nvSpPr>
          <p:spPr>
            <a:xfrm>
              <a:off x="426186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8" name="tx1808"/>
            <p:cNvSpPr/>
            <p:nvPr/>
          </p:nvSpPr>
          <p:spPr>
            <a:xfrm>
              <a:off x="452997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9" name="tx1809"/>
            <p:cNvSpPr/>
            <p:nvPr/>
          </p:nvSpPr>
          <p:spPr>
            <a:xfrm>
              <a:off x="4798090"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0" name="tx1810"/>
            <p:cNvSpPr/>
            <p:nvPr/>
          </p:nvSpPr>
          <p:spPr>
            <a:xfrm>
              <a:off x="5066202"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1" name="tx1811"/>
            <p:cNvSpPr/>
            <p:nvPr/>
          </p:nvSpPr>
          <p:spPr>
            <a:xfrm>
              <a:off x="533431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2" name="tx1812"/>
            <p:cNvSpPr/>
            <p:nvPr/>
          </p:nvSpPr>
          <p:spPr>
            <a:xfrm>
              <a:off x="560242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3" name="tx1813"/>
            <p:cNvSpPr/>
            <p:nvPr/>
          </p:nvSpPr>
          <p:spPr>
            <a:xfrm>
              <a:off x="5870540"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4" name="tx1814"/>
            <p:cNvSpPr/>
            <p:nvPr/>
          </p:nvSpPr>
          <p:spPr>
            <a:xfrm>
              <a:off x="6138653"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5" name="tx1815"/>
            <p:cNvSpPr/>
            <p:nvPr/>
          </p:nvSpPr>
          <p:spPr>
            <a:xfrm>
              <a:off x="640676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6" name="tx1816"/>
            <p:cNvSpPr/>
            <p:nvPr/>
          </p:nvSpPr>
          <p:spPr>
            <a:xfrm>
              <a:off x="6674878"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17" name="tx1817"/>
            <p:cNvSpPr/>
            <p:nvPr/>
          </p:nvSpPr>
          <p:spPr>
            <a:xfrm>
              <a:off x="6942990"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8" name="tx1818"/>
            <p:cNvSpPr/>
            <p:nvPr/>
          </p:nvSpPr>
          <p:spPr>
            <a:xfrm>
              <a:off x="7211103"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9" name="tx1819"/>
            <p:cNvSpPr/>
            <p:nvPr/>
          </p:nvSpPr>
          <p:spPr>
            <a:xfrm>
              <a:off x="747921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20" name="tx1820"/>
            <p:cNvSpPr/>
            <p:nvPr/>
          </p:nvSpPr>
          <p:spPr>
            <a:xfrm>
              <a:off x="7747328"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1" name="tx1821"/>
            <p:cNvSpPr/>
            <p:nvPr/>
          </p:nvSpPr>
          <p:spPr>
            <a:xfrm>
              <a:off x="8015441"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22" name="tx1822"/>
            <p:cNvSpPr/>
            <p:nvPr/>
          </p:nvSpPr>
          <p:spPr>
            <a:xfrm>
              <a:off x="8283553"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3" name="tx1823"/>
            <p:cNvSpPr/>
            <p:nvPr/>
          </p:nvSpPr>
          <p:spPr>
            <a:xfrm>
              <a:off x="8551666"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4" name="tx1824"/>
            <p:cNvSpPr/>
            <p:nvPr/>
          </p:nvSpPr>
          <p:spPr>
            <a:xfrm>
              <a:off x="1848851"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5" name="tx1825"/>
            <p:cNvSpPr/>
            <p:nvPr/>
          </p:nvSpPr>
          <p:spPr>
            <a:xfrm>
              <a:off x="2116964"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26" name="tx1826"/>
            <p:cNvSpPr/>
            <p:nvPr/>
          </p:nvSpPr>
          <p:spPr>
            <a:xfrm>
              <a:off x="238507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27" name="tx1827"/>
            <p:cNvSpPr/>
            <p:nvPr/>
          </p:nvSpPr>
          <p:spPr>
            <a:xfrm>
              <a:off x="2653189"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28" name="tx1828"/>
            <p:cNvSpPr/>
            <p:nvPr/>
          </p:nvSpPr>
          <p:spPr>
            <a:xfrm>
              <a:off x="2921302"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9" name="tx1829"/>
            <p:cNvSpPr/>
            <p:nvPr/>
          </p:nvSpPr>
          <p:spPr>
            <a:xfrm>
              <a:off x="3189414"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30" name="tx1830"/>
            <p:cNvSpPr/>
            <p:nvPr/>
          </p:nvSpPr>
          <p:spPr>
            <a:xfrm>
              <a:off x="345752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31" name="tx1831"/>
            <p:cNvSpPr/>
            <p:nvPr/>
          </p:nvSpPr>
          <p:spPr>
            <a:xfrm>
              <a:off x="3725639"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32" name="tx1832"/>
            <p:cNvSpPr/>
            <p:nvPr/>
          </p:nvSpPr>
          <p:spPr>
            <a:xfrm>
              <a:off x="3993752"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33" name="tx1833"/>
            <p:cNvSpPr/>
            <p:nvPr/>
          </p:nvSpPr>
          <p:spPr>
            <a:xfrm>
              <a:off x="426186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34" name="tx1834"/>
            <p:cNvSpPr/>
            <p:nvPr/>
          </p:nvSpPr>
          <p:spPr>
            <a:xfrm>
              <a:off x="452997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5" name="tx1835"/>
            <p:cNvSpPr/>
            <p:nvPr/>
          </p:nvSpPr>
          <p:spPr>
            <a:xfrm>
              <a:off x="4798090"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6" name="tx1836"/>
            <p:cNvSpPr/>
            <p:nvPr/>
          </p:nvSpPr>
          <p:spPr>
            <a:xfrm>
              <a:off x="5066202"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7" name="tx1837"/>
            <p:cNvSpPr/>
            <p:nvPr/>
          </p:nvSpPr>
          <p:spPr>
            <a:xfrm>
              <a:off x="533431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8" name="tx1838"/>
            <p:cNvSpPr/>
            <p:nvPr/>
          </p:nvSpPr>
          <p:spPr>
            <a:xfrm>
              <a:off x="560242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39" name="tx1839"/>
            <p:cNvSpPr/>
            <p:nvPr/>
          </p:nvSpPr>
          <p:spPr>
            <a:xfrm>
              <a:off x="5870540"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40" name="tx1840"/>
            <p:cNvSpPr/>
            <p:nvPr/>
          </p:nvSpPr>
          <p:spPr>
            <a:xfrm>
              <a:off x="6138653"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1" name="tx1841"/>
            <p:cNvSpPr/>
            <p:nvPr/>
          </p:nvSpPr>
          <p:spPr>
            <a:xfrm>
              <a:off x="640676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2" name="tx1842"/>
            <p:cNvSpPr/>
            <p:nvPr/>
          </p:nvSpPr>
          <p:spPr>
            <a:xfrm>
              <a:off x="6674878"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43" name="tx1843"/>
            <p:cNvSpPr/>
            <p:nvPr/>
          </p:nvSpPr>
          <p:spPr>
            <a:xfrm>
              <a:off x="6942990"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44" name="tx1844"/>
            <p:cNvSpPr/>
            <p:nvPr/>
          </p:nvSpPr>
          <p:spPr>
            <a:xfrm>
              <a:off x="7211103"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45" name="tx1845"/>
            <p:cNvSpPr/>
            <p:nvPr/>
          </p:nvSpPr>
          <p:spPr>
            <a:xfrm>
              <a:off x="747921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46" name="tx1846"/>
            <p:cNvSpPr/>
            <p:nvPr/>
          </p:nvSpPr>
          <p:spPr>
            <a:xfrm>
              <a:off x="8015441"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47" name="tx1847"/>
            <p:cNvSpPr/>
            <p:nvPr/>
          </p:nvSpPr>
          <p:spPr>
            <a:xfrm>
              <a:off x="8283553"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848" name="tx1848"/>
            <p:cNvSpPr/>
            <p:nvPr/>
          </p:nvSpPr>
          <p:spPr>
            <a:xfrm>
              <a:off x="1848851"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9" name="tx1849"/>
            <p:cNvSpPr/>
            <p:nvPr/>
          </p:nvSpPr>
          <p:spPr>
            <a:xfrm>
              <a:off x="2116964"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50" name="tx1850"/>
            <p:cNvSpPr/>
            <p:nvPr/>
          </p:nvSpPr>
          <p:spPr>
            <a:xfrm>
              <a:off x="238507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51" name="tx1851"/>
            <p:cNvSpPr/>
            <p:nvPr/>
          </p:nvSpPr>
          <p:spPr>
            <a:xfrm>
              <a:off x="2653189"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2" name="tx1852"/>
            <p:cNvSpPr/>
            <p:nvPr/>
          </p:nvSpPr>
          <p:spPr>
            <a:xfrm>
              <a:off x="2921302"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3" name="tx1853"/>
            <p:cNvSpPr/>
            <p:nvPr/>
          </p:nvSpPr>
          <p:spPr>
            <a:xfrm>
              <a:off x="3189414"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4" name="tx1854"/>
            <p:cNvSpPr/>
            <p:nvPr/>
          </p:nvSpPr>
          <p:spPr>
            <a:xfrm>
              <a:off x="345752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5" name="tx1855"/>
            <p:cNvSpPr/>
            <p:nvPr/>
          </p:nvSpPr>
          <p:spPr>
            <a:xfrm>
              <a:off x="3725639"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56" name="tx1856"/>
            <p:cNvSpPr/>
            <p:nvPr/>
          </p:nvSpPr>
          <p:spPr>
            <a:xfrm>
              <a:off x="3993752"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7" name="tx1857"/>
            <p:cNvSpPr/>
            <p:nvPr/>
          </p:nvSpPr>
          <p:spPr>
            <a:xfrm>
              <a:off x="426186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8" name="tx1858"/>
            <p:cNvSpPr/>
            <p:nvPr/>
          </p:nvSpPr>
          <p:spPr>
            <a:xfrm>
              <a:off x="452997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9" name="tx1859"/>
            <p:cNvSpPr/>
            <p:nvPr/>
          </p:nvSpPr>
          <p:spPr>
            <a:xfrm>
              <a:off x="4798090"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0" name="tx1860"/>
            <p:cNvSpPr/>
            <p:nvPr/>
          </p:nvSpPr>
          <p:spPr>
            <a:xfrm>
              <a:off x="5066202"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1" name="tx1861"/>
            <p:cNvSpPr/>
            <p:nvPr/>
          </p:nvSpPr>
          <p:spPr>
            <a:xfrm>
              <a:off x="533431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2" name="tx1862"/>
            <p:cNvSpPr/>
            <p:nvPr/>
          </p:nvSpPr>
          <p:spPr>
            <a:xfrm>
              <a:off x="560242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3" name="tx1863"/>
            <p:cNvSpPr/>
            <p:nvPr/>
          </p:nvSpPr>
          <p:spPr>
            <a:xfrm>
              <a:off x="5870540"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4" name="tx1864"/>
            <p:cNvSpPr/>
            <p:nvPr/>
          </p:nvSpPr>
          <p:spPr>
            <a:xfrm>
              <a:off x="6138653"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5" name="tx1865"/>
            <p:cNvSpPr/>
            <p:nvPr/>
          </p:nvSpPr>
          <p:spPr>
            <a:xfrm>
              <a:off x="640676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66" name="tx1866"/>
            <p:cNvSpPr/>
            <p:nvPr/>
          </p:nvSpPr>
          <p:spPr>
            <a:xfrm>
              <a:off x="6674878"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67" name="tx1867"/>
            <p:cNvSpPr/>
            <p:nvPr/>
          </p:nvSpPr>
          <p:spPr>
            <a:xfrm>
              <a:off x="6942990"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8" name="tx1868"/>
            <p:cNvSpPr/>
            <p:nvPr/>
          </p:nvSpPr>
          <p:spPr>
            <a:xfrm>
              <a:off x="7211103"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9" name="tx1869"/>
            <p:cNvSpPr/>
            <p:nvPr/>
          </p:nvSpPr>
          <p:spPr>
            <a:xfrm>
              <a:off x="747921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70" name="tx1870"/>
            <p:cNvSpPr/>
            <p:nvPr/>
          </p:nvSpPr>
          <p:spPr>
            <a:xfrm>
              <a:off x="7747328"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71" name="tx1871"/>
            <p:cNvSpPr/>
            <p:nvPr/>
          </p:nvSpPr>
          <p:spPr>
            <a:xfrm>
              <a:off x="8015441"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72" name="tx1872"/>
            <p:cNvSpPr/>
            <p:nvPr/>
          </p:nvSpPr>
          <p:spPr>
            <a:xfrm>
              <a:off x="8283553"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73" name="tx1873"/>
            <p:cNvSpPr/>
            <p:nvPr/>
          </p:nvSpPr>
          <p:spPr>
            <a:xfrm>
              <a:off x="8551666"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74" name="tx1874"/>
            <p:cNvSpPr/>
            <p:nvPr/>
          </p:nvSpPr>
          <p:spPr>
            <a:xfrm>
              <a:off x="7747328"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875" name="tx1875"/>
            <p:cNvSpPr/>
            <p:nvPr/>
          </p:nvSpPr>
          <p:spPr>
            <a:xfrm>
              <a:off x="8551666"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876" name="rc187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77" name="rc187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78" name="rc187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79" name="rc187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80" name="rc188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81" name="rc188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82" name="rc188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83" name="rc188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84" name="rc188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85" name="rc188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86" name="rc188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87" name="rc188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88" name="rc188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89" name="rc188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90" name="rc189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91" name="rc189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92" name="rc189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93" name="rc189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94" name="rc189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95" name="rc189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96" name="rc189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97" name="rc189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98" name="rc189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899" name="rc189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00" name="rc190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01" name="rc190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02" name="rc190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03" name="rc190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04" name="rc190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05" name="rc190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06" name="rc190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07" name="rc190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08" name="rc190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09" name="rc190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10" name="rc191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11" name="rc191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12" name="rc191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13" name="rc191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14" name="rc191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15" name="rc191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16" name="rc191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17" name="rc191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18" name="rc191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19" name="rc191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20" name="rc192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21" name="rc192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22" name="rc192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23" name="rc192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24" name="rc192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25" name="rc192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26" name="rc192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27" name="rc192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28" name="rc192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29" name="rc192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30" name="rc193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31" name="rc193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32" name="rc193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33" name="rc193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34" name="rc193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35" name="rc193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36" name="rc193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37" name="rc193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38" name="rc193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39" name="rc193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40" name="rc194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41" name="rc194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42" name="rc194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43" name="rc194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44" name="rc194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45" name="rc194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46" name="rc194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47" name="rc194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48" name="rc194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49" name="rc194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50" name="rc195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51" name="rc195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52" name="rc195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53" name="rc195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54" name="rc195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55" name="rc195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56" name="rc195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57" name="rc195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58" name="rc195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59" name="rc195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60" name="rc196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61" name="rc196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62" name="rc196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63" name="rc196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64" name="rc196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65" name="rc196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66" name="rc196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67" name="rc196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68" name="rc196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69" name="rc196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70" name="rc197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71" name="rc197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72" name="rc197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73" name="rc197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74" name="rc197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75" name="rc197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76" name="rc197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77" name="rc197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78" name="rc197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79" name="rc197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80" name="rc198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81" name="rc198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82" name="rc198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83" name="rc198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84" name="rc198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85" name="rc198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86" name="rc198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87" name="rc198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88" name="rc198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89" name="rc198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90" name="rc199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91" name="rc199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92" name="rc199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93" name="rc199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94" name="rc199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95" name="rc199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96" name="rc199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97" name="rc199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98" name="rc199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1999" name="rc199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00" name="rc200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01" name="rc200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02" name="rc200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03" name="rc200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04" name="rc200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05" name="rc200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06" name="rc200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07" name="rc200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08" name="rc200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09" name="rc200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10" name="rc201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11" name="rc201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12" name="rc201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13" name="rc201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14" name="rc201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15" name="rc201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16" name="rc201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17" name="rc201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18" name="rc201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19" name="rc201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20" name="rc202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21" name="rc202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22" name="rc202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23" name="rc202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24" name="rc202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25" name="rc202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26" name="rc202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27" name="rc202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28" name="rc202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29" name="rc202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30" name="rc203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31" name="rc203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32" name="rc203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33" name="rc203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34" name="rc203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35" name="rc203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36" name="rc203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37" name="rc203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38" name="rc203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39" name="rc203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40" name="rc204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41" name="rc204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42" name="rc204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43" name="rc204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44" name="rc204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45" name="rc204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46" name="rc204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47" name="rc204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48" name="rc204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49" name="rc204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50" name="rc205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51" name="rc205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52" name="rc205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53" name="rc205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54" name="rc205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55" name="rc205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56" name="rc205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57" name="rc205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58" name="rc205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59" name="rc205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60" name="rc206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61" name="rc206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62" name="rc206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63" name="rc206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64" name="rc206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65" name="rc206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66" name="rc206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67" name="rc206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68" name="rc206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69" name="rc206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70" name="rc207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71" name="rc207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72" name="rc207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73" name="rc207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74" name="rc207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75" name="rc207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76" name="rc207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77" name="rc207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78" name="rc207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79" name="rc207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80" name="rc208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81" name="rc208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82" name="rc208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83" name="rc208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84" name="rc208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85" name="rc208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86" name="rc208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87" name="rc208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88" name="rc208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89" name="rc208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90" name="rc209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91" name="rc209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92" name="rc209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93" name="rc209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94" name="rc209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95" name="rc209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96" name="rc209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97" name="rc209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98" name="rc209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099" name="rc209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00" name="rc210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01" name="rc210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02" name="rc210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03" name="rc210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04" name="rc210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05" name="rc210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06" name="rc210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07" name="rc210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08" name="rc210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09" name="rc210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10" name="rc211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11" name="rc211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12" name="rc211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13" name="rc211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14" name="rc211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15" name="rc211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16" name="rc211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17" name="rc211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18" name="rc211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19" name="rc211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20" name="rc212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21" name="rc212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22" name="rc212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23" name="rc212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24" name="rc212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25" name="rc212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26" name="rc212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27" name="rc212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28" name="rc212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29" name="rc212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30" name="rc213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31" name="rc213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32" name="rc213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33" name="rc213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34" name="rc213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35" name="rc213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36" name="rc213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37" name="rc213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38" name="rc213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39" name="rc213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40" name="rc214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41" name="rc214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42" name="rc214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43" name="rc214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44" name="rc214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45" name="rc214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46" name="rc214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47" name="rc214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48" name="rc214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49" name="rc214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50" name="rc215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51" name="rc215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52" name="rc215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53" name="rc215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54" name="rc215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55" name="rc215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56" name="rc215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57" name="rc215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58" name="rc215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59" name="rc215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60" name="rc216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61" name="rc216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62" name="rc216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63" name="rc216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64" name="rc216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65" name="rc216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66" name="rc216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67" name="rc216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68" name="rc216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69" name="rc216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70" name="rc217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71" name="rc217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72" name="rc217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73" name="rc217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74" name="rc217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75" name="rc217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76" name="rc217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77" name="rc217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78" name="rc217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79" name="rc217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80" name="rc218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81" name="rc218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82" name="rc218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83" name="rc218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84" name="rc218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85" name="rc218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86" name="rc218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87" name="rc218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88" name="rc218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89" name="rc218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90" name="rc219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91" name="rc219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92" name="rc219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93" name="rc219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94" name="rc219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95" name="rc219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96" name="rc219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97" name="rc219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98" name="rc219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199" name="rc219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00" name="rc220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01" name="rc220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02" name="rc220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03" name="rc220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04" name="rc220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05" name="rc220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06" name="rc220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07" name="rc220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08" name="rc220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09" name="rc220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10" name="rc221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11" name="rc221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12" name="rc221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13" name="rc221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14" name="rc221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15" name="rc221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16" name="rc221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17" name="rc221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18" name="rc221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19" name="rc221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20" name="rc222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21" name="rc222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22" name="rc222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23" name="rc222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24" name="rc222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25" name="rc222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26" name="rc222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27" name="rc222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28" name="rc222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29" name="rc222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30" name="rc223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31" name="rc223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32" name="rc223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33" name="rc223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34" name="rc223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35" name="rc223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36" name="rc223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37" name="rc223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38" name="rc223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39" name="rc223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40" name="rc224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41" name="rc224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42" name="rc224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43" name="rc224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44" name="rc224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45" name="rc224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46" name="rc224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47" name="rc224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48" name="rc224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49" name="rc224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50" name="rc225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51" name="rc225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52" name="rc225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53" name="rc225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54" name="rc225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55" name="rc225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56" name="rc225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57" name="rc225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58" name="rc225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59" name="rc225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60" name="rc226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61" name="rc226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62" name="rc226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63" name="rc226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64" name="rc226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65" name="rc226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66" name="rc226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67" name="rc226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68" name="rc226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69" name="rc226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70" name="rc227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71" name="rc227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72" name="rc227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73" name="rc227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74" name="rc227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75" name="rc227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76" name="rc227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77" name="rc227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78" name="rc227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79" name="rc227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80" name="rc228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81" name="rc228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82" name="rc228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83" name="rc228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84" name="rc228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85" name="rc228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86" name="rc228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87" name="rc228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88" name="rc228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89" name="rc228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90" name="rc229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91" name="rc229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92" name="rc229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93" name="rc229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94" name="rc229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95" name="rc229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96" name="rc229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97" name="rc229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98" name="rc229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299" name="rc229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00" name="rc230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01" name="rc230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02" name="rc230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03" name="rc230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04" name="rc230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05" name="rc230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06" name="rc230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07" name="rc230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08" name="rc230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09" name="rc230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10" name="rc231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11" name="rc231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12" name="rc231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13" name="rc231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14" name="rc231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15" name="rc231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16" name="rc231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17" name="rc231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18" name="rc231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19" name="rc231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20" name="rc232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21" name="rc232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22" name="rc232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23" name="rc232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24" name="rc232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25" name="rc232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26" name="rc232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27" name="rc232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28" name="rc232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29" name="rc232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30" name="rc233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31" name="rc233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32" name="rc233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33" name="rc233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34" name="rc233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35" name="rc233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36" name="rc233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37" name="rc233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38" name="rc233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39" name="rc233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40" name="rc234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41" name="rc234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42" name="rc234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43" name="rc234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44" name="rc234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45" name="rc234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46" name="rc234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47" name="rc234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48" name="rc234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49" name="rc234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50" name="rc235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51" name="rc235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52" name="rc235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53" name="rc235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54" name="rc235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55" name="rc235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56" name="rc235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57" name="rc235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58" name="rc235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59" name="rc235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60" name="rc236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61" name="rc236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62" name="rc236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63" name="rc236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64" name="rc236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65" name="rc236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66" name="rc236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67" name="rc236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68" name="rc236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69" name="rc236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70" name="rc237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71" name="rc237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72" name="rc237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73" name="rc237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74" name="rc237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75" name="rc237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76" name="rc237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77" name="rc237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78" name="rc237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79" name="rc237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80" name="rc238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81" name="rc238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82" name="rc238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83" name="rc238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84" name="rc238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85" name="rc238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86" name="rc238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87" name="rc238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88" name="rc238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89" name="rc238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90" name="rc239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91" name="rc239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92" name="rc239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93" name="rc239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94" name="rc239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95" name="rc239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96" name="rc239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97" name="rc239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98" name="rc239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399" name="rc239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00" name="rc240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01" name="rc240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02" name="rc240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03" name="rc240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04" name="rc240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05" name="rc240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06" name="rc240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07" name="rc240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08" name="rc240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09" name="rc240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10" name="rc241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11" name="rc241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12" name="rc241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13" name="rc241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14" name="rc241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15" name="rc241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16" name="rc241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17" name="rc241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18" name="rc241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19" name="rc241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20" name="rc242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21" name="rc242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22" name="rc242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23" name="rc242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24" name="rc242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25" name="rc242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26" name="rc242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27" name="rc242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28" name="rc242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29" name="rc242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30" name="rc243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31" name="rc243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32" name="rc243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33" name="rc243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34" name="rc243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35" name="rc243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36" name="rc243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37" name="rc243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38" name="rc243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39" name="rc243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40" name="rc244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41" name="rc244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42" name="rc244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43" name="rc244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44" name="rc244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45" name="rc244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46" name="rc244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47" name="rc244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48" name="rc244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49" name="rc244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50" name="rc245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51" name="rc245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52" name="rc245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53" name="rc245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54" name="rc245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55" name="rc245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56" name="rc245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57" name="rc245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58" name="rc245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59" name="rc245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60" name="rc246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61" name="rc246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62" name="rc246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63" name="rc246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64" name="rc246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65" name="rc246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66" name="rc246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67" name="rc246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68" name="rc246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69" name="rc246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70" name="rc247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71" name="rc247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72" name="rc247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73" name="rc247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74" name="rc247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75" name="rc247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76" name="rc247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77" name="rc247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78" name="rc247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56" name="rc265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57" name="rc265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58" name="rc265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59" name="rc265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60" name="rc266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61" name="rc266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62" name="rc266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63" name="rc266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64" name="rc266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65" name="rc266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66" name="rc266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67" name="rc266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68" name="rc266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69" name="rc266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70" name="rc267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71" name="rc267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72" name="rc267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73" name="rc267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74" name="rc267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75" name="rc267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76" name="rc267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77" name="rc267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78" name="rc267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79" name="rc267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80" name="rc268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81" name="rc268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82" name="rc268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83" name="rc268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84" name="rc268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85" name="rc268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86" name="rc268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87" name="rc268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88" name="rc268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89" name="rc268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90" name="rc269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91" name="rc269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92" name="rc269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93" name="rc269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94" name="rc269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95" name="rc269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96" name="rc269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97" name="rc269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98" name="rc269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699" name="rc269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00" name="rc270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01" name="rc270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02" name="rc270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03" name="rc270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04" name="rc270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05" name="rc270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06" name="rc270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07" name="rc270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08" name="rc270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09" name="rc270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10" name="rc271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11" name="rc271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12" name="rc271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13" name="rc271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14" name="rc271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15" name="rc271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16" name="rc271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17" name="rc271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18" name="rc271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19" name="rc271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20" name="rc272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21" name="rc272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22" name="rc272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23" name="rc272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24" name="rc272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25" name="rc272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26" name="rc272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27" name="rc272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28" name="rc272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29" name="rc272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30" name="rc273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31" name="rc273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32" name="rc273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33" name="rc273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34" name="rc273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35" name="rc273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36" name="rc273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37" name="rc273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38" name="rc273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39" name="rc273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40" name="rc274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41" name="rc274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42" name="rc274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43" name="rc274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44" name="rc274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45" name="rc274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46" name="rc274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47" name="rc274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48" name="rc274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49" name="rc274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50" name="rc275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51" name="rc275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52" name="rc275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53" name="rc275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54" name="rc275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55" name="rc275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56" name="rc275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57" name="rc275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58" name="rc275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59" name="rc275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60" name="rc276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61" name="rc276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62" name="rc276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63" name="rc276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64" name="rc276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65" name="rc276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66" name="rc276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67" name="rc276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68" name="rc276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69" name="rc276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70" name="rc277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71" name="rc277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72" name="rc277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73" name="rc277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74" name="rc277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75" name="rc277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76" name="rc277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77" name="rc277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78" name="rc277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79" name="rc277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80" name="rc278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81" name="rc278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82" name="rc278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83" name="rc278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84" name="rc278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85" name="rc278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86" name="rc278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87" name="rc278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88" name="rc278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89" name="rc278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90" name="rc279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91" name="rc279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92" name="rc279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93" name="rc279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94" name="rc279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95" name="rc279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96" name="rc279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97" name="rc279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98" name="rc279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799" name="rc279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00" name="rc280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754937" y="3715822"/>
              <a:ext cx="6970926" cy="125244"/>
            </a:xfrm>
            <a:prstGeom prst="rect">
              <a:avLst/>
            </a:prstGeom>
            <a:noFill/>
            <a:ln w="27101" cap="flat">
              <a:solidFill>
                <a:srgbClr val="000000">
                  <a:alpha val="100000"/>
                </a:srgbClr>
              </a:solidFill>
              <a:prstDash val="solid"/>
              <a:miter/>
            </a:ln>
          </p:spPr>
          <p:txBody>
            <a:bodyPr/>
            <a:lstStyle/>
            <a:p/>
          </p:txBody>
        </p:sp>
        <p:sp>
          <p:nvSpPr>
            <p:cNvPr id="2812" name="tx2812"/>
            <p:cNvSpPr/>
            <p:nvPr/>
          </p:nvSpPr>
          <p:spPr>
            <a:xfrm rot="-2700000">
              <a:off x="180809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2813" name="tx2813"/>
            <p:cNvSpPr/>
            <p:nvPr/>
          </p:nvSpPr>
          <p:spPr>
            <a:xfrm rot="-2700000">
              <a:off x="20762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2814" name="tx2814"/>
            <p:cNvSpPr/>
            <p:nvPr/>
          </p:nvSpPr>
          <p:spPr>
            <a:xfrm rot="-2700000">
              <a:off x="23443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2815" name="tx2815"/>
            <p:cNvSpPr/>
            <p:nvPr/>
          </p:nvSpPr>
          <p:spPr>
            <a:xfrm rot="-2700000">
              <a:off x="26124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2816" name="tx2816"/>
            <p:cNvSpPr/>
            <p:nvPr/>
          </p:nvSpPr>
          <p:spPr>
            <a:xfrm rot="-2700000">
              <a:off x="28805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2817" name="tx2817"/>
            <p:cNvSpPr/>
            <p:nvPr/>
          </p:nvSpPr>
          <p:spPr>
            <a:xfrm rot="-2700000">
              <a:off x="31486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2818" name="tx2818"/>
            <p:cNvSpPr/>
            <p:nvPr/>
          </p:nvSpPr>
          <p:spPr>
            <a:xfrm rot="-2700000">
              <a:off x="34167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2819" name="tx2819"/>
            <p:cNvSpPr/>
            <p:nvPr/>
          </p:nvSpPr>
          <p:spPr>
            <a:xfrm rot="-2700000">
              <a:off x="36848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2820" name="tx2820"/>
            <p:cNvSpPr/>
            <p:nvPr/>
          </p:nvSpPr>
          <p:spPr>
            <a:xfrm rot="-2700000">
              <a:off x="39529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2821" name="tx2821"/>
            <p:cNvSpPr/>
            <p:nvPr/>
          </p:nvSpPr>
          <p:spPr>
            <a:xfrm rot="-2700000">
              <a:off x="42211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2822" name="tx2822"/>
            <p:cNvSpPr/>
            <p:nvPr/>
          </p:nvSpPr>
          <p:spPr>
            <a:xfrm rot="-2700000">
              <a:off x="448922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2823" name="tx2823"/>
            <p:cNvSpPr/>
            <p:nvPr/>
          </p:nvSpPr>
          <p:spPr>
            <a:xfrm rot="-2700000">
              <a:off x="4758848"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2824" name="tx2824"/>
            <p:cNvSpPr/>
            <p:nvPr/>
          </p:nvSpPr>
          <p:spPr>
            <a:xfrm rot="-2700000">
              <a:off x="50254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2825" name="tx2825"/>
            <p:cNvSpPr/>
            <p:nvPr/>
          </p:nvSpPr>
          <p:spPr>
            <a:xfrm rot="-2700000">
              <a:off x="52935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2826" name="tx2826"/>
            <p:cNvSpPr/>
            <p:nvPr/>
          </p:nvSpPr>
          <p:spPr>
            <a:xfrm rot="-2700000">
              <a:off x="556167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2827" name="tx2827"/>
            <p:cNvSpPr/>
            <p:nvPr/>
          </p:nvSpPr>
          <p:spPr>
            <a:xfrm rot="-2700000">
              <a:off x="582978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2828" name="tx2828"/>
            <p:cNvSpPr/>
            <p:nvPr/>
          </p:nvSpPr>
          <p:spPr>
            <a:xfrm rot="-2700000">
              <a:off x="60978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2829" name="tx2829"/>
            <p:cNvSpPr/>
            <p:nvPr/>
          </p:nvSpPr>
          <p:spPr>
            <a:xfrm rot="-2700000">
              <a:off x="63660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2830" name="tx2830"/>
            <p:cNvSpPr/>
            <p:nvPr/>
          </p:nvSpPr>
          <p:spPr>
            <a:xfrm rot="-2700000">
              <a:off x="663412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2831" name="tx2831"/>
            <p:cNvSpPr/>
            <p:nvPr/>
          </p:nvSpPr>
          <p:spPr>
            <a:xfrm rot="-2700000">
              <a:off x="69022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2832" name="tx2832"/>
            <p:cNvSpPr/>
            <p:nvPr/>
          </p:nvSpPr>
          <p:spPr>
            <a:xfrm rot="-2700000">
              <a:off x="71703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2833" name="tx2833"/>
            <p:cNvSpPr/>
            <p:nvPr/>
          </p:nvSpPr>
          <p:spPr>
            <a:xfrm rot="-2700000">
              <a:off x="743846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2834" name="tx2834"/>
            <p:cNvSpPr/>
            <p:nvPr/>
          </p:nvSpPr>
          <p:spPr>
            <a:xfrm rot="-2700000">
              <a:off x="77065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2835" name="tx2835"/>
            <p:cNvSpPr/>
            <p:nvPr/>
          </p:nvSpPr>
          <p:spPr>
            <a:xfrm rot="-2700000">
              <a:off x="797468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2836" name="tx2836"/>
            <p:cNvSpPr/>
            <p:nvPr/>
          </p:nvSpPr>
          <p:spPr>
            <a:xfrm rot="-2700000">
              <a:off x="82427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2837" name="tx2837"/>
            <p:cNvSpPr/>
            <p:nvPr/>
          </p:nvSpPr>
          <p:spPr>
            <a:xfrm rot="-2700000">
              <a:off x="85109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2838" name="tx2838"/>
            <p:cNvSpPr/>
            <p:nvPr/>
          </p:nvSpPr>
          <p:spPr>
            <a:xfrm>
              <a:off x="928440" y="5615965"/>
              <a:ext cx="415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Venezuela</a:t>
              </a:r>
            </a:p>
          </p:txBody>
        </p:sp>
        <p:sp>
          <p:nvSpPr>
            <p:cNvPr id="2839" name="tx2839"/>
            <p:cNvSpPr/>
            <p:nvPr/>
          </p:nvSpPr>
          <p:spPr>
            <a:xfrm>
              <a:off x="1081877" y="5490720"/>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Bolivia</a:t>
              </a:r>
            </a:p>
          </p:txBody>
        </p:sp>
        <p:sp>
          <p:nvSpPr>
            <p:cNvPr id="2840" name="tx2840"/>
            <p:cNvSpPr/>
            <p:nvPr/>
          </p:nvSpPr>
          <p:spPr>
            <a:xfrm>
              <a:off x="1165910" y="5365475"/>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Haiti</a:t>
              </a:r>
            </a:p>
          </p:txBody>
        </p:sp>
        <p:sp>
          <p:nvSpPr>
            <p:cNvPr id="2841" name="tx2841"/>
            <p:cNvSpPr/>
            <p:nvPr/>
          </p:nvSpPr>
          <p:spPr>
            <a:xfrm>
              <a:off x="963188" y="5240231"/>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2842" name="tx2842"/>
            <p:cNvSpPr/>
            <p:nvPr/>
          </p:nvSpPr>
          <p:spPr>
            <a:xfrm>
              <a:off x="1012565" y="5114986"/>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2843" name="tx2843"/>
            <p:cNvSpPr/>
            <p:nvPr/>
          </p:nvSpPr>
          <p:spPr>
            <a:xfrm>
              <a:off x="963096" y="4989742"/>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2844" name="tx2844"/>
            <p:cNvSpPr/>
            <p:nvPr/>
          </p:nvSpPr>
          <p:spPr>
            <a:xfrm>
              <a:off x="963096" y="4864497"/>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2845" name="tx2845"/>
            <p:cNvSpPr/>
            <p:nvPr/>
          </p:nvSpPr>
          <p:spPr>
            <a:xfrm>
              <a:off x="908781" y="4739253"/>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2846" name="tx2846"/>
            <p:cNvSpPr/>
            <p:nvPr/>
          </p:nvSpPr>
          <p:spPr>
            <a:xfrm>
              <a:off x="958158" y="4614008"/>
              <a:ext cx="385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Honduras</a:t>
              </a:r>
            </a:p>
          </p:txBody>
        </p:sp>
        <p:sp>
          <p:nvSpPr>
            <p:cNvPr id="2847" name="tx2847"/>
            <p:cNvSpPr/>
            <p:nvPr/>
          </p:nvSpPr>
          <p:spPr>
            <a:xfrm>
              <a:off x="1062126" y="4488764"/>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2848" name="tx2848"/>
            <p:cNvSpPr/>
            <p:nvPr/>
          </p:nvSpPr>
          <p:spPr>
            <a:xfrm>
              <a:off x="1101628" y="4363519"/>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2849" name="tx2849"/>
            <p:cNvSpPr/>
            <p:nvPr/>
          </p:nvSpPr>
          <p:spPr>
            <a:xfrm>
              <a:off x="1022532" y="4238275"/>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2850" name="tx2850"/>
            <p:cNvSpPr/>
            <p:nvPr/>
          </p:nvSpPr>
          <p:spPr>
            <a:xfrm>
              <a:off x="1131163" y="4238275"/>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2851" name="tx2851"/>
            <p:cNvSpPr/>
            <p:nvPr/>
          </p:nvSpPr>
          <p:spPr>
            <a:xfrm>
              <a:off x="963096" y="4113030"/>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Barbados</a:t>
              </a:r>
            </a:p>
          </p:txBody>
        </p:sp>
        <p:sp>
          <p:nvSpPr>
            <p:cNvPr id="2852" name="tx2852"/>
            <p:cNvSpPr/>
            <p:nvPr/>
          </p:nvSpPr>
          <p:spPr>
            <a:xfrm>
              <a:off x="1155943" y="3987786"/>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2853" name="tx2853"/>
            <p:cNvSpPr/>
            <p:nvPr/>
          </p:nvSpPr>
          <p:spPr>
            <a:xfrm>
              <a:off x="1032225" y="3862541"/>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Canada</a:t>
              </a:r>
            </a:p>
          </p:txBody>
        </p:sp>
        <p:sp>
          <p:nvSpPr>
            <p:cNvPr id="2854" name="tx2854"/>
            <p:cNvSpPr/>
            <p:nvPr/>
          </p:nvSpPr>
          <p:spPr>
            <a:xfrm>
              <a:off x="1141313" y="3737251"/>
              <a:ext cx="202448"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AMR</a:t>
              </a:r>
            </a:p>
          </p:txBody>
        </p:sp>
        <p:sp>
          <p:nvSpPr>
            <p:cNvPr id="2855" name="tx2855"/>
            <p:cNvSpPr/>
            <p:nvPr/>
          </p:nvSpPr>
          <p:spPr>
            <a:xfrm>
              <a:off x="997660" y="3612052"/>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2856" name="tx2856"/>
            <p:cNvSpPr/>
            <p:nvPr/>
          </p:nvSpPr>
          <p:spPr>
            <a:xfrm>
              <a:off x="1012565" y="3486807"/>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Panama</a:t>
              </a:r>
            </a:p>
          </p:txBody>
        </p:sp>
        <p:sp>
          <p:nvSpPr>
            <p:cNvPr id="2857" name="tx2857"/>
            <p:cNvSpPr/>
            <p:nvPr/>
          </p:nvSpPr>
          <p:spPr>
            <a:xfrm>
              <a:off x="968125" y="3361563"/>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2858" name="tx2858"/>
            <p:cNvSpPr/>
            <p:nvPr/>
          </p:nvSpPr>
          <p:spPr>
            <a:xfrm>
              <a:off x="1012657" y="3236318"/>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2859" name="tx2859"/>
            <p:cNvSpPr/>
            <p:nvPr/>
          </p:nvSpPr>
          <p:spPr>
            <a:xfrm>
              <a:off x="973155" y="3111074"/>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2860" name="tx2860"/>
            <p:cNvSpPr/>
            <p:nvPr/>
          </p:nvSpPr>
          <p:spPr>
            <a:xfrm>
              <a:off x="938407" y="2985829"/>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2861" name="tx2861"/>
            <p:cNvSpPr/>
            <p:nvPr/>
          </p:nvSpPr>
          <p:spPr>
            <a:xfrm>
              <a:off x="552988" y="2860585"/>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2862" name="tx2862"/>
            <p:cNvSpPr/>
            <p:nvPr/>
          </p:nvSpPr>
          <p:spPr>
            <a:xfrm>
              <a:off x="997752" y="2860585"/>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2863" name="tx2863"/>
            <p:cNvSpPr/>
            <p:nvPr/>
          </p:nvSpPr>
          <p:spPr>
            <a:xfrm>
              <a:off x="908964" y="2735340"/>
              <a:ext cx="232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Costa</a:t>
              </a:r>
            </a:p>
          </p:txBody>
        </p:sp>
        <p:sp>
          <p:nvSpPr>
            <p:cNvPr id="2864" name="tx2864"/>
            <p:cNvSpPr/>
            <p:nvPr/>
          </p:nvSpPr>
          <p:spPr>
            <a:xfrm>
              <a:off x="1165910" y="2735340"/>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Rica</a:t>
              </a:r>
            </a:p>
          </p:txBody>
        </p:sp>
        <p:sp>
          <p:nvSpPr>
            <p:cNvPr id="2865" name="tx2865"/>
            <p:cNvSpPr/>
            <p:nvPr/>
          </p:nvSpPr>
          <p:spPr>
            <a:xfrm>
              <a:off x="810026" y="2610096"/>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2866" name="tx2866"/>
            <p:cNvSpPr/>
            <p:nvPr/>
          </p:nvSpPr>
          <p:spPr>
            <a:xfrm>
              <a:off x="1091752" y="2610096"/>
              <a:ext cx="252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States</a:t>
              </a:r>
            </a:p>
          </p:txBody>
        </p:sp>
        <p:sp>
          <p:nvSpPr>
            <p:cNvPr id="2867" name="tx2867"/>
            <p:cNvSpPr/>
            <p:nvPr/>
          </p:nvSpPr>
          <p:spPr>
            <a:xfrm>
              <a:off x="1141130" y="2484851"/>
              <a:ext cx="202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Chile</a:t>
              </a:r>
            </a:p>
          </p:txBody>
        </p:sp>
        <p:sp>
          <p:nvSpPr>
            <p:cNvPr id="2868" name="tx2868"/>
            <p:cNvSpPr/>
            <p:nvPr/>
          </p:nvSpPr>
          <p:spPr>
            <a:xfrm>
              <a:off x="1121470" y="2359607"/>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2869" name="tx2869"/>
            <p:cNvSpPr/>
            <p:nvPr/>
          </p:nvSpPr>
          <p:spPr>
            <a:xfrm>
              <a:off x="1007627" y="2234362"/>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Uruguay</a:t>
              </a:r>
            </a:p>
          </p:txBody>
        </p:sp>
        <p:sp>
          <p:nvSpPr>
            <p:cNvPr id="2870" name="tx2870"/>
            <p:cNvSpPr/>
            <p:nvPr/>
          </p:nvSpPr>
          <p:spPr>
            <a:xfrm>
              <a:off x="536163" y="2109118"/>
              <a:ext cx="3180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Trinidad</a:t>
              </a:r>
            </a:p>
          </p:txBody>
        </p:sp>
        <p:sp>
          <p:nvSpPr>
            <p:cNvPr id="2871" name="tx2871"/>
            <p:cNvSpPr/>
            <p:nvPr/>
          </p:nvSpPr>
          <p:spPr>
            <a:xfrm>
              <a:off x="878880" y="2109118"/>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872" name="tx2872"/>
            <p:cNvSpPr/>
            <p:nvPr/>
          </p:nvSpPr>
          <p:spPr>
            <a:xfrm>
              <a:off x="1051976" y="2109118"/>
              <a:ext cx="29178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Tobago</a:t>
              </a:r>
            </a:p>
          </p:txBody>
        </p:sp>
        <p:sp>
          <p:nvSpPr>
            <p:cNvPr id="2873" name="tx2873"/>
            <p:cNvSpPr/>
            <p:nvPr/>
          </p:nvSpPr>
          <p:spPr>
            <a:xfrm>
              <a:off x="940236" y="1983873"/>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2874" name="tx2874"/>
            <p:cNvSpPr/>
            <p:nvPr/>
          </p:nvSpPr>
          <p:spPr>
            <a:xfrm>
              <a:off x="1048867" y="1983873"/>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2875" name="tx2875"/>
            <p:cNvSpPr/>
            <p:nvPr/>
          </p:nvSpPr>
          <p:spPr>
            <a:xfrm>
              <a:off x="642233" y="1858629"/>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2876" name="tx2876"/>
            <p:cNvSpPr/>
            <p:nvPr/>
          </p:nvSpPr>
          <p:spPr>
            <a:xfrm>
              <a:off x="750864" y="1858629"/>
              <a:ext cx="172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Kitts</a:t>
              </a:r>
            </a:p>
          </p:txBody>
        </p:sp>
        <p:sp>
          <p:nvSpPr>
            <p:cNvPr id="2877" name="tx2877"/>
            <p:cNvSpPr/>
            <p:nvPr/>
          </p:nvSpPr>
          <p:spPr>
            <a:xfrm>
              <a:off x="948374" y="1858629"/>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878" name="tx2878"/>
            <p:cNvSpPr/>
            <p:nvPr/>
          </p:nvSpPr>
          <p:spPr>
            <a:xfrm>
              <a:off x="1121470" y="1858629"/>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Nevis</a:t>
              </a:r>
            </a:p>
          </p:txBody>
        </p:sp>
        <p:sp>
          <p:nvSpPr>
            <p:cNvPr id="2879" name="tx2879"/>
            <p:cNvSpPr/>
            <p:nvPr/>
          </p:nvSpPr>
          <p:spPr>
            <a:xfrm>
              <a:off x="1032316" y="1733384"/>
              <a:ext cx="311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Guyana</a:t>
              </a:r>
            </a:p>
          </p:txBody>
        </p:sp>
        <p:sp>
          <p:nvSpPr>
            <p:cNvPr id="2880" name="tx2880"/>
            <p:cNvSpPr/>
            <p:nvPr/>
          </p:nvSpPr>
          <p:spPr>
            <a:xfrm>
              <a:off x="889121" y="1608139"/>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2881" name="tx2881"/>
            <p:cNvSpPr/>
            <p:nvPr/>
          </p:nvSpPr>
          <p:spPr>
            <a:xfrm>
              <a:off x="992814" y="1608139"/>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2882" name="tx2882"/>
            <p:cNvSpPr/>
            <p:nvPr/>
          </p:nvSpPr>
          <p:spPr>
            <a:xfrm>
              <a:off x="1131163" y="1482895"/>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Cuba</a:t>
              </a:r>
            </a:p>
          </p:txBody>
        </p:sp>
        <p:sp>
          <p:nvSpPr>
            <p:cNvPr id="2883" name="tx2883"/>
            <p:cNvSpPr/>
            <p:nvPr/>
          </p:nvSpPr>
          <p:spPr>
            <a:xfrm>
              <a:off x="968125" y="1357650"/>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Bahamas</a:t>
              </a:r>
            </a:p>
          </p:txBody>
        </p:sp>
        <p:sp>
          <p:nvSpPr>
            <p:cNvPr id="2884" name="tx2884"/>
            <p:cNvSpPr/>
            <p:nvPr/>
          </p:nvSpPr>
          <p:spPr>
            <a:xfrm>
              <a:off x="508182" y="1232406"/>
              <a:ext cx="30156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Antigua</a:t>
              </a:r>
            </a:p>
          </p:txBody>
        </p:sp>
        <p:sp>
          <p:nvSpPr>
            <p:cNvPr id="2885" name="tx2885"/>
            <p:cNvSpPr/>
            <p:nvPr/>
          </p:nvSpPr>
          <p:spPr>
            <a:xfrm>
              <a:off x="834440" y="1232406"/>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886" name="tx2886"/>
            <p:cNvSpPr/>
            <p:nvPr/>
          </p:nvSpPr>
          <p:spPr>
            <a:xfrm>
              <a:off x="1007536" y="1232406"/>
              <a:ext cx="336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Barbuda</a:t>
              </a:r>
            </a:p>
          </p:txBody>
        </p:sp>
        <p:sp>
          <p:nvSpPr>
            <p:cNvPr id="2887" name="tx2887"/>
            <p:cNvSpPr/>
            <p:nvPr/>
          </p:nvSpPr>
          <p:spPr>
            <a:xfrm>
              <a:off x="333460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2888" name="pic2888"/>
            <p:cNvPicPr/>
            <p:nvPr/>
          </p:nvPicPr>
          <p:blipFill>
            <a:blip r:embed="rId2" cstate="print"/>
            <a:stretch>
              <a:fillRect/>
            </a:stretch>
          </p:blipFill>
          <p:spPr>
            <a:xfrm>
              <a:off x="4986197" y="5941026"/>
              <a:ext cx="2160000" cy="219455"/>
            </a:xfrm>
            <a:prstGeom prst="rect">
              <a:avLst/>
            </a:prstGeom>
          </p:spPr>
        </p:pic>
        <p:sp>
          <p:nvSpPr>
            <p:cNvPr id="2889" name="pl2889"/>
            <p:cNvSpPr/>
            <p:nvPr/>
          </p:nvSpPr>
          <p:spPr>
            <a:xfrm>
              <a:off x="49897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0" name="pl2890"/>
            <p:cNvSpPr/>
            <p:nvPr/>
          </p:nvSpPr>
          <p:spPr>
            <a:xfrm>
              <a:off x="62814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1" name="pl2891"/>
            <p:cNvSpPr/>
            <p:nvPr/>
          </p:nvSpPr>
          <p:spPr>
            <a:xfrm>
              <a:off x="64967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2" name="pl2892"/>
            <p:cNvSpPr/>
            <p:nvPr/>
          </p:nvSpPr>
          <p:spPr>
            <a:xfrm>
              <a:off x="67120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3" name="pl2893"/>
            <p:cNvSpPr/>
            <p:nvPr/>
          </p:nvSpPr>
          <p:spPr>
            <a:xfrm>
              <a:off x="69273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4" name="pl2894"/>
            <p:cNvSpPr/>
            <p:nvPr/>
          </p:nvSpPr>
          <p:spPr>
            <a:xfrm>
              <a:off x="71425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5" name="pl2895"/>
            <p:cNvSpPr/>
            <p:nvPr/>
          </p:nvSpPr>
          <p:spPr>
            <a:xfrm>
              <a:off x="49897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6" name="pl2896"/>
            <p:cNvSpPr/>
            <p:nvPr/>
          </p:nvSpPr>
          <p:spPr>
            <a:xfrm>
              <a:off x="62814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7" name="pl2897"/>
            <p:cNvSpPr/>
            <p:nvPr/>
          </p:nvSpPr>
          <p:spPr>
            <a:xfrm>
              <a:off x="64967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8" name="pl2898"/>
            <p:cNvSpPr/>
            <p:nvPr/>
          </p:nvSpPr>
          <p:spPr>
            <a:xfrm>
              <a:off x="67120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9" name="pl2899"/>
            <p:cNvSpPr/>
            <p:nvPr/>
          </p:nvSpPr>
          <p:spPr>
            <a:xfrm>
              <a:off x="69273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00" name="pl2900"/>
            <p:cNvSpPr/>
            <p:nvPr/>
          </p:nvSpPr>
          <p:spPr>
            <a:xfrm>
              <a:off x="71425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01" name="tx2901"/>
            <p:cNvSpPr/>
            <p:nvPr/>
          </p:nvSpPr>
          <p:spPr>
            <a:xfrm>
              <a:off x="495870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2902" name="tx2902"/>
            <p:cNvSpPr/>
            <p:nvPr/>
          </p:nvSpPr>
          <p:spPr>
            <a:xfrm>
              <a:off x="62192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2903" name="tx2903"/>
            <p:cNvSpPr/>
            <p:nvPr/>
          </p:nvSpPr>
          <p:spPr>
            <a:xfrm>
              <a:off x="64345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2904" name="tx2904"/>
            <p:cNvSpPr/>
            <p:nvPr/>
          </p:nvSpPr>
          <p:spPr>
            <a:xfrm>
              <a:off x="66498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2905" name="tx2905"/>
            <p:cNvSpPr/>
            <p:nvPr/>
          </p:nvSpPr>
          <p:spPr>
            <a:xfrm>
              <a:off x="68651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2906" name="tx2906"/>
            <p:cNvSpPr/>
            <p:nvPr/>
          </p:nvSpPr>
          <p:spPr>
            <a:xfrm>
              <a:off x="704932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2907" name="tx2907"/>
            <p:cNvSpPr/>
            <p:nvPr/>
          </p:nvSpPr>
          <p:spPr>
            <a:xfrm>
              <a:off x="1406391" y="435349"/>
              <a:ext cx="336782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AMR, 2000-2025</a:t>
              </a:r>
            </a:p>
          </p:txBody>
        </p:sp>
        <p:sp>
          <p:nvSpPr>
            <p:cNvPr id="2908" name="tx2908"/>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909" name="tx2909"/>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291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81607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22543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63478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413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352075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293010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33945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083054" y="2752911"/>
              <a:ext cx="3434315" cy="1004103"/>
            </a:xfrm>
            <a:custGeom>
              <a:avLst/>
              <a:pathLst>
                <a:path w="3434315" h="1004103">
                  <a:moveTo>
                    <a:pt x="0" y="1004103"/>
                  </a:moveTo>
                  <a:lnTo>
                    <a:pt x="137372" y="1004103"/>
                  </a:lnTo>
                  <a:lnTo>
                    <a:pt x="274745" y="885973"/>
                  </a:lnTo>
                  <a:lnTo>
                    <a:pt x="412117" y="767843"/>
                  </a:lnTo>
                  <a:lnTo>
                    <a:pt x="549490" y="649713"/>
                  </a:lnTo>
                  <a:lnTo>
                    <a:pt x="686863" y="590648"/>
                  </a:lnTo>
                  <a:lnTo>
                    <a:pt x="824235" y="413454"/>
                  </a:lnTo>
                  <a:lnTo>
                    <a:pt x="961608" y="354389"/>
                  </a:lnTo>
                  <a:lnTo>
                    <a:pt x="1098981" y="236259"/>
                  </a:lnTo>
                  <a:lnTo>
                    <a:pt x="1236353" y="59064"/>
                  </a:lnTo>
                  <a:lnTo>
                    <a:pt x="1373726" y="177194"/>
                  </a:lnTo>
                  <a:lnTo>
                    <a:pt x="1511098" y="177194"/>
                  </a:lnTo>
                  <a:lnTo>
                    <a:pt x="1648471" y="295324"/>
                  </a:lnTo>
                  <a:lnTo>
                    <a:pt x="1785844" y="354389"/>
                  </a:lnTo>
                  <a:lnTo>
                    <a:pt x="1923216" y="295324"/>
                  </a:lnTo>
                  <a:lnTo>
                    <a:pt x="2060589" y="295324"/>
                  </a:lnTo>
                  <a:lnTo>
                    <a:pt x="2197962" y="118129"/>
                  </a:lnTo>
                  <a:lnTo>
                    <a:pt x="2335334" y="118129"/>
                  </a:lnTo>
                  <a:lnTo>
                    <a:pt x="2472707" y="59064"/>
                  </a:lnTo>
                  <a:lnTo>
                    <a:pt x="2610079" y="0"/>
                  </a:lnTo>
                  <a:lnTo>
                    <a:pt x="2747452" y="59064"/>
                  </a:lnTo>
                  <a:lnTo>
                    <a:pt x="2884825" y="236259"/>
                  </a:lnTo>
                  <a:lnTo>
                    <a:pt x="3022197" y="118129"/>
                  </a:lnTo>
                  <a:lnTo>
                    <a:pt x="3159570" y="0"/>
                  </a:lnTo>
                  <a:lnTo>
                    <a:pt x="3296943" y="0"/>
                  </a:lnTo>
                  <a:lnTo>
                    <a:pt x="3434315" y="0"/>
                  </a:lnTo>
                </a:path>
              </a:pathLst>
            </a:custGeom>
            <a:ln w="27101" cap="flat">
              <a:solidFill>
                <a:srgbClr val="F4A81D">
                  <a:alpha val="69803"/>
                </a:srgbClr>
              </a:solidFill>
              <a:prstDash val="solid"/>
              <a:round/>
            </a:ln>
          </p:spPr>
          <p:txBody>
            <a:bodyPr/>
            <a:lstStyle/>
            <a:p/>
          </p:txBody>
        </p:sp>
        <p:sp>
          <p:nvSpPr>
            <p:cNvPr id="20" name="pl20"/>
            <p:cNvSpPr/>
            <p:nvPr/>
          </p:nvSpPr>
          <p:spPr>
            <a:xfrm>
              <a:off x="1083054" y="1866938"/>
              <a:ext cx="3434315" cy="649713"/>
            </a:xfrm>
            <a:custGeom>
              <a:avLst/>
              <a:pathLst>
                <a:path w="3434315" h="649713">
                  <a:moveTo>
                    <a:pt x="0" y="59064"/>
                  </a:moveTo>
                  <a:lnTo>
                    <a:pt x="137372" y="118129"/>
                  </a:lnTo>
                  <a:lnTo>
                    <a:pt x="274745" y="118129"/>
                  </a:lnTo>
                  <a:lnTo>
                    <a:pt x="412117" y="59064"/>
                  </a:lnTo>
                  <a:lnTo>
                    <a:pt x="549490" y="59064"/>
                  </a:lnTo>
                  <a:lnTo>
                    <a:pt x="686863" y="0"/>
                  </a:lnTo>
                  <a:lnTo>
                    <a:pt x="824235" y="59064"/>
                  </a:lnTo>
                  <a:lnTo>
                    <a:pt x="961608" y="118129"/>
                  </a:lnTo>
                  <a:lnTo>
                    <a:pt x="1098981" y="59064"/>
                  </a:lnTo>
                  <a:lnTo>
                    <a:pt x="1236353" y="59064"/>
                  </a:lnTo>
                  <a:lnTo>
                    <a:pt x="1373726" y="59064"/>
                  </a:lnTo>
                  <a:lnTo>
                    <a:pt x="1511098" y="59064"/>
                  </a:lnTo>
                  <a:lnTo>
                    <a:pt x="1648471" y="59064"/>
                  </a:lnTo>
                  <a:lnTo>
                    <a:pt x="1785844" y="177194"/>
                  </a:lnTo>
                  <a:lnTo>
                    <a:pt x="1923216" y="118129"/>
                  </a:lnTo>
                  <a:lnTo>
                    <a:pt x="2060589" y="59064"/>
                  </a:lnTo>
                  <a:lnTo>
                    <a:pt x="2197962" y="118129"/>
                  </a:lnTo>
                  <a:lnTo>
                    <a:pt x="2335334" y="236259"/>
                  </a:lnTo>
                  <a:lnTo>
                    <a:pt x="2472707" y="354389"/>
                  </a:lnTo>
                  <a:lnTo>
                    <a:pt x="2610079" y="531583"/>
                  </a:lnTo>
                  <a:lnTo>
                    <a:pt x="2747452" y="531583"/>
                  </a:lnTo>
                  <a:lnTo>
                    <a:pt x="2884825" y="649713"/>
                  </a:lnTo>
                  <a:lnTo>
                    <a:pt x="3022197" y="472519"/>
                  </a:lnTo>
                  <a:lnTo>
                    <a:pt x="3159570" y="472519"/>
                  </a:lnTo>
                  <a:lnTo>
                    <a:pt x="3296943" y="472519"/>
                  </a:lnTo>
                  <a:lnTo>
                    <a:pt x="3434315" y="354389"/>
                  </a:lnTo>
                </a:path>
              </a:pathLst>
            </a:custGeom>
            <a:ln w="27101" cap="flat">
              <a:solidFill>
                <a:srgbClr val="F26829">
                  <a:alpha val="69803"/>
                </a:srgbClr>
              </a:solidFill>
              <a:prstDash val="solid"/>
              <a:round/>
            </a:ln>
          </p:spPr>
          <p:txBody>
            <a:bodyPr/>
            <a:lstStyle/>
            <a:p/>
          </p:txBody>
        </p:sp>
        <p:sp>
          <p:nvSpPr>
            <p:cNvPr id="21" name="pl21"/>
            <p:cNvSpPr/>
            <p:nvPr/>
          </p:nvSpPr>
          <p:spPr>
            <a:xfrm>
              <a:off x="1083054" y="2339457"/>
              <a:ext cx="3434315" cy="590648"/>
            </a:xfrm>
            <a:custGeom>
              <a:avLst/>
              <a:pathLst>
                <a:path w="3434315" h="590648">
                  <a:moveTo>
                    <a:pt x="0" y="590648"/>
                  </a:moveTo>
                  <a:lnTo>
                    <a:pt x="137372" y="472519"/>
                  </a:lnTo>
                  <a:lnTo>
                    <a:pt x="274745" y="531583"/>
                  </a:lnTo>
                  <a:lnTo>
                    <a:pt x="412117" y="413454"/>
                  </a:lnTo>
                  <a:lnTo>
                    <a:pt x="549490" y="354389"/>
                  </a:lnTo>
                  <a:lnTo>
                    <a:pt x="686863" y="354389"/>
                  </a:lnTo>
                  <a:lnTo>
                    <a:pt x="824235" y="413454"/>
                  </a:lnTo>
                  <a:lnTo>
                    <a:pt x="961608" y="413454"/>
                  </a:lnTo>
                  <a:lnTo>
                    <a:pt x="1098981" y="413454"/>
                  </a:lnTo>
                  <a:lnTo>
                    <a:pt x="1236353" y="472519"/>
                  </a:lnTo>
                  <a:lnTo>
                    <a:pt x="1373726" y="413454"/>
                  </a:lnTo>
                  <a:lnTo>
                    <a:pt x="1511098" y="236259"/>
                  </a:lnTo>
                  <a:lnTo>
                    <a:pt x="1648471" y="236259"/>
                  </a:lnTo>
                  <a:lnTo>
                    <a:pt x="1785844" y="295324"/>
                  </a:lnTo>
                  <a:lnTo>
                    <a:pt x="1923216" y="236259"/>
                  </a:lnTo>
                  <a:lnTo>
                    <a:pt x="2060589" y="236259"/>
                  </a:lnTo>
                  <a:lnTo>
                    <a:pt x="2197962" y="295324"/>
                  </a:lnTo>
                  <a:lnTo>
                    <a:pt x="2335334" y="177194"/>
                  </a:lnTo>
                  <a:lnTo>
                    <a:pt x="2472707" y="118129"/>
                  </a:lnTo>
                  <a:lnTo>
                    <a:pt x="2610079" y="59064"/>
                  </a:lnTo>
                  <a:lnTo>
                    <a:pt x="2747452" y="177194"/>
                  </a:lnTo>
                  <a:lnTo>
                    <a:pt x="2884825" y="177194"/>
                  </a:lnTo>
                  <a:lnTo>
                    <a:pt x="3022197" y="0"/>
                  </a:lnTo>
                  <a:lnTo>
                    <a:pt x="3159570" y="236259"/>
                  </a:lnTo>
                  <a:lnTo>
                    <a:pt x="3296943" y="236259"/>
                  </a:lnTo>
                  <a:lnTo>
                    <a:pt x="3434315" y="118129"/>
                  </a:lnTo>
                </a:path>
              </a:pathLst>
            </a:custGeom>
            <a:ln w="27101" cap="flat">
              <a:solidFill>
                <a:srgbClr val="BD53BD">
                  <a:alpha val="69803"/>
                </a:srgbClr>
              </a:solidFill>
              <a:prstDash val="solid"/>
              <a:round/>
            </a:ln>
          </p:spPr>
          <p:txBody>
            <a:bodyPr/>
            <a:lstStyle/>
            <a:p/>
          </p:txBody>
        </p:sp>
        <p:sp>
          <p:nvSpPr>
            <p:cNvPr id="22" name="pl22"/>
            <p:cNvSpPr/>
            <p:nvPr/>
          </p:nvSpPr>
          <p:spPr>
            <a:xfrm>
              <a:off x="1083054" y="1926003"/>
              <a:ext cx="3434315" cy="177194"/>
            </a:xfrm>
            <a:custGeom>
              <a:avLst/>
              <a:pathLst>
                <a:path w="3434315" h="177194">
                  <a:moveTo>
                    <a:pt x="0" y="59064"/>
                  </a:moveTo>
                  <a:lnTo>
                    <a:pt x="137372" y="59064"/>
                  </a:lnTo>
                  <a:lnTo>
                    <a:pt x="274745" y="118129"/>
                  </a:lnTo>
                  <a:lnTo>
                    <a:pt x="412117" y="177194"/>
                  </a:lnTo>
                  <a:lnTo>
                    <a:pt x="549490" y="118129"/>
                  </a:lnTo>
                  <a:lnTo>
                    <a:pt x="686863" y="59064"/>
                  </a:lnTo>
                  <a:lnTo>
                    <a:pt x="824235" y="59064"/>
                  </a:lnTo>
                  <a:lnTo>
                    <a:pt x="961608" y="0"/>
                  </a:lnTo>
                  <a:lnTo>
                    <a:pt x="1098981" y="0"/>
                  </a:lnTo>
                  <a:lnTo>
                    <a:pt x="1236353" y="59064"/>
                  </a:lnTo>
                  <a:lnTo>
                    <a:pt x="1373726" y="118129"/>
                  </a:lnTo>
                  <a:lnTo>
                    <a:pt x="1511098" y="118129"/>
                  </a:lnTo>
                  <a:lnTo>
                    <a:pt x="1648471" y="59064"/>
                  </a:lnTo>
                  <a:lnTo>
                    <a:pt x="1785844" y="0"/>
                  </a:lnTo>
                  <a:lnTo>
                    <a:pt x="1923216" y="118129"/>
                  </a:lnTo>
                  <a:lnTo>
                    <a:pt x="2060589" y="59064"/>
                  </a:lnTo>
                  <a:lnTo>
                    <a:pt x="2197962" y="118129"/>
                  </a:lnTo>
                  <a:lnTo>
                    <a:pt x="2335334" y="59064"/>
                  </a:lnTo>
                  <a:lnTo>
                    <a:pt x="2472707" y="59064"/>
                  </a:lnTo>
                  <a:lnTo>
                    <a:pt x="2610079" y="59064"/>
                  </a:lnTo>
                  <a:lnTo>
                    <a:pt x="2747452" y="118129"/>
                  </a:lnTo>
                  <a:lnTo>
                    <a:pt x="2884825" y="118129"/>
                  </a:lnTo>
                  <a:lnTo>
                    <a:pt x="3022197" y="118129"/>
                  </a:lnTo>
                  <a:lnTo>
                    <a:pt x="3159570" y="118129"/>
                  </a:lnTo>
                  <a:lnTo>
                    <a:pt x="3296943" y="177194"/>
                  </a:lnTo>
                  <a:lnTo>
                    <a:pt x="3434315" y="177194"/>
                  </a:lnTo>
                </a:path>
              </a:pathLst>
            </a:custGeom>
            <a:ln w="27101" cap="flat">
              <a:solidFill>
                <a:srgbClr val="6363C0">
                  <a:alpha val="69803"/>
                </a:srgbClr>
              </a:solidFill>
              <a:prstDash val="solid"/>
              <a:round/>
            </a:ln>
          </p:spPr>
          <p:txBody>
            <a:bodyPr/>
            <a:lstStyle/>
            <a:p/>
          </p:txBody>
        </p:sp>
        <p:sp>
          <p:nvSpPr>
            <p:cNvPr id="23" name="pl23"/>
            <p:cNvSpPr/>
            <p:nvPr/>
          </p:nvSpPr>
          <p:spPr>
            <a:xfrm>
              <a:off x="1083054" y="1985068"/>
              <a:ext cx="3434315" cy="1122232"/>
            </a:xfrm>
            <a:custGeom>
              <a:avLst/>
              <a:pathLst>
                <a:path w="3434315" h="1122232">
                  <a:moveTo>
                    <a:pt x="0" y="1122232"/>
                  </a:moveTo>
                  <a:lnTo>
                    <a:pt x="137372" y="1063167"/>
                  </a:lnTo>
                  <a:lnTo>
                    <a:pt x="274745" y="1063167"/>
                  </a:lnTo>
                  <a:lnTo>
                    <a:pt x="412117" y="1004103"/>
                  </a:lnTo>
                  <a:lnTo>
                    <a:pt x="549490" y="885973"/>
                  </a:lnTo>
                  <a:lnTo>
                    <a:pt x="686863" y="708778"/>
                  </a:lnTo>
                  <a:lnTo>
                    <a:pt x="824235" y="708778"/>
                  </a:lnTo>
                  <a:lnTo>
                    <a:pt x="961608" y="708778"/>
                  </a:lnTo>
                  <a:lnTo>
                    <a:pt x="1098981" y="708778"/>
                  </a:lnTo>
                  <a:lnTo>
                    <a:pt x="1236353" y="531583"/>
                  </a:lnTo>
                  <a:lnTo>
                    <a:pt x="1373726" y="472519"/>
                  </a:lnTo>
                  <a:lnTo>
                    <a:pt x="1511098" y="295324"/>
                  </a:lnTo>
                  <a:lnTo>
                    <a:pt x="1648471" y="354389"/>
                  </a:lnTo>
                  <a:lnTo>
                    <a:pt x="1785844" y="295324"/>
                  </a:lnTo>
                  <a:lnTo>
                    <a:pt x="1923216" y="295324"/>
                  </a:lnTo>
                  <a:lnTo>
                    <a:pt x="2060589" y="236259"/>
                  </a:lnTo>
                  <a:lnTo>
                    <a:pt x="2197962" y="236259"/>
                  </a:lnTo>
                  <a:lnTo>
                    <a:pt x="2335334" y="177194"/>
                  </a:lnTo>
                  <a:lnTo>
                    <a:pt x="2472707" y="118129"/>
                  </a:lnTo>
                  <a:lnTo>
                    <a:pt x="2610079" y="59064"/>
                  </a:lnTo>
                  <a:lnTo>
                    <a:pt x="2747452" y="413454"/>
                  </a:lnTo>
                  <a:lnTo>
                    <a:pt x="2884825" y="472519"/>
                  </a:lnTo>
                  <a:lnTo>
                    <a:pt x="3022197" y="59064"/>
                  </a:lnTo>
                  <a:lnTo>
                    <a:pt x="3159570" y="118129"/>
                  </a:lnTo>
                  <a:lnTo>
                    <a:pt x="3296943" y="0"/>
                  </a:lnTo>
                  <a:lnTo>
                    <a:pt x="3434315" y="0"/>
                  </a:lnTo>
                </a:path>
              </a:pathLst>
            </a:custGeom>
            <a:ln w="27101" cap="flat">
              <a:solidFill>
                <a:srgbClr val="008DC9">
                  <a:alpha val="69803"/>
                </a:srgbClr>
              </a:solidFill>
              <a:prstDash val="solid"/>
              <a:round/>
            </a:ln>
          </p:spPr>
          <p:txBody>
            <a:bodyPr/>
            <a:lstStyle/>
            <a:p/>
          </p:txBody>
        </p:sp>
        <p:sp>
          <p:nvSpPr>
            <p:cNvPr id="24" name="pl24"/>
            <p:cNvSpPr/>
            <p:nvPr/>
          </p:nvSpPr>
          <p:spPr>
            <a:xfrm>
              <a:off x="1083054" y="1926003"/>
              <a:ext cx="3434315" cy="472519"/>
            </a:xfrm>
            <a:custGeom>
              <a:avLst/>
              <a:pathLst>
                <a:path w="3434315" h="472519">
                  <a:moveTo>
                    <a:pt x="0" y="295324"/>
                  </a:moveTo>
                  <a:lnTo>
                    <a:pt x="137372" y="295324"/>
                  </a:lnTo>
                  <a:lnTo>
                    <a:pt x="274745" y="354389"/>
                  </a:lnTo>
                  <a:lnTo>
                    <a:pt x="412117" y="295324"/>
                  </a:lnTo>
                  <a:lnTo>
                    <a:pt x="549490" y="236259"/>
                  </a:lnTo>
                  <a:lnTo>
                    <a:pt x="686863" y="236259"/>
                  </a:lnTo>
                  <a:lnTo>
                    <a:pt x="824235" y="118129"/>
                  </a:lnTo>
                  <a:lnTo>
                    <a:pt x="961608" y="118129"/>
                  </a:lnTo>
                  <a:lnTo>
                    <a:pt x="1098981" y="59064"/>
                  </a:lnTo>
                  <a:lnTo>
                    <a:pt x="1236353" y="59064"/>
                  </a:lnTo>
                  <a:lnTo>
                    <a:pt x="1373726" y="59064"/>
                  </a:lnTo>
                  <a:lnTo>
                    <a:pt x="1511098" y="59064"/>
                  </a:lnTo>
                  <a:lnTo>
                    <a:pt x="1648471" y="0"/>
                  </a:lnTo>
                  <a:lnTo>
                    <a:pt x="1785844" y="0"/>
                  </a:lnTo>
                  <a:lnTo>
                    <a:pt x="1923216" y="59064"/>
                  </a:lnTo>
                  <a:lnTo>
                    <a:pt x="2060589" y="59064"/>
                  </a:lnTo>
                  <a:lnTo>
                    <a:pt x="2197962" y="59064"/>
                  </a:lnTo>
                  <a:lnTo>
                    <a:pt x="2335334" y="59064"/>
                  </a:lnTo>
                  <a:lnTo>
                    <a:pt x="2472707" y="118129"/>
                  </a:lnTo>
                  <a:lnTo>
                    <a:pt x="2610079" y="118129"/>
                  </a:lnTo>
                  <a:lnTo>
                    <a:pt x="2747452" y="177194"/>
                  </a:lnTo>
                  <a:lnTo>
                    <a:pt x="2884825" y="472519"/>
                  </a:lnTo>
                  <a:lnTo>
                    <a:pt x="3022197" y="118129"/>
                  </a:lnTo>
                  <a:lnTo>
                    <a:pt x="3159570" y="354389"/>
                  </a:lnTo>
                  <a:lnTo>
                    <a:pt x="3296943" y="354389"/>
                  </a:lnTo>
                  <a:lnTo>
                    <a:pt x="3434315" y="354389"/>
                  </a:lnTo>
                </a:path>
              </a:pathLst>
            </a:custGeom>
            <a:ln w="27101" cap="flat">
              <a:solidFill>
                <a:srgbClr val="40BF73">
                  <a:alpha val="69803"/>
                </a:srgbClr>
              </a:solidFill>
              <a:prstDash val="solid"/>
              <a:round/>
            </a:ln>
          </p:spPr>
          <p:txBody>
            <a:bodyPr/>
            <a:lstStyle/>
            <a:p/>
          </p:txBody>
        </p:sp>
        <p:sp>
          <p:nvSpPr>
            <p:cNvPr id="25" name="pl25"/>
            <p:cNvSpPr/>
            <p:nvPr/>
          </p:nvSpPr>
          <p:spPr>
            <a:xfrm>
              <a:off x="1083054" y="1866938"/>
              <a:ext cx="3434315" cy="649713"/>
            </a:xfrm>
            <a:custGeom>
              <a:avLst/>
              <a:pathLst>
                <a:path w="3434315" h="649713">
                  <a:moveTo>
                    <a:pt x="0" y="59064"/>
                  </a:moveTo>
                  <a:lnTo>
                    <a:pt x="137372" y="118129"/>
                  </a:lnTo>
                  <a:lnTo>
                    <a:pt x="274745" y="118129"/>
                  </a:lnTo>
                  <a:lnTo>
                    <a:pt x="412117" y="59064"/>
                  </a:lnTo>
                  <a:lnTo>
                    <a:pt x="549490" y="59064"/>
                  </a:lnTo>
                  <a:lnTo>
                    <a:pt x="686863" y="0"/>
                  </a:lnTo>
                  <a:lnTo>
                    <a:pt x="824235" y="59064"/>
                  </a:lnTo>
                  <a:lnTo>
                    <a:pt x="961608" y="118129"/>
                  </a:lnTo>
                  <a:lnTo>
                    <a:pt x="1098981" y="59064"/>
                  </a:lnTo>
                  <a:lnTo>
                    <a:pt x="1236353" y="59064"/>
                  </a:lnTo>
                  <a:lnTo>
                    <a:pt x="1373726" y="59064"/>
                  </a:lnTo>
                  <a:lnTo>
                    <a:pt x="1511098" y="59064"/>
                  </a:lnTo>
                  <a:lnTo>
                    <a:pt x="1648471" y="59064"/>
                  </a:lnTo>
                  <a:lnTo>
                    <a:pt x="1785844" y="177194"/>
                  </a:lnTo>
                  <a:lnTo>
                    <a:pt x="1923216" y="118129"/>
                  </a:lnTo>
                  <a:lnTo>
                    <a:pt x="2060589" y="59064"/>
                  </a:lnTo>
                  <a:lnTo>
                    <a:pt x="2197962" y="118129"/>
                  </a:lnTo>
                  <a:lnTo>
                    <a:pt x="2335334" y="236259"/>
                  </a:lnTo>
                  <a:lnTo>
                    <a:pt x="2472707" y="354389"/>
                  </a:lnTo>
                  <a:lnTo>
                    <a:pt x="2610079" y="531583"/>
                  </a:lnTo>
                  <a:lnTo>
                    <a:pt x="2747452" y="531583"/>
                  </a:lnTo>
                  <a:lnTo>
                    <a:pt x="2884825" y="649713"/>
                  </a:lnTo>
                  <a:lnTo>
                    <a:pt x="3022197" y="472519"/>
                  </a:lnTo>
                  <a:lnTo>
                    <a:pt x="3159570" y="472519"/>
                  </a:lnTo>
                  <a:lnTo>
                    <a:pt x="3296943" y="472519"/>
                  </a:lnTo>
                  <a:lnTo>
                    <a:pt x="3434315" y="354389"/>
                  </a:lnTo>
                </a:path>
              </a:pathLst>
            </a:custGeom>
            <a:ln w="65043" cap="flat">
              <a:solidFill>
                <a:srgbClr val="000000">
                  <a:alpha val="100000"/>
                </a:srgbClr>
              </a:solidFill>
              <a:prstDash val="solid"/>
              <a:round/>
            </a:ln>
          </p:spPr>
          <p:txBody>
            <a:bodyPr/>
            <a:lstStyle/>
            <a:p/>
          </p:txBody>
        </p:sp>
        <p:sp>
          <p:nvSpPr>
            <p:cNvPr id="26" name="pl26"/>
            <p:cNvSpPr/>
            <p:nvPr/>
          </p:nvSpPr>
          <p:spPr>
            <a:xfrm>
              <a:off x="1083054" y="1866938"/>
              <a:ext cx="3434315" cy="649713"/>
            </a:xfrm>
            <a:custGeom>
              <a:avLst/>
              <a:pathLst>
                <a:path w="3434315" h="649713">
                  <a:moveTo>
                    <a:pt x="0" y="59064"/>
                  </a:moveTo>
                  <a:lnTo>
                    <a:pt x="137372" y="118129"/>
                  </a:lnTo>
                  <a:lnTo>
                    <a:pt x="274745" y="118129"/>
                  </a:lnTo>
                  <a:lnTo>
                    <a:pt x="412117" y="59064"/>
                  </a:lnTo>
                  <a:lnTo>
                    <a:pt x="549490" y="59064"/>
                  </a:lnTo>
                  <a:lnTo>
                    <a:pt x="686863" y="0"/>
                  </a:lnTo>
                  <a:lnTo>
                    <a:pt x="824235" y="59064"/>
                  </a:lnTo>
                  <a:lnTo>
                    <a:pt x="961608" y="118129"/>
                  </a:lnTo>
                  <a:lnTo>
                    <a:pt x="1098981" y="59064"/>
                  </a:lnTo>
                  <a:lnTo>
                    <a:pt x="1236353" y="59064"/>
                  </a:lnTo>
                  <a:lnTo>
                    <a:pt x="1373726" y="59064"/>
                  </a:lnTo>
                  <a:lnTo>
                    <a:pt x="1511098" y="59064"/>
                  </a:lnTo>
                  <a:lnTo>
                    <a:pt x="1648471" y="59064"/>
                  </a:lnTo>
                  <a:lnTo>
                    <a:pt x="1785844" y="177194"/>
                  </a:lnTo>
                  <a:lnTo>
                    <a:pt x="1923216" y="118129"/>
                  </a:lnTo>
                  <a:lnTo>
                    <a:pt x="2060589" y="59064"/>
                  </a:lnTo>
                  <a:lnTo>
                    <a:pt x="2197962" y="118129"/>
                  </a:lnTo>
                  <a:lnTo>
                    <a:pt x="2335334" y="236259"/>
                  </a:lnTo>
                  <a:lnTo>
                    <a:pt x="2472707" y="354389"/>
                  </a:lnTo>
                  <a:lnTo>
                    <a:pt x="2610079" y="531583"/>
                  </a:lnTo>
                  <a:lnTo>
                    <a:pt x="2747452" y="531583"/>
                  </a:lnTo>
                  <a:lnTo>
                    <a:pt x="2884825" y="649713"/>
                  </a:lnTo>
                  <a:lnTo>
                    <a:pt x="3022197" y="472519"/>
                  </a:lnTo>
                  <a:lnTo>
                    <a:pt x="3159570" y="472519"/>
                  </a:lnTo>
                  <a:lnTo>
                    <a:pt x="3296943" y="472519"/>
                  </a:lnTo>
                  <a:lnTo>
                    <a:pt x="3434315" y="354389"/>
                  </a:lnTo>
                </a:path>
              </a:pathLst>
            </a:custGeom>
            <a:ln w="40651" cap="flat">
              <a:solidFill>
                <a:srgbClr val="F26829">
                  <a:alpha val="100000"/>
                </a:srgbClr>
              </a:solidFill>
              <a:prstDash val="solid"/>
              <a:round/>
            </a:ln>
          </p:spPr>
          <p:txBody>
            <a:bodyPr/>
            <a:lstStyle/>
            <a:p/>
          </p:txBody>
        </p:sp>
        <p:sp>
          <p:nvSpPr>
            <p:cNvPr id="27" name="tx27"/>
            <p:cNvSpPr/>
            <p:nvPr/>
          </p:nvSpPr>
          <p:spPr>
            <a:xfrm>
              <a:off x="1022795" y="17552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8" name="tx28"/>
            <p:cNvSpPr/>
            <p:nvPr/>
          </p:nvSpPr>
          <p:spPr>
            <a:xfrm>
              <a:off x="1709658" y="16961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29" name="tx29"/>
            <p:cNvSpPr/>
            <p:nvPr/>
          </p:nvSpPr>
          <p:spPr>
            <a:xfrm>
              <a:off x="2396521" y="17552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0" name="tx30"/>
            <p:cNvSpPr/>
            <p:nvPr/>
          </p:nvSpPr>
          <p:spPr>
            <a:xfrm>
              <a:off x="3083384" y="17552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1" name="tx31"/>
            <p:cNvSpPr/>
            <p:nvPr/>
          </p:nvSpPr>
          <p:spPr>
            <a:xfrm>
              <a:off x="3632875" y="2227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2" name="tx32"/>
            <p:cNvSpPr/>
            <p:nvPr/>
          </p:nvSpPr>
          <p:spPr>
            <a:xfrm>
              <a:off x="4457110" y="20505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3" name="tx33"/>
            <p:cNvSpPr/>
            <p:nvPr/>
          </p:nvSpPr>
          <p:spPr>
            <a:xfrm>
              <a:off x="707342" y="347526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8461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9396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8" name="tx38"/>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39" name="tx39"/>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0" name="tx40"/>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1" name="tx41"/>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2" name="tx42"/>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3" name="tx43"/>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63949"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63949"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6" name="pl46"/>
            <p:cNvSpPr/>
            <p:nvPr/>
          </p:nvSpPr>
          <p:spPr>
            <a:xfrm>
              <a:off x="1863949" y="4990969"/>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47" name="pl47"/>
            <p:cNvSpPr/>
            <p:nvPr/>
          </p:nvSpPr>
          <p:spPr>
            <a:xfrm>
              <a:off x="2504767"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8" name="pl48"/>
            <p:cNvSpPr/>
            <p:nvPr/>
          </p:nvSpPr>
          <p:spPr>
            <a:xfrm>
              <a:off x="2504767"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9" name="pl49"/>
            <p:cNvSpPr/>
            <p:nvPr/>
          </p:nvSpPr>
          <p:spPr>
            <a:xfrm>
              <a:off x="3145585"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45585"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31049"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31049"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71867"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71867"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1268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12685"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56389" y="1437626"/>
              <a:ext cx="22876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AMR, 2000-2025</a:t>
              </a:r>
            </a:p>
          </p:txBody>
        </p:sp>
        <p:sp>
          <p:nvSpPr>
            <p:cNvPr id="58" name="pl58"/>
            <p:cNvSpPr/>
            <p:nvPr/>
          </p:nvSpPr>
          <p:spPr>
            <a:xfrm>
              <a:off x="5227074" y="353388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279010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0" name="pl60"/>
            <p:cNvSpPr/>
            <p:nvPr/>
          </p:nvSpPr>
          <p:spPr>
            <a:xfrm>
              <a:off x="5227074" y="204632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1" name="pl61"/>
            <p:cNvSpPr/>
            <p:nvPr/>
          </p:nvSpPr>
          <p:spPr>
            <a:xfrm>
              <a:off x="5227074" y="316199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227074" y="241821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3" name="pl63"/>
            <p:cNvSpPr/>
            <p:nvPr/>
          </p:nvSpPr>
          <p:spPr>
            <a:xfrm>
              <a:off x="5227074" y="167443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4" name="pl64"/>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5398790" y="2418210"/>
              <a:ext cx="3434315" cy="1264426"/>
            </a:xfrm>
            <a:custGeom>
              <a:avLst/>
              <a:pathLst>
                <a:path w="3434315" h="1264426">
                  <a:moveTo>
                    <a:pt x="0" y="1264426"/>
                  </a:moveTo>
                  <a:lnTo>
                    <a:pt x="137372" y="1264426"/>
                  </a:lnTo>
                  <a:lnTo>
                    <a:pt x="274745" y="1115670"/>
                  </a:lnTo>
                  <a:lnTo>
                    <a:pt x="412117" y="966914"/>
                  </a:lnTo>
                  <a:lnTo>
                    <a:pt x="549490" y="818158"/>
                  </a:lnTo>
                  <a:lnTo>
                    <a:pt x="686863" y="743780"/>
                  </a:lnTo>
                  <a:lnTo>
                    <a:pt x="824235" y="520646"/>
                  </a:lnTo>
                  <a:lnTo>
                    <a:pt x="961608" y="446268"/>
                  </a:lnTo>
                  <a:lnTo>
                    <a:pt x="1098981" y="297512"/>
                  </a:lnTo>
                  <a:lnTo>
                    <a:pt x="1236353" y="74378"/>
                  </a:lnTo>
                  <a:lnTo>
                    <a:pt x="1373726" y="223134"/>
                  </a:lnTo>
                  <a:lnTo>
                    <a:pt x="1511098" y="223134"/>
                  </a:lnTo>
                  <a:lnTo>
                    <a:pt x="1648471" y="371890"/>
                  </a:lnTo>
                  <a:lnTo>
                    <a:pt x="1785844" y="446268"/>
                  </a:lnTo>
                  <a:lnTo>
                    <a:pt x="1923216" y="371890"/>
                  </a:lnTo>
                  <a:lnTo>
                    <a:pt x="2060589" y="371890"/>
                  </a:lnTo>
                  <a:lnTo>
                    <a:pt x="2197962" y="148756"/>
                  </a:lnTo>
                  <a:lnTo>
                    <a:pt x="2335334" y="148756"/>
                  </a:lnTo>
                  <a:lnTo>
                    <a:pt x="2472707" y="74378"/>
                  </a:lnTo>
                  <a:lnTo>
                    <a:pt x="2610079" y="0"/>
                  </a:lnTo>
                  <a:lnTo>
                    <a:pt x="2747452" y="74378"/>
                  </a:lnTo>
                  <a:lnTo>
                    <a:pt x="2884825" y="297512"/>
                  </a:lnTo>
                  <a:lnTo>
                    <a:pt x="3022197" y="148756"/>
                  </a:lnTo>
                  <a:lnTo>
                    <a:pt x="3159570" y="0"/>
                  </a:lnTo>
                  <a:lnTo>
                    <a:pt x="3296943" y="0"/>
                  </a:lnTo>
                  <a:lnTo>
                    <a:pt x="3434315" y="0"/>
                  </a:lnTo>
                </a:path>
              </a:pathLst>
            </a:custGeom>
            <a:ln w="27101" cap="flat">
              <a:solidFill>
                <a:srgbClr val="F4A81D">
                  <a:alpha val="69803"/>
                </a:srgbClr>
              </a:solidFill>
              <a:prstDash val="solid"/>
              <a:round/>
            </a:ln>
          </p:spPr>
          <p:txBody>
            <a:bodyPr/>
            <a:lstStyle/>
            <a:p/>
          </p:txBody>
        </p:sp>
        <p:sp>
          <p:nvSpPr>
            <p:cNvPr id="71" name="pl71"/>
            <p:cNvSpPr/>
            <p:nvPr/>
          </p:nvSpPr>
          <p:spPr>
            <a:xfrm>
              <a:off x="5398790" y="1748808"/>
              <a:ext cx="3434315" cy="818158"/>
            </a:xfrm>
            <a:custGeom>
              <a:avLst/>
              <a:pathLst>
                <a:path w="3434315" h="818158">
                  <a:moveTo>
                    <a:pt x="0" y="74378"/>
                  </a:moveTo>
                  <a:lnTo>
                    <a:pt x="137372" y="148756"/>
                  </a:lnTo>
                  <a:lnTo>
                    <a:pt x="274745" y="148756"/>
                  </a:lnTo>
                  <a:lnTo>
                    <a:pt x="412117" y="74378"/>
                  </a:lnTo>
                  <a:lnTo>
                    <a:pt x="549490" y="74378"/>
                  </a:lnTo>
                  <a:lnTo>
                    <a:pt x="686863" y="0"/>
                  </a:lnTo>
                  <a:lnTo>
                    <a:pt x="824235" y="74378"/>
                  </a:lnTo>
                  <a:lnTo>
                    <a:pt x="961608" y="148756"/>
                  </a:lnTo>
                  <a:lnTo>
                    <a:pt x="1098981" y="74378"/>
                  </a:lnTo>
                  <a:lnTo>
                    <a:pt x="1236353" y="74378"/>
                  </a:lnTo>
                  <a:lnTo>
                    <a:pt x="1373726" y="74378"/>
                  </a:lnTo>
                  <a:lnTo>
                    <a:pt x="1511098" y="74378"/>
                  </a:lnTo>
                  <a:lnTo>
                    <a:pt x="1648471" y="74378"/>
                  </a:lnTo>
                  <a:lnTo>
                    <a:pt x="1785844" y="223134"/>
                  </a:lnTo>
                  <a:lnTo>
                    <a:pt x="1923216" y="148756"/>
                  </a:lnTo>
                  <a:lnTo>
                    <a:pt x="2060589" y="74378"/>
                  </a:lnTo>
                  <a:lnTo>
                    <a:pt x="2197962" y="148756"/>
                  </a:lnTo>
                  <a:lnTo>
                    <a:pt x="2335334" y="297512"/>
                  </a:lnTo>
                  <a:lnTo>
                    <a:pt x="2472707" y="446268"/>
                  </a:lnTo>
                  <a:lnTo>
                    <a:pt x="2610079" y="669402"/>
                  </a:lnTo>
                  <a:lnTo>
                    <a:pt x="2747452" y="669402"/>
                  </a:lnTo>
                  <a:lnTo>
                    <a:pt x="2884825" y="818158"/>
                  </a:lnTo>
                  <a:lnTo>
                    <a:pt x="3022197" y="595024"/>
                  </a:lnTo>
                  <a:lnTo>
                    <a:pt x="3159570" y="595024"/>
                  </a:lnTo>
                  <a:lnTo>
                    <a:pt x="3296943" y="595024"/>
                  </a:lnTo>
                  <a:lnTo>
                    <a:pt x="3434315" y="446268"/>
                  </a:lnTo>
                </a:path>
              </a:pathLst>
            </a:custGeom>
            <a:ln w="27101" cap="flat">
              <a:solidFill>
                <a:srgbClr val="F26829">
                  <a:alpha val="69803"/>
                </a:srgbClr>
              </a:solidFill>
              <a:prstDash val="solid"/>
              <a:round/>
            </a:ln>
          </p:spPr>
          <p:txBody>
            <a:bodyPr/>
            <a:lstStyle/>
            <a:p/>
          </p:txBody>
        </p:sp>
        <p:sp>
          <p:nvSpPr>
            <p:cNvPr id="72" name="pl72"/>
            <p:cNvSpPr/>
            <p:nvPr/>
          </p:nvSpPr>
          <p:spPr>
            <a:xfrm>
              <a:off x="5398790" y="2343832"/>
              <a:ext cx="3434315" cy="743780"/>
            </a:xfrm>
            <a:custGeom>
              <a:avLst/>
              <a:pathLst>
                <a:path w="3434315" h="743780">
                  <a:moveTo>
                    <a:pt x="0" y="743780"/>
                  </a:moveTo>
                  <a:lnTo>
                    <a:pt x="137372" y="595024"/>
                  </a:lnTo>
                  <a:lnTo>
                    <a:pt x="274745" y="669402"/>
                  </a:lnTo>
                  <a:lnTo>
                    <a:pt x="412117" y="520646"/>
                  </a:lnTo>
                  <a:lnTo>
                    <a:pt x="549490" y="446268"/>
                  </a:lnTo>
                  <a:lnTo>
                    <a:pt x="686863" y="446268"/>
                  </a:lnTo>
                  <a:lnTo>
                    <a:pt x="824235" y="520646"/>
                  </a:lnTo>
                  <a:lnTo>
                    <a:pt x="961608" y="520646"/>
                  </a:lnTo>
                  <a:lnTo>
                    <a:pt x="1098981" y="520646"/>
                  </a:lnTo>
                  <a:lnTo>
                    <a:pt x="1236353" y="595024"/>
                  </a:lnTo>
                  <a:lnTo>
                    <a:pt x="1373726" y="520646"/>
                  </a:lnTo>
                  <a:lnTo>
                    <a:pt x="1511098" y="297512"/>
                  </a:lnTo>
                  <a:lnTo>
                    <a:pt x="1648471" y="297512"/>
                  </a:lnTo>
                  <a:lnTo>
                    <a:pt x="1785844" y="371890"/>
                  </a:lnTo>
                  <a:lnTo>
                    <a:pt x="1923216" y="297512"/>
                  </a:lnTo>
                  <a:lnTo>
                    <a:pt x="2060589" y="297512"/>
                  </a:lnTo>
                  <a:lnTo>
                    <a:pt x="2197962" y="371890"/>
                  </a:lnTo>
                  <a:lnTo>
                    <a:pt x="2335334" y="223134"/>
                  </a:lnTo>
                  <a:lnTo>
                    <a:pt x="2472707" y="148756"/>
                  </a:lnTo>
                  <a:lnTo>
                    <a:pt x="2610079" y="74378"/>
                  </a:lnTo>
                  <a:lnTo>
                    <a:pt x="2747452" y="223134"/>
                  </a:lnTo>
                  <a:lnTo>
                    <a:pt x="2884825" y="223134"/>
                  </a:lnTo>
                  <a:lnTo>
                    <a:pt x="3022197" y="0"/>
                  </a:lnTo>
                  <a:lnTo>
                    <a:pt x="3159570" y="297512"/>
                  </a:lnTo>
                  <a:lnTo>
                    <a:pt x="3296943" y="297512"/>
                  </a:lnTo>
                  <a:lnTo>
                    <a:pt x="3434315" y="148756"/>
                  </a:lnTo>
                </a:path>
              </a:pathLst>
            </a:custGeom>
            <a:ln w="27101" cap="flat">
              <a:solidFill>
                <a:srgbClr val="BD53BD">
                  <a:alpha val="69803"/>
                </a:srgbClr>
              </a:solidFill>
              <a:prstDash val="solid"/>
              <a:round/>
            </a:ln>
          </p:spPr>
          <p:txBody>
            <a:bodyPr/>
            <a:lstStyle/>
            <a:p/>
          </p:txBody>
        </p:sp>
        <p:sp>
          <p:nvSpPr>
            <p:cNvPr id="73" name="pl73"/>
            <p:cNvSpPr/>
            <p:nvPr/>
          </p:nvSpPr>
          <p:spPr>
            <a:xfrm>
              <a:off x="5398790" y="2343832"/>
              <a:ext cx="3434315" cy="223134"/>
            </a:xfrm>
            <a:custGeom>
              <a:avLst/>
              <a:pathLst>
                <a:path w="3434315" h="223134">
                  <a:moveTo>
                    <a:pt x="0" y="74378"/>
                  </a:moveTo>
                  <a:lnTo>
                    <a:pt x="137372" y="74378"/>
                  </a:lnTo>
                  <a:lnTo>
                    <a:pt x="274745" y="148756"/>
                  </a:lnTo>
                  <a:lnTo>
                    <a:pt x="412117" y="223134"/>
                  </a:lnTo>
                  <a:lnTo>
                    <a:pt x="549490" y="148756"/>
                  </a:lnTo>
                  <a:lnTo>
                    <a:pt x="686863" y="74378"/>
                  </a:lnTo>
                  <a:lnTo>
                    <a:pt x="824235" y="74378"/>
                  </a:lnTo>
                  <a:lnTo>
                    <a:pt x="961608" y="0"/>
                  </a:lnTo>
                  <a:lnTo>
                    <a:pt x="1098981" y="0"/>
                  </a:lnTo>
                  <a:lnTo>
                    <a:pt x="1236353" y="74378"/>
                  </a:lnTo>
                  <a:lnTo>
                    <a:pt x="1373726" y="148756"/>
                  </a:lnTo>
                  <a:lnTo>
                    <a:pt x="1511098" y="148756"/>
                  </a:lnTo>
                  <a:lnTo>
                    <a:pt x="1648471" y="74378"/>
                  </a:lnTo>
                  <a:lnTo>
                    <a:pt x="1785844" y="0"/>
                  </a:lnTo>
                  <a:lnTo>
                    <a:pt x="1923216" y="148756"/>
                  </a:lnTo>
                  <a:lnTo>
                    <a:pt x="2060589" y="74378"/>
                  </a:lnTo>
                  <a:lnTo>
                    <a:pt x="2197962" y="148756"/>
                  </a:lnTo>
                  <a:lnTo>
                    <a:pt x="2335334" y="74378"/>
                  </a:lnTo>
                  <a:lnTo>
                    <a:pt x="2472707" y="74378"/>
                  </a:lnTo>
                  <a:lnTo>
                    <a:pt x="2610079" y="74378"/>
                  </a:lnTo>
                  <a:lnTo>
                    <a:pt x="2747452" y="148756"/>
                  </a:lnTo>
                  <a:lnTo>
                    <a:pt x="2884825" y="148756"/>
                  </a:lnTo>
                  <a:lnTo>
                    <a:pt x="3022197" y="148756"/>
                  </a:lnTo>
                  <a:lnTo>
                    <a:pt x="3159570" y="148756"/>
                  </a:lnTo>
                  <a:lnTo>
                    <a:pt x="3296943" y="223134"/>
                  </a:lnTo>
                  <a:lnTo>
                    <a:pt x="3434315" y="223134"/>
                  </a:lnTo>
                </a:path>
              </a:pathLst>
            </a:custGeom>
            <a:ln w="27101" cap="flat">
              <a:solidFill>
                <a:srgbClr val="6363C0">
                  <a:alpha val="69803"/>
                </a:srgbClr>
              </a:solidFill>
              <a:prstDash val="solid"/>
              <a:round/>
            </a:ln>
          </p:spPr>
          <p:txBody>
            <a:bodyPr/>
            <a:lstStyle/>
            <a:p/>
          </p:txBody>
        </p:sp>
        <p:sp>
          <p:nvSpPr>
            <p:cNvPr id="74" name="pl74"/>
            <p:cNvSpPr/>
            <p:nvPr/>
          </p:nvSpPr>
          <p:spPr>
            <a:xfrm>
              <a:off x="5398790" y="2343832"/>
              <a:ext cx="3434315" cy="1413182"/>
            </a:xfrm>
            <a:custGeom>
              <a:avLst/>
              <a:pathLst>
                <a:path w="3434315" h="1413182">
                  <a:moveTo>
                    <a:pt x="0" y="1413182"/>
                  </a:moveTo>
                  <a:lnTo>
                    <a:pt x="137372" y="1338804"/>
                  </a:lnTo>
                  <a:lnTo>
                    <a:pt x="274745" y="1338804"/>
                  </a:lnTo>
                  <a:lnTo>
                    <a:pt x="412117" y="1264426"/>
                  </a:lnTo>
                  <a:lnTo>
                    <a:pt x="549490" y="1115670"/>
                  </a:lnTo>
                  <a:lnTo>
                    <a:pt x="686863" y="892536"/>
                  </a:lnTo>
                  <a:lnTo>
                    <a:pt x="824235" y="892536"/>
                  </a:lnTo>
                  <a:lnTo>
                    <a:pt x="961608" y="892536"/>
                  </a:lnTo>
                  <a:lnTo>
                    <a:pt x="1098981" y="892536"/>
                  </a:lnTo>
                  <a:lnTo>
                    <a:pt x="1236353" y="669402"/>
                  </a:lnTo>
                  <a:lnTo>
                    <a:pt x="1373726" y="595024"/>
                  </a:lnTo>
                  <a:lnTo>
                    <a:pt x="1511098" y="371890"/>
                  </a:lnTo>
                  <a:lnTo>
                    <a:pt x="1648471" y="446268"/>
                  </a:lnTo>
                  <a:lnTo>
                    <a:pt x="1785844" y="371890"/>
                  </a:lnTo>
                  <a:lnTo>
                    <a:pt x="1923216" y="371890"/>
                  </a:lnTo>
                  <a:lnTo>
                    <a:pt x="2060589" y="297512"/>
                  </a:lnTo>
                  <a:lnTo>
                    <a:pt x="2197962" y="297512"/>
                  </a:lnTo>
                  <a:lnTo>
                    <a:pt x="2335334" y="223134"/>
                  </a:lnTo>
                  <a:lnTo>
                    <a:pt x="2472707" y="148756"/>
                  </a:lnTo>
                  <a:lnTo>
                    <a:pt x="2610079" y="74378"/>
                  </a:lnTo>
                  <a:lnTo>
                    <a:pt x="2747452" y="520646"/>
                  </a:lnTo>
                  <a:lnTo>
                    <a:pt x="2884825" y="595024"/>
                  </a:lnTo>
                  <a:lnTo>
                    <a:pt x="3022197" y="74378"/>
                  </a:lnTo>
                  <a:lnTo>
                    <a:pt x="3159570" y="148756"/>
                  </a:lnTo>
                  <a:lnTo>
                    <a:pt x="3296943" y="0"/>
                  </a:lnTo>
                  <a:lnTo>
                    <a:pt x="3434315" y="0"/>
                  </a:lnTo>
                </a:path>
              </a:pathLst>
            </a:custGeom>
            <a:ln w="27101" cap="flat">
              <a:solidFill>
                <a:srgbClr val="008DC9">
                  <a:alpha val="69803"/>
                </a:srgbClr>
              </a:solidFill>
              <a:prstDash val="solid"/>
              <a:round/>
            </a:ln>
          </p:spPr>
          <p:txBody>
            <a:bodyPr/>
            <a:lstStyle/>
            <a:p/>
          </p:txBody>
        </p:sp>
        <p:sp>
          <p:nvSpPr>
            <p:cNvPr id="75" name="pl75"/>
            <p:cNvSpPr/>
            <p:nvPr/>
          </p:nvSpPr>
          <p:spPr>
            <a:xfrm>
              <a:off x="5398790" y="2269454"/>
              <a:ext cx="3434315" cy="595024"/>
            </a:xfrm>
            <a:custGeom>
              <a:avLst/>
              <a:pathLst>
                <a:path w="3434315" h="595024">
                  <a:moveTo>
                    <a:pt x="0" y="371890"/>
                  </a:moveTo>
                  <a:lnTo>
                    <a:pt x="137372" y="371890"/>
                  </a:lnTo>
                  <a:lnTo>
                    <a:pt x="274745" y="446268"/>
                  </a:lnTo>
                  <a:lnTo>
                    <a:pt x="412117" y="371890"/>
                  </a:lnTo>
                  <a:lnTo>
                    <a:pt x="549490" y="297512"/>
                  </a:lnTo>
                  <a:lnTo>
                    <a:pt x="686863" y="297512"/>
                  </a:lnTo>
                  <a:lnTo>
                    <a:pt x="824235" y="148756"/>
                  </a:lnTo>
                  <a:lnTo>
                    <a:pt x="961608" y="148756"/>
                  </a:lnTo>
                  <a:lnTo>
                    <a:pt x="1098981" y="74378"/>
                  </a:lnTo>
                  <a:lnTo>
                    <a:pt x="1236353" y="74378"/>
                  </a:lnTo>
                  <a:lnTo>
                    <a:pt x="1373726" y="74378"/>
                  </a:lnTo>
                  <a:lnTo>
                    <a:pt x="1511098" y="74378"/>
                  </a:lnTo>
                  <a:lnTo>
                    <a:pt x="1648471" y="0"/>
                  </a:lnTo>
                  <a:lnTo>
                    <a:pt x="1785844" y="0"/>
                  </a:lnTo>
                  <a:lnTo>
                    <a:pt x="1923216" y="74378"/>
                  </a:lnTo>
                  <a:lnTo>
                    <a:pt x="2060589" y="74378"/>
                  </a:lnTo>
                  <a:lnTo>
                    <a:pt x="2197962" y="74378"/>
                  </a:lnTo>
                  <a:lnTo>
                    <a:pt x="2335334" y="74378"/>
                  </a:lnTo>
                  <a:lnTo>
                    <a:pt x="2472707" y="148756"/>
                  </a:lnTo>
                  <a:lnTo>
                    <a:pt x="2610079" y="148756"/>
                  </a:lnTo>
                  <a:lnTo>
                    <a:pt x="2747452" y="223134"/>
                  </a:lnTo>
                  <a:lnTo>
                    <a:pt x="2884825" y="595024"/>
                  </a:lnTo>
                  <a:lnTo>
                    <a:pt x="3022197" y="148756"/>
                  </a:lnTo>
                  <a:lnTo>
                    <a:pt x="3159570" y="446268"/>
                  </a:lnTo>
                  <a:lnTo>
                    <a:pt x="3296943" y="446268"/>
                  </a:lnTo>
                  <a:lnTo>
                    <a:pt x="3434315" y="446268"/>
                  </a:lnTo>
                </a:path>
              </a:pathLst>
            </a:custGeom>
            <a:ln w="27101" cap="flat">
              <a:solidFill>
                <a:srgbClr val="40BF73">
                  <a:alpha val="69803"/>
                </a:srgbClr>
              </a:solidFill>
              <a:prstDash val="solid"/>
              <a:round/>
            </a:ln>
          </p:spPr>
          <p:txBody>
            <a:bodyPr/>
            <a:lstStyle/>
            <a:p/>
          </p:txBody>
        </p:sp>
        <p:sp>
          <p:nvSpPr>
            <p:cNvPr id="76" name="pl76"/>
            <p:cNvSpPr/>
            <p:nvPr/>
          </p:nvSpPr>
          <p:spPr>
            <a:xfrm>
              <a:off x="5398790" y="2418210"/>
              <a:ext cx="3434315" cy="0"/>
            </a:xfrm>
            <a:custGeom>
              <a:avLst/>
              <a:pathLst>
                <a:path w="3434315" h="0">
                  <a:moveTo>
                    <a:pt x="0" y="0"/>
                  </a:move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7" name="pl77"/>
            <p:cNvSpPr/>
            <p:nvPr/>
          </p:nvSpPr>
          <p:spPr>
            <a:xfrm>
              <a:off x="5398790" y="1748808"/>
              <a:ext cx="3434315" cy="818158"/>
            </a:xfrm>
            <a:custGeom>
              <a:avLst/>
              <a:pathLst>
                <a:path w="3434315" h="818158">
                  <a:moveTo>
                    <a:pt x="0" y="74378"/>
                  </a:moveTo>
                  <a:lnTo>
                    <a:pt x="137372" y="148756"/>
                  </a:lnTo>
                  <a:lnTo>
                    <a:pt x="274745" y="148756"/>
                  </a:lnTo>
                  <a:lnTo>
                    <a:pt x="412117" y="74378"/>
                  </a:lnTo>
                  <a:lnTo>
                    <a:pt x="549490" y="74378"/>
                  </a:lnTo>
                  <a:lnTo>
                    <a:pt x="686863" y="0"/>
                  </a:lnTo>
                  <a:lnTo>
                    <a:pt x="824235" y="74378"/>
                  </a:lnTo>
                  <a:lnTo>
                    <a:pt x="961608" y="148756"/>
                  </a:lnTo>
                  <a:lnTo>
                    <a:pt x="1098981" y="74378"/>
                  </a:lnTo>
                  <a:lnTo>
                    <a:pt x="1236353" y="74378"/>
                  </a:lnTo>
                  <a:lnTo>
                    <a:pt x="1373726" y="74378"/>
                  </a:lnTo>
                  <a:lnTo>
                    <a:pt x="1511098" y="74378"/>
                  </a:lnTo>
                  <a:lnTo>
                    <a:pt x="1648471" y="74378"/>
                  </a:lnTo>
                  <a:lnTo>
                    <a:pt x="1785844" y="223134"/>
                  </a:lnTo>
                  <a:lnTo>
                    <a:pt x="1923216" y="148756"/>
                  </a:lnTo>
                  <a:lnTo>
                    <a:pt x="2060589" y="74378"/>
                  </a:lnTo>
                  <a:lnTo>
                    <a:pt x="2197962" y="148756"/>
                  </a:lnTo>
                  <a:lnTo>
                    <a:pt x="2335334" y="297512"/>
                  </a:lnTo>
                  <a:lnTo>
                    <a:pt x="2472707" y="446268"/>
                  </a:lnTo>
                  <a:lnTo>
                    <a:pt x="2610079" y="669402"/>
                  </a:lnTo>
                  <a:lnTo>
                    <a:pt x="2747452" y="669402"/>
                  </a:lnTo>
                  <a:lnTo>
                    <a:pt x="2884825" y="818158"/>
                  </a:lnTo>
                  <a:lnTo>
                    <a:pt x="3022197" y="595024"/>
                  </a:lnTo>
                  <a:lnTo>
                    <a:pt x="3159570" y="595024"/>
                  </a:lnTo>
                  <a:lnTo>
                    <a:pt x="3296943" y="595024"/>
                  </a:lnTo>
                  <a:lnTo>
                    <a:pt x="3434315" y="446268"/>
                  </a:lnTo>
                </a:path>
              </a:pathLst>
            </a:custGeom>
            <a:ln w="65043" cap="flat">
              <a:solidFill>
                <a:srgbClr val="000000">
                  <a:alpha val="100000"/>
                </a:srgbClr>
              </a:solidFill>
              <a:prstDash val="solid"/>
              <a:round/>
            </a:ln>
          </p:spPr>
          <p:txBody>
            <a:bodyPr/>
            <a:lstStyle/>
            <a:p/>
          </p:txBody>
        </p:sp>
        <p:sp>
          <p:nvSpPr>
            <p:cNvPr id="78" name="pl78"/>
            <p:cNvSpPr/>
            <p:nvPr/>
          </p:nvSpPr>
          <p:spPr>
            <a:xfrm>
              <a:off x="5398790" y="1748808"/>
              <a:ext cx="3434315" cy="818158"/>
            </a:xfrm>
            <a:custGeom>
              <a:avLst/>
              <a:pathLst>
                <a:path w="3434315" h="818158">
                  <a:moveTo>
                    <a:pt x="0" y="74378"/>
                  </a:moveTo>
                  <a:lnTo>
                    <a:pt x="137372" y="148756"/>
                  </a:lnTo>
                  <a:lnTo>
                    <a:pt x="274745" y="148756"/>
                  </a:lnTo>
                  <a:lnTo>
                    <a:pt x="412117" y="74378"/>
                  </a:lnTo>
                  <a:lnTo>
                    <a:pt x="549490" y="74378"/>
                  </a:lnTo>
                  <a:lnTo>
                    <a:pt x="686863" y="0"/>
                  </a:lnTo>
                  <a:lnTo>
                    <a:pt x="824235" y="74378"/>
                  </a:lnTo>
                  <a:lnTo>
                    <a:pt x="961608" y="148756"/>
                  </a:lnTo>
                  <a:lnTo>
                    <a:pt x="1098981" y="74378"/>
                  </a:lnTo>
                  <a:lnTo>
                    <a:pt x="1236353" y="74378"/>
                  </a:lnTo>
                  <a:lnTo>
                    <a:pt x="1373726" y="74378"/>
                  </a:lnTo>
                  <a:lnTo>
                    <a:pt x="1511098" y="74378"/>
                  </a:lnTo>
                  <a:lnTo>
                    <a:pt x="1648471" y="74378"/>
                  </a:lnTo>
                  <a:lnTo>
                    <a:pt x="1785844" y="223134"/>
                  </a:lnTo>
                  <a:lnTo>
                    <a:pt x="1923216" y="148756"/>
                  </a:lnTo>
                  <a:lnTo>
                    <a:pt x="2060589" y="74378"/>
                  </a:lnTo>
                  <a:lnTo>
                    <a:pt x="2197962" y="148756"/>
                  </a:lnTo>
                  <a:lnTo>
                    <a:pt x="2335334" y="297512"/>
                  </a:lnTo>
                  <a:lnTo>
                    <a:pt x="2472707" y="446268"/>
                  </a:lnTo>
                  <a:lnTo>
                    <a:pt x="2610079" y="669402"/>
                  </a:lnTo>
                  <a:lnTo>
                    <a:pt x="2747452" y="669402"/>
                  </a:lnTo>
                  <a:lnTo>
                    <a:pt x="2884825" y="818158"/>
                  </a:lnTo>
                  <a:lnTo>
                    <a:pt x="3022197" y="595024"/>
                  </a:lnTo>
                  <a:lnTo>
                    <a:pt x="3159570" y="595024"/>
                  </a:lnTo>
                  <a:lnTo>
                    <a:pt x="3296943" y="595024"/>
                  </a:lnTo>
                  <a:lnTo>
                    <a:pt x="3434315" y="446268"/>
                  </a:lnTo>
                </a:path>
              </a:pathLst>
            </a:custGeom>
            <a:ln w="40651" cap="flat">
              <a:solidFill>
                <a:srgbClr val="F26829">
                  <a:alpha val="100000"/>
                </a:srgbClr>
              </a:solidFill>
              <a:prstDash val="solid"/>
              <a:round/>
            </a:ln>
          </p:spPr>
          <p:txBody>
            <a:bodyPr/>
            <a:lstStyle/>
            <a:p/>
          </p:txBody>
        </p:sp>
        <p:sp>
          <p:nvSpPr>
            <p:cNvPr id="79" name="tx79"/>
            <p:cNvSpPr/>
            <p:nvPr/>
          </p:nvSpPr>
          <p:spPr>
            <a:xfrm>
              <a:off x="5368661" y="16446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0" name="tx80"/>
            <p:cNvSpPr/>
            <p:nvPr/>
          </p:nvSpPr>
          <p:spPr>
            <a:xfrm>
              <a:off x="6055524" y="15702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1" name="tx81"/>
            <p:cNvSpPr/>
            <p:nvPr/>
          </p:nvSpPr>
          <p:spPr>
            <a:xfrm>
              <a:off x="6742387" y="16446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2" name="tx82"/>
            <p:cNvSpPr/>
            <p:nvPr/>
          </p:nvSpPr>
          <p:spPr>
            <a:xfrm>
              <a:off x="7429250" y="16446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3" name="tx83"/>
            <p:cNvSpPr/>
            <p:nvPr/>
          </p:nvSpPr>
          <p:spPr>
            <a:xfrm>
              <a:off x="7978740" y="223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8802976" y="20165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5" name="tx85"/>
            <p:cNvSpPr/>
            <p:nvPr/>
          </p:nvSpPr>
          <p:spPr>
            <a:xfrm>
              <a:off x="4980741" y="3116499"/>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6" name="tx86"/>
            <p:cNvSpPr/>
            <p:nvPr/>
          </p:nvSpPr>
          <p:spPr>
            <a:xfrm>
              <a:off x="5093761" y="2372719"/>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7" name="tx87"/>
            <p:cNvSpPr/>
            <p:nvPr/>
          </p:nvSpPr>
          <p:spPr>
            <a:xfrm>
              <a:off x="5023078" y="162893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8" name="tx88"/>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9" name="tx89"/>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0" name="tx90"/>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1" name="tx91"/>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2" name="tx92"/>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3" name="tx93"/>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4" name="tx94"/>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5" name="pl95"/>
            <p:cNvSpPr/>
            <p:nvPr/>
          </p:nvSpPr>
          <p:spPr>
            <a:xfrm>
              <a:off x="6179686"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96" name="pl96"/>
            <p:cNvSpPr/>
            <p:nvPr/>
          </p:nvSpPr>
          <p:spPr>
            <a:xfrm>
              <a:off x="6179686"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97" name="pl97"/>
            <p:cNvSpPr/>
            <p:nvPr/>
          </p:nvSpPr>
          <p:spPr>
            <a:xfrm>
              <a:off x="6179686" y="4990969"/>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98" name="pl98"/>
            <p:cNvSpPr/>
            <p:nvPr/>
          </p:nvSpPr>
          <p:spPr>
            <a:xfrm>
              <a:off x="6820504"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99" name="pl99"/>
            <p:cNvSpPr/>
            <p:nvPr/>
          </p:nvSpPr>
          <p:spPr>
            <a:xfrm>
              <a:off x="6820504"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0" name="pl100"/>
            <p:cNvSpPr/>
            <p:nvPr/>
          </p:nvSpPr>
          <p:spPr>
            <a:xfrm>
              <a:off x="7461321"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1" name="pl101"/>
            <p:cNvSpPr/>
            <p:nvPr/>
          </p:nvSpPr>
          <p:spPr>
            <a:xfrm>
              <a:off x="7461321"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2" name="tx102"/>
            <p:cNvSpPr/>
            <p:nvPr/>
          </p:nvSpPr>
          <p:spPr>
            <a:xfrm>
              <a:off x="6446785"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3" name="tx103"/>
            <p:cNvSpPr/>
            <p:nvPr/>
          </p:nvSpPr>
          <p:spPr>
            <a:xfrm>
              <a:off x="6446785"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04" name="tx104"/>
            <p:cNvSpPr/>
            <p:nvPr/>
          </p:nvSpPr>
          <p:spPr>
            <a:xfrm>
              <a:off x="7087603"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05" name="tx105"/>
            <p:cNvSpPr/>
            <p:nvPr/>
          </p:nvSpPr>
          <p:spPr>
            <a:xfrm>
              <a:off x="7087603"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06" name="tx106"/>
            <p:cNvSpPr/>
            <p:nvPr/>
          </p:nvSpPr>
          <p:spPr>
            <a:xfrm>
              <a:off x="7728421"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07" name="tx107"/>
            <p:cNvSpPr/>
            <p:nvPr/>
          </p:nvSpPr>
          <p:spPr>
            <a:xfrm>
              <a:off x="7728421"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08" name="tx108"/>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09" name="pl109"/>
            <p:cNvSpPr/>
            <p:nvPr/>
          </p:nvSpPr>
          <p:spPr>
            <a:xfrm>
              <a:off x="2505509"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0" name="pl110"/>
            <p:cNvSpPr/>
            <p:nvPr/>
          </p:nvSpPr>
          <p:spPr>
            <a:xfrm>
              <a:off x="4958080"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1" name="pl111"/>
            <p:cNvSpPr/>
            <p:nvPr/>
          </p:nvSpPr>
          <p:spPr>
            <a:xfrm>
              <a:off x="7410650"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3" name="pl113"/>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4" name="pl114"/>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5" name="pl115"/>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373179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6184365"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8636936"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19" name="rc119"/>
            <p:cNvSpPr/>
            <p:nvPr/>
          </p:nvSpPr>
          <p:spPr>
            <a:xfrm>
              <a:off x="1279224" y="5796365"/>
              <a:ext cx="7357712" cy="100410"/>
            </a:xfrm>
            <a:prstGeom prst="rect">
              <a:avLst/>
            </a:prstGeom>
            <a:solidFill>
              <a:srgbClr val="F26829">
                <a:alpha val="80000"/>
              </a:srgbClr>
            </a:solidFill>
          </p:spPr>
          <p:txBody>
            <a:bodyPr/>
            <a:lstStyle/>
            <a:p/>
          </p:txBody>
        </p:sp>
        <p:sp>
          <p:nvSpPr>
            <p:cNvPr id="120" name="rc120"/>
            <p:cNvSpPr/>
            <p:nvPr/>
          </p:nvSpPr>
          <p:spPr>
            <a:xfrm>
              <a:off x="1279224" y="5670852"/>
              <a:ext cx="6376683" cy="100410"/>
            </a:xfrm>
            <a:prstGeom prst="rect">
              <a:avLst/>
            </a:prstGeom>
            <a:solidFill>
              <a:srgbClr val="F26829">
                <a:alpha val="80000"/>
              </a:srgbClr>
            </a:solidFill>
          </p:spPr>
          <p:txBody>
            <a:bodyPr/>
            <a:lstStyle/>
            <a:p/>
          </p:txBody>
        </p:sp>
        <p:sp>
          <p:nvSpPr>
            <p:cNvPr id="121" name="rc121"/>
            <p:cNvSpPr/>
            <p:nvPr/>
          </p:nvSpPr>
          <p:spPr>
            <a:xfrm>
              <a:off x="1279224" y="5545339"/>
              <a:ext cx="5395655" cy="100410"/>
            </a:xfrm>
            <a:prstGeom prst="rect">
              <a:avLst/>
            </a:prstGeom>
            <a:solidFill>
              <a:srgbClr val="F26829">
                <a:alpha val="80000"/>
              </a:srgbClr>
            </a:solidFill>
          </p:spPr>
          <p:txBody>
            <a:bodyPr/>
            <a:lstStyle/>
            <a:p/>
          </p:txBody>
        </p:sp>
        <p:sp>
          <p:nvSpPr>
            <p:cNvPr id="122" name="tx122"/>
            <p:cNvSpPr/>
            <p:nvPr/>
          </p:nvSpPr>
          <p:spPr>
            <a:xfrm>
              <a:off x="8712237" y="5807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3" name="tx123"/>
            <p:cNvSpPr/>
            <p:nvPr/>
          </p:nvSpPr>
          <p:spPr>
            <a:xfrm>
              <a:off x="7731208" y="5682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4" name="tx124"/>
            <p:cNvSpPr/>
            <p:nvPr/>
          </p:nvSpPr>
          <p:spPr>
            <a:xfrm>
              <a:off x="6750180" y="5556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5" name="tx125"/>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6" name="tx126"/>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7" name="tx127"/>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8" name="tx128"/>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29" name="tx129"/>
            <p:cNvSpPr/>
            <p:nvPr/>
          </p:nvSpPr>
          <p:spPr>
            <a:xfrm>
              <a:off x="355513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30" name="tx130"/>
            <p:cNvSpPr/>
            <p:nvPr/>
          </p:nvSpPr>
          <p:spPr>
            <a:xfrm>
              <a:off x="6007703"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31" name="tx131"/>
            <p:cNvSpPr/>
            <p:nvPr/>
          </p:nvSpPr>
          <p:spPr>
            <a:xfrm>
              <a:off x="8460274"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32" name="tx132"/>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33" name="tx133"/>
            <p:cNvSpPr/>
            <p:nvPr/>
          </p:nvSpPr>
          <p:spPr>
            <a:xfrm>
              <a:off x="911338" y="5309464"/>
              <a:ext cx="242288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AMR</a:t>
              </a:r>
            </a:p>
          </p:txBody>
        </p:sp>
        <p:sp>
          <p:nvSpPr>
            <p:cNvPr id="134" name="tx134"/>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5" name="tx135"/>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6" name="tx136"/>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3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AMR ranked number 3 out of 6 WHO regions, with DTP1 coverage of 92%.
DTP1 coverage (92%) was 3 percentage points higher than in 2019 (89%).
This equates to 1.1 million zero-dose children in 2025 compared to 1.5 million zero-dose children in 2019.</a:t>
            </a:r>
          </a:p>
        </p:txBody>
      </p:sp>
      <p:sp>
        <p:nvSpPr>
          <p:cNvPr id="13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has improved since 2000 in some regions and exceeded pre-pandemic levels in some regions, but progress is uneven and gaps in zero-dose children persist.</a:t>
            </a:r>
          </a:p>
        </p:txBody>
      </p:sp>
      <p:grpSp xmlns:pic="http://schemas.openxmlformats.org/drawingml/2006/picture">
        <p:nvGrpSpPr>
          <p:cNvPr id="139" name=""/>
          <p:cNvGrpSpPr/>
          <p:nvPr/>
        </p:nvGrpSpPr>
        <p:grpSpPr>
          <a:xfrm>
            <a:off x="292608" y="1005840"/>
            <a:ext cx="8595360" cy="28575"/>
            <a:chOff x="292608" y="1005840"/>
            <a:chExt cx="8595360" cy="28575"/>
          </a:xfrm>
        </p:grpSpPr>
        <p:sp>
          <p:nvSpPr>
            <p:cNvPr id="14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4" name="pl14"/>
            <p:cNvSpPr/>
            <p:nvPr/>
          </p:nvSpPr>
          <p:spPr>
            <a:xfrm>
              <a:off x="1082252"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58901"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3555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12199"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2252" y="2612586"/>
              <a:ext cx="3418272" cy="202987"/>
            </a:xfrm>
            <a:custGeom>
              <a:avLst/>
              <a:pathLst>
                <a:path w="3418272" h="202987">
                  <a:moveTo>
                    <a:pt x="0" y="50746"/>
                  </a:moveTo>
                  <a:lnTo>
                    <a:pt x="488324" y="0"/>
                  </a:lnTo>
                  <a:lnTo>
                    <a:pt x="976649" y="50746"/>
                  </a:lnTo>
                  <a:lnTo>
                    <a:pt x="1464973" y="202987"/>
                  </a:lnTo>
                  <a:lnTo>
                    <a:pt x="1953298" y="101493"/>
                  </a:lnTo>
                  <a:lnTo>
                    <a:pt x="2441622" y="0"/>
                  </a:lnTo>
                  <a:lnTo>
                    <a:pt x="2929947" y="0"/>
                  </a:lnTo>
                  <a:lnTo>
                    <a:pt x="3418272" y="0"/>
                  </a:lnTo>
                </a:path>
              </a:pathLst>
            </a:custGeom>
            <a:ln w="27101" cap="flat">
              <a:solidFill>
                <a:srgbClr val="F4A81D">
                  <a:alpha val="69803"/>
                </a:srgbClr>
              </a:solidFill>
              <a:prstDash val="solid"/>
              <a:round/>
            </a:ln>
          </p:spPr>
          <p:txBody>
            <a:bodyPr/>
            <a:lstStyle/>
            <a:p/>
          </p:txBody>
        </p:sp>
        <p:sp>
          <p:nvSpPr>
            <p:cNvPr id="19" name="pl19"/>
            <p:cNvSpPr/>
            <p:nvPr/>
          </p:nvSpPr>
          <p:spPr>
            <a:xfrm>
              <a:off x="1082252" y="2155866"/>
              <a:ext cx="3418272" cy="253733"/>
            </a:xfrm>
            <a:custGeom>
              <a:avLst/>
              <a:pathLst>
                <a:path w="3418272" h="253733">
                  <a:moveTo>
                    <a:pt x="0" y="0"/>
                  </a:moveTo>
                  <a:lnTo>
                    <a:pt x="488324" y="152240"/>
                  </a:lnTo>
                  <a:lnTo>
                    <a:pt x="976649" y="152240"/>
                  </a:lnTo>
                  <a:lnTo>
                    <a:pt x="1464973" y="253733"/>
                  </a:lnTo>
                  <a:lnTo>
                    <a:pt x="1953298" y="101493"/>
                  </a:lnTo>
                  <a:lnTo>
                    <a:pt x="2441622" y="101493"/>
                  </a:lnTo>
                  <a:lnTo>
                    <a:pt x="2929947" y="101493"/>
                  </a:lnTo>
                  <a:lnTo>
                    <a:pt x="3418272" y="0"/>
                  </a:lnTo>
                </a:path>
              </a:pathLst>
            </a:custGeom>
            <a:ln w="27101" cap="flat">
              <a:solidFill>
                <a:srgbClr val="F26829">
                  <a:alpha val="69803"/>
                </a:srgbClr>
              </a:solidFill>
              <a:prstDash val="solid"/>
              <a:round/>
            </a:ln>
          </p:spPr>
          <p:txBody>
            <a:bodyPr/>
            <a:lstStyle/>
            <a:p/>
          </p:txBody>
        </p:sp>
        <p:sp>
          <p:nvSpPr>
            <p:cNvPr id="20" name="pl20"/>
            <p:cNvSpPr/>
            <p:nvPr/>
          </p:nvSpPr>
          <p:spPr>
            <a:xfrm>
              <a:off x="1082252" y="2257359"/>
              <a:ext cx="3418272" cy="202987"/>
            </a:xfrm>
            <a:custGeom>
              <a:avLst/>
              <a:pathLst>
                <a:path w="3418272" h="202987">
                  <a:moveTo>
                    <a:pt x="0" y="101493"/>
                  </a:moveTo>
                  <a:lnTo>
                    <a:pt x="488324" y="50746"/>
                  </a:lnTo>
                  <a:lnTo>
                    <a:pt x="976649" y="152240"/>
                  </a:lnTo>
                  <a:lnTo>
                    <a:pt x="1464973" y="152240"/>
                  </a:lnTo>
                  <a:lnTo>
                    <a:pt x="1953298" y="0"/>
                  </a:lnTo>
                  <a:lnTo>
                    <a:pt x="2441622" y="202987"/>
                  </a:lnTo>
                  <a:lnTo>
                    <a:pt x="2929947" y="202987"/>
                  </a:lnTo>
                  <a:lnTo>
                    <a:pt x="3418272" y="101493"/>
                  </a:lnTo>
                </a:path>
              </a:pathLst>
            </a:custGeom>
            <a:ln w="27101" cap="flat">
              <a:solidFill>
                <a:srgbClr val="BD53BD">
                  <a:alpha val="69803"/>
                </a:srgbClr>
              </a:solidFill>
              <a:prstDash val="solid"/>
              <a:round/>
            </a:ln>
          </p:spPr>
          <p:txBody>
            <a:bodyPr/>
            <a:lstStyle/>
            <a:p/>
          </p:txBody>
        </p:sp>
        <p:sp>
          <p:nvSpPr>
            <p:cNvPr id="21" name="pl21"/>
            <p:cNvSpPr/>
            <p:nvPr/>
          </p:nvSpPr>
          <p:spPr>
            <a:xfrm>
              <a:off x="1082252" y="1952879"/>
              <a:ext cx="3418272" cy="101493"/>
            </a:xfrm>
            <a:custGeom>
              <a:avLst/>
              <a:pathLst>
                <a:path w="3418272" h="101493">
                  <a:moveTo>
                    <a:pt x="0" y="0"/>
                  </a:moveTo>
                  <a:lnTo>
                    <a:pt x="488324" y="0"/>
                  </a:lnTo>
                  <a:lnTo>
                    <a:pt x="976649" y="50746"/>
                  </a:lnTo>
                  <a:lnTo>
                    <a:pt x="1464973" y="50746"/>
                  </a:lnTo>
                  <a:lnTo>
                    <a:pt x="1953298" y="50746"/>
                  </a:lnTo>
                  <a:lnTo>
                    <a:pt x="2441622" y="50746"/>
                  </a:lnTo>
                  <a:lnTo>
                    <a:pt x="2929947" y="101493"/>
                  </a:lnTo>
                  <a:lnTo>
                    <a:pt x="3418272" y="101493"/>
                  </a:lnTo>
                </a:path>
              </a:pathLst>
            </a:custGeom>
            <a:ln w="27101" cap="flat">
              <a:solidFill>
                <a:srgbClr val="6363C0">
                  <a:alpha val="69803"/>
                </a:srgbClr>
              </a:solidFill>
              <a:prstDash val="solid"/>
              <a:round/>
            </a:ln>
          </p:spPr>
          <p:txBody>
            <a:bodyPr/>
            <a:lstStyle/>
            <a:p/>
          </p:txBody>
        </p:sp>
        <p:sp>
          <p:nvSpPr>
            <p:cNvPr id="22" name="pl22"/>
            <p:cNvSpPr/>
            <p:nvPr/>
          </p:nvSpPr>
          <p:spPr>
            <a:xfrm>
              <a:off x="1082252" y="1952879"/>
              <a:ext cx="3418272" cy="405974"/>
            </a:xfrm>
            <a:custGeom>
              <a:avLst/>
              <a:pathLst>
                <a:path w="3418272" h="405974">
                  <a:moveTo>
                    <a:pt x="0" y="101493"/>
                  </a:moveTo>
                  <a:lnTo>
                    <a:pt x="488324" y="50746"/>
                  </a:lnTo>
                  <a:lnTo>
                    <a:pt x="976649" y="355227"/>
                  </a:lnTo>
                  <a:lnTo>
                    <a:pt x="1464973" y="405974"/>
                  </a:lnTo>
                  <a:lnTo>
                    <a:pt x="1953298" y="50746"/>
                  </a:lnTo>
                  <a:lnTo>
                    <a:pt x="2441622" y="101493"/>
                  </a:lnTo>
                  <a:lnTo>
                    <a:pt x="2929947" y="0"/>
                  </a:lnTo>
                  <a:lnTo>
                    <a:pt x="3418272" y="0"/>
                  </a:lnTo>
                </a:path>
              </a:pathLst>
            </a:custGeom>
            <a:ln w="27101" cap="flat">
              <a:solidFill>
                <a:srgbClr val="008DC9">
                  <a:alpha val="69803"/>
                </a:srgbClr>
              </a:solidFill>
              <a:prstDash val="solid"/>
              <a:round/>
            </a:ln>
          </p:spPr>
          <p:txBody>
            <a:bodyPr/>
            <a:lstStyle/>
            <a:p/>
          </p:txBody>
        </p:sp>
        <p:sp>
          <p:nvSpPr>
            <p:cNvPr id="23" name="pl23"/>
            <p:cNvSpPr/>
            <p:nvPr/>
          </p:nvSpPr>
          <p:spPr>
            <a:xfrm>
              <a:off x="1082252" y="2003625"/>
              <a:ext cx="3418272" cy="304480"/>
            </a:xfrm>
            <a:custGeom>
              <a:avLst/>
              <a:pathLst>
                <a:path w="3418272" h="304480">
                  <a:moveTo>
                    <a:pt x="0" y="0"/>
                  </a:moveTo>
                  <a:lnTo>
                    <a:pt x="488324" y="0"/>
                  </a:lnTo>
                  <a:lnTo>
                    <a:pt x="976649" y="50746"/>
                  </a:lnTo>
                  <a:lnTo>
                    <a:pt x="1464973" y="304480"/>
                  </a:lnTo>
                  <a:lnTo>
                    <a:pt x="1953298" y="0"/>
                  </a:lnTo>
                  <a:lnTo>
                    <a:pt x="2441622" y="202987"/>
                  </a:lnTo>
                  <a:lnTo>
                    <a:pt x="2929947" y="202987"/>
                  </a:lnTo>
                  <a:lnTo>
                    <a:pt x="3418272" y="202987"/>
                  </a:lnTo>
                </a:path>
              </a:pathLst>
            </a:custGeom>
            <a:ln w="27101" cap="flat">
              <a:solidFill>
                <a:srgbClr val="40BF73">
                  <a:alpha val="69803"/>
                </a:srgbClr>
              </a:solidFill>
              <a:prstDash val="solid"/>
              <a:round/>
            </a:ln>
          </p:spPr>
          <p:txBody>
            <a:bodyPr/>
            <a:lstStyle/>
            <a:p/>
          </p:txBody>
        </p:sp>
        <p:sp>
          <p:nvSpPr>
            <p:cNvPr id="24" name="pl24"/>
            <p:cNvSpPr/>
            <p:nvPr/>
          </p:nvSpPr>
          <p:spPr>
            <a:xfrm>
              <a:off x="1082252" y="2155866"/>
              <a:ext cx="3418272" cy="253733"/>
            </a:xfrm>
            <a:custGeom>
              <a:avLst/>
              <a:pathLst>
                <a:path w="3418272" h="253733">
                  <a:moveTo>
                    <a:pt x="0" y="0"/>
                  </a:moveTo>
                  <a:lnTo>
                    <a:pt x="488324" y="152240"/>
                  </a:lnTo>
                  <a:lnTo>
                    <a:pt x="976649" y="152240"/>
                  </a:lnTo>
                  <a:lnTo>
                    <a:pt x="1464973" y="253733"/>
                  </a:lnTo>
                  <a:lnTo>
                    <a:pt x="1953298" y="101493"/>
                  </a:lnTo>
                  <a:lnTo>
                    <a:pt x="2441622" y="101493"/>
                  </a:lnTo>
                  <a:lnTo>
                    <a:pt x="2929947" y="101493"/>
                  </a:lnTo>
                  <a:lnTo>
                    <a:pt x="3418272" y="0"/>
                  </a:lnTo>
                </a:path>
              </a:pathLst>
            </a:custGeom>
            <a:ln w="65043" cap="flat">
              <a:solidFill>
                <a:srgbClr val="000000">
                  <a:alpha val="100000"/>
                </a:srgbClr>
              </a:solidFill>
              <a:prstDash val="solid"/>
              <a:round/>
            </a:ln>
          </p:spPr>
          <p:txBody>
            <a:bodyPr/>
            <a:lstStyle/>
            <a:p/>
          </p:txBody>
        </p:sp>
        <p:sp>
          <p:nvSpPr>
            <p:cNvPr id="25" name="pl25"/>
            <p:cNvSpPr/>
            <p:nvPr/>
          </p:nvSpPr>
          <p:spPr>
            <a:xfrm>
              <a:off x="1082252" y="2155866"/>
              <a:ext cx="3418272" cy="253733"/>
            </a:xfrm>
            <a:custGeom>
              <a:avLst/>
              <a:pathLst>
                <a:path w="3418272" h="253733">
                  <a:moveTo>
                    <a:pt x="0" y="0"/>
                  </a:moveTo>
                  <a:lnTo>
                    <a:pt x="488324" y="152240"/>
                  </a:lnTo>
                  <a:lnTo>
                    <a:pt x="976649" y="152240"/>
                  </a:lnTo>
                  <a:lnTo>
                    <a:pt x="1464973" y="253733"/>
                  </a:lnTo>
                  <a:lnTo>
                    <a:pt x="1953298" y="101493"/>
                  </a:lnTo>
                  <a:lnTo>
                    <a:pt x="2441622" y="101493"/>
                  </a:lnTo>
                  <a:lnTo>
                    <a:pt x="2929947" y="101493"/>
                  </a:lnTo>
                  <a:lnTo>
                    <a:pt x="3418272" y="0"/>
                  </a:lnTo>
                </a:path>
              </a:pathLst>
            </a:custGeom>
            <a:ln w="40651" cap="flat">
              <a:solidFill>
                <a:srgbClr val="F26829">
                  <a:alpha val="100000"/>
                </a:srgbClr>
              </a:solidFill>
              <a:prstDash val="solid"/>
              <a:round/>
            </a:ln>
          </p:spPr>
          <p:txBody>
            <a:bodyPr/>
            <a:lstStyle/>
            <a:p/>
          </p:txBody>
        </p:sp>
        <p:sp>
          <p:nvSpPr>
            <p:cNvPr id="26" name="tx26"/>
            <p:cNvSpPr/>
            <p:nvPr/>
          </p:nvSpPr>
          <p:spPr>
            <a:xfrm>
              <a:off x="1021993" y="1985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7" name="tx27"/>
            <p:cNvSpPr/>
            <p:nvPr/>
          </p:nvSpPr>
          <p:spPr>
            <a:xfrm>
              <a:off x="1510317" y="21373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8" name="tx28"/>
            <p:cNvSpPr/>
            <p:nvPr/>
          </p:nvSpPr>
          <p:spPr>
            <a:xfrm>
              <a:off x="1998642" y="21373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9" name="tx29"/>
            <p:cNvSpPr/>
            <p:nvPr/>
          </p:nvSpPr>
          <p:spPr>
            <a:xfrm>
              <a:off x="2486966" y="2238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0" name="tx30"/>
            <p:cNvSpPr/>
            <p:nvPr/>
          </p:nvSpPr>
          <p:spPr>
            <a:xfrm>
              <a:off x="2975291" y="20865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 name="tx31"/>
            <p:cNvSpPr/>
            <p:nvPr/>
          </p:nvSpPr>
          <p:spPr>
            <a:xfrm>
              <a:off x="3463616" y="20865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2" name="tx32"/>
            <p:cNvSpPr/>
            <p:nvPr/>
          </p:nvSpPr>
          <p:spPr>
            <a:xfrm>
              <a:off x="3951940" y="20865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3" name="tx33"/>
            <p:cNvSpPr/>
            <p:nvPr/>
          </p:nvSpPr>
          <p:spPr>
            <a:xfrm>
              <a:off x="4440265" y="1985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4" name="tx34"/>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5" name="tx35"/>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6" name="tx36"/>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7" name="tx37"/>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8" name="tx38"/>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9" name="tx39"/>
            <p:cNvSpPr/>
            <p:nvPr/>
          </p:nvSpPr>
          <p:spPr>
            <a:xfrm rot="-5400000">
              <a:off x="94088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0" name="tx40"/>
            <p:cNvSpPr/>
            <p:nvPr/>
          </p:nvSpPr>
          <p:spPr>
            <a:xfrm rot="-5400000">
              <a:off x="191753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1" name="tx41"/>
            <p:cNvSpPr/>
            <p:nvPr/>
          </p:nvSpPr>
          <p:spPr>
            <a:xfrm rot="-5400000">
              <a:off x="289418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2" name="tx42"/>
            <p:cNvSpPr/>
            <p:nvPr/>
          </p:nvSpPr>
          <p:spPr>
            <a:xfrm rot="-5400000">
              <a:off x="3870833"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3" name="tx43"/>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55125"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55125"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6" name="pl46"/>
            <p:cNvSpPr/>
            <p:nvPr/>
          </p:nvSpPr>
          <p:spPr>
            <a:xfrm>
              <a:off x="1855125" y="4986636"/>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47" name="pl47"/>
            <p:cNvSpPr/>
            <p:nvPr/>
          </p:nvSpPr>
          <p:spPr>
            <a:xfrm>
              <a:off x="2495943"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8" name="pl48"/>
            <p:cNvSpPr/>
            <p:nvPr/>
          </p:nvSpPr>
          <p:spPr>
            <a:xfrm>
              <a:off x="2495943"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9" name="pl49"/>
            <p:cNvSpPr/>
            <p:nvPr/>
          </p:nvSpPr>
          <p:spPr>
            <a:xfrm>
              <a:off x="3136761"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36761"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22225"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22225"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63043"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63043"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03861"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03861"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47565" y="1437626"/>
              <a:ext cx="22876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AMR, 2018-2025</a:t>
              </a:r>
            </a:p>
          </p:txBody>
        </p:sp>
        <p:sp>
          <p:nvSpPr>
            <p:cNvPr id="58" name="pl58"/>
            <p:cNvSpPr/>
            <p:nvPr/>
          </p:nvSpPr>
          <p:spPr>
            <a:xfrm>
              <a:off x="5244722" y="3627522"/>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9" name="pl59"/>
            <p:cNvSpPr/>
            <p:nvPr/>
          </p:nvSpPr>
          <p:spPr>
            <a:xfrm>
              <a:off x="5244722" y="3120054"/>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0" name="pl60"/>
            <p:cNvSpPr/>
            <p:nvPr/>
          </p:nvSpPr>
          <p:spPr>
            <a:xfrm>
              <a:off x="5244722" y="2612586"/>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1" name="pl61"/>
            <p:cNvSpPr/>
            <p:nvPr/>
          </p:nvSpPr>
          <p:spPr>
            <a:xfrm>
              <a:off x="5244722" y="2105119"/>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2" name="pl62"/>
            <p:cNvSpPr/>
            <p:nvPr/>
          </p:nvSpPr>
          <p:spPr>
            <a:xfrm>
              <a:off x="5244722" y="388125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3" name="pl63"/>
            <p:cNvSpPr/>
            <p:nvPr/>
          </p:nvSpPr>
          <p:spPr>
            <a:xfrm>
              <a:off x="5244722" y="3373788"/>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4" name="pl64"/>
            <p:cNvSpPr/>
            <p:nvPr/>
          </p:nvSpPr>
          <p:spPr>
            <a:xfrm>
              <a:off x="5244722" y="2866320"/>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5" name="pl65"/>
            <p:cNvSpPr/>
            <p:nvPr/>
          </p:nvSpPr>
          <p:spPr>
            <a:xfrm>
              <a:off x="5244722" y="2358853"/>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6" name="pl66"/>
            <p:cNvSpPr/>
            <p:nvPr/>
          </p:nvSpPr>
          <p:spPr>
            <a:xfrm>
              <a:off x="5244722" y="185138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7" name="pl67"/>
            <p:cNvSpPr/>
            <p:nvPr/>
          </p:nvSpPr>
          <p:spPr>
            <a:xfrm>
              <a:off x="541563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39228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7368934"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34558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5415636" y="2358853"/>
              <a:ext cx="3418272" cy="811948"/>
            </a:xfrm>
            <a:custGeom>
              <a:avLst/>
              <a:pathLst>
                <a:path w="3418272" h="811948">
                  <a:moveTo>
                    <a:pt x="0" y="202987"/>
                  </a:moveTo>
                  <a:lnTo>
                    <a:pt x="488324" y="0"/>
                  </a:lnTo>
                  <a:lnTo>
                    <a:pt x="976649" y="202987"/>
                  </a:lnTo>
                  <a:lnTo>
                    <a:pt x="1464973" y="811948"/>
                  </a:lnTo>
                  <a:lnTo>
                    <a:pt x="1953298" y="405974"/>
                  </a:lnTo>
                  <a:lnTo>
                    <a:pt x="2441622" y="0"/>
                  </a:lnTo>
                  <a:lnTo>
                    <a:pt x="2929947" y="0"/>
                  </a:lnTo>
                  <a:lnTo>
                    <a:pt x="3418272" y="0"/>
                  </a:lnTo>
                </a:path>
              </a:pathLst>
            </a:custGeom>
            <a:ln w="27101" cap="flat">
              <a:solidFill>
                <a:srgbClr val="F4A81D">
                  <a:alpha val="69803"/>
                </a:srgbClr>
              </a:solidFill>
              <a:prstDash val="solid"/>
              <a:round/>
            </a:ln>
          </p:spPr>
          <p:txBody>
            <a:bodyPr/>
            <a:lstStyle/>
            <a:p/>
          </p:txBody>
        </p:sp>
        <p:sp>
          <p:nvSpPr>
            <p:cNvPr id="72" name="pl72"/>
            <p:cNvSpPr/>
            <p:nvPr/>
          </p:nvSpPr>
          <p:spPr>
            <a:xfrm>
              <a:off x="5415636" y="1749892"/>
              <a:ext cx="3418272" cy="1014935"/>
            </a:xfrm>
            <a:custGeom>
              <a:avLst/>
              <a:pathLst>
                <a:path w="3418272" h="1014935">
                  <a:moveTo>
                    <a:pt x="0" y="0"/>
                  </a:moveTo>
                  <a:lnTo>
                    <a:pt x="488324" y="608961"/>
                  </a:lnTo>
                  <a:lnTo>
                    <a:pt x="976649" y="608961"/>
                  </a:lnTo>
                  <a:lnTo>
                    <a:pt x="1464973" y="1014935"/>
                  </a:lnTo>
                  <a:lnTo>
                    <a:pt x="1953298" y="405974"/>
                  </a:lnTo>
                  <a:lnTo>
                    <a:pt x="2441622" y="405974"/>
                  </a:lnTo>
                  <a:lnTo>
                    <a:pt x="2929947" y="405974"/>
                  </a:lnTo>
                  <a:lnTo>
                    <a:pt x="3418272" y="0"/>
                  </a:lnTo>
                </a:path>
              </a:pathLst>
            </a:custGeom>
            <a:ln w="27101" cap="flat">
              <a:solidFill>
                <a:srgbClr val="F26829">
                  <a:alpha val="69803"/>
                </a:srgbClr>
              </a:solidFill>
              <a:prstDash val="solid"/>
              <a:round/>
            </a:ln>
          </p:spPr>
          <p:txBody>
            <a:bodyPr/>
            <a:lstStyle/>
            <a:p/>
          </p:txBody>
        </p:sp>
        <p:sp>
          <p:nvSpPr>
            <p:cNvPr id="73" name="pl73"/>
            <p:cNvSpPr/>
            <p:nvPr/>
          </p:nvSpPr>
          <p:spPr>
            <a:xfrm>
              <a:off x="5415636" y="2155866"/>
              <a:ext cx="3418272" cy="811948"/>
            </a:xfrm>
            <a:custGeom>
              <a:avLst/>
              <a:pathLst>
                <a:path w="3418272" h="811948">
                  <a:moveTo>
                    <a:pt x="0" y="405974"/>
                  </a:moveTo>
                  <a:lnTo>
                    <a:pt x="488324" y="202987"/>
                  </a:lnTo>
                  <a:lnTo>
                    <a:pt x="976649" y="608961"/>
                  </a:lnTo>
                  <a:lnTo>
                    <a:pt x="1464973" y="608961"/>
                  </a:lnTo>
                  <a:lnTo>
                    <a:pt x="1953298" y="0"/>
                  </a:lnTo>
                  <a:lnTo>
                    <a:pt x="2441622" y="811948"/>
                  </a:lnTo>
                  <a:lnTo>
                    <a:pt x="2929947" y="811948"/>
                  </a:lnTo>
                  <a:lnTo>
                    <a:pt x="3418272" y="405974"/>
                  </a:lnTo>
                </a:path>
              </a:pathLst>
            </a:custGeom>
            <a:ln w="27101" cap="flat">
              <a:solidFill>
                <a:srgbClr val="BD53BD">
                  <a:alpha val="69803"/>
                </a:srgbClr>
              </a:solidFill>
              <a:prstDash val="solid"/>
              <a:round/>
            </a:ln>
          </p:spPr>
          <p:txBody>
            <a:bodyPr/>
            <a:lstStyle/>
            <a:p/>
          </p:txBody>
        </p:sp>
        <p:sp>
          <p:nvSpPr>
            <p:cNvPr id="74" name="pl74"/>
            <p:cNvSpPr/>
            <p:nvPr/>
          </p:nvSpPr>
          <p:spPr>
            <a:xfrm>
              <a:off x="5415636" y="2358853"/>
              <a:ext cx="3418272" cy="405974"/>
            </a:xfrm>
            <a:custGeom>
              <a:avLst/>
              <a:pathLst>
                <a:path w="3418272" h="405974">
                  <a:moveTo>
                    <a:pt x="0" y="0"/>
                  </a:moveTo>
                  <a:lnTo>
                    <a:pt x="488324" y="0"/>
                  </a:lnTo>
                  <a:lnTo>
                    <a:pt x="976649" y="202987"/>
                  </a:lnTo>
                  <a:lnTo>
                    <a:pt x="1464973" y="202987"/>
                  </a:lnTo>
                  <a:lnTo>
                    <a:pt x="1953298" y="202987"/>
                  </a:lnTo>
                  <a:lnTo>
                    <a:pt x="2441622" y="202987"/>
                  </a:lnTo>
                  <a:lnTo>
                    <a:pt x="2929947" y="405974"/>
                  </a:lnTo>
                  <a:lnTo>
                    <a:pt x="3418272" y="405974"/>
                  </a:lnTo>
                </a:path>
              </a:pathLst>
            </a:custGeom>
            <a:ln w="27101" cap="flat">
              <a:solidFill>
                <a:srgbClr val="6363C0">
                  <a:alpha val="69803"/>
                </a:srgbClr>
              </a:solidFill>
              <a:prstDash val="solid"/>
              <a:round/>
            </a:ln>
          </p:spPr>
          <p:txBody>
            <a:bodyPr/>
            <a:lstStyle/>
            <a:p/>
          </p:txBody>
        </p:sp>
        <p:sp>
          <p:nvSpPr>
            <p:cNvPr id="75" name="pl75"/>
            <p:cNvSpPr/>
            <p:nvPr/>
          </p:nvSpPr>
          <p:spPr>
            <a:xfrm>
              <a:off x="5415636" y="2155866"/>
              <a:ext cx="3418272" cy="1623896"/>
            </a:xfrm>
            <a:custGeom>
              <a:avLst/>
              <a:pathLst>
                <a:path w="3418272" h="1623896">
                  <a:moveTo>
                    <a:pt x="0" y="405974"/>
                  </a:moveTo>
                  <a:lnTo>
                    <a:pt x="488324" y="202987"/>
                  </a:lnTo>
                  <a:lnTo>
                    <a:pt x="976649" y="1420909"/>
                  </a:lnTo>
                  <a:lnTo>
                    <a:pt x="1464973" y="1623896"/>
                  </a:lnTo>
                  <a:lnTo>
                    <a:pt x="1953298" y="202987"/>
                  </a:lnTo>
                  <a:lnTo>
                    <a:pt x="2441622" y="405974"/>
                  </a:lnTo>
                  <a:lnTo>
                    <a:pt x="2929947" y="0"/>
                  </a:lnTo>
                  <a:lnTo>
                    <a:pt x="3418272" y="0"/>
                  </a:lnTo>
                </a:path>
              </a:pathLst>
            </a:custGeom>
            <a:ln w="27101" cap="flat">
              <a:solidFill>
                <a:srgbClr val="008DC9">
                  <a:alpha val="69803"/>
                </a:srgbClr>
              </a:solidFill>
              <a:prstDash val="solid"/>
              <a:round/>
            </a:ln>
          </p:spPr>
          <p:txBody>
            <a:bodyPr/>
            <a:lstStyle/>
            <a:p/>
          </p:txBody>
        </p:sp>
        <p:sp>
          <p:nvSpPr>
            <p:cNvPr id="76" name="pl76"/>
            <p:cNvSpPr/>
            <p:nvPr/>
          </p:nvSpPr>
          <p:spPr>
            <a:xfrm>
              <a:off x="5415636" y="2358853"/>
              <a:ext cx="3418272" cy="1217922"/>
            </a:xfrm>
            <a:custGeom>
              <a:avLst/>
              <a:pathLst>
                <a:path w="3418272" h="1217922">
                  <a:moveTo>
                    <a:pt x="0" y="0"/>
                  </a:moveTo>
                  <a:lnTo>
                    <a:pt x="488324" y="0"/>
                  </a:lnTo>
                  <a:lnTo>
                    <a:pt x="976649" y="202987"/>
                  </a:lnTo>
                  <a:lnTo>
                    <a:pt x="1464973" y="1217922"/>
                  </a:lnTo>
                  <a:lnTo>
                    <a:pt x="1953298" y="0"/>
                  </a:lnTo>
                  <a:lnTo>
                    <a:pt x="2441622" y="811948"/>
                  </a:lnTo>
                  <a:lnTo>
                    <a:pt x="2929947" y="811948"/>
                  </a:lnTo>
                  <a:lnTo>
                    <a:pt x="3418272" y="811948"/>
                  </a:lnTo>
                </a:path>
              </a:pathLst>
            </a:custGeom>
            <a:ln w="27101" cap="flat">
              <a:solidFill>
                <a:srgbClr val="40BF73">
                  <a:alpha val="69803"/>
                </a:srgbClr>
              </a:solidFill>
              <a:prstDash val="solid"/>
              <a:round/>
            </a:ln>
          </p:spPr>
          <p:txBody>
            <a:bodyPr/>
            <a:lstStyle/>
            <a:p/>
          </p:txBody>
        </p:sp>
        <p:sp>
          <p:nvSpPr>
            <p:cNvPr id="77" name="pl77"/>
            <p:cNvSpPr/>
            <p:nvPr/>
          </p:nvSpPr>
          <p:spPr>
            <a:xfrm>
              <a:off x="5415636" y="2358853"/>
              <a:ext cx="3418272" cy="0"/>
            </a:xfrm>
            <a:custGeom>
              <a:avLst/>
              <a:pathLst>
                <a:path w="3418272" h="0">
                  <a:moveTo>
                    <a:pt x="0" y="0"/>
                  </a:moveTo>
                  <a:lnTo>
                    <a:pt x="0" y="0"/>
                  </a:lnTo>
                  <a:lnTo>
                    <a:pt x="0" y="0"/>
                  </a:lnTo>
                  <a:lnTo>
                    <a:pt x="0" y="0"/>
                  </a:lnTo>
                  <a:lnTo>
                    <a:pt x="0" y="0"/>
                  </a:lnTo>
                  <a:lnTo>
                    <a:pt x="0" y="0"/>
                  </a:lnTo>
                  <a:lnTo>
                    <a:pt x="488324" y="0"/>
                  </a:lnTo>
                  <a:lnTo>
                    <a:pt x="488324" y="0"/>
                  </a:lnTo>
                  <a:lnTo>
                    <a:pt x="488324" y="0"/>
                  </a:lnTo>
                  <a:lnTo>
                    <a:pt x="488324" y="0"/>
                  </a:lnTo>
                  <a:lnTo>
                    <a:pt x="488324" y="0"/>
                  </a:lnTo>
                  <a:lnTo>
                    <a:pt x="488324" y="0"/>
                  </a:lnTo>
                  <a:lnTo>
                    <a:pt x="976649" y="0"/>
                  </a:lnTo>
                  <a:lnTo>
                    <a:pt x="976649" y="0"/>
                  </a:lnTo>
                  <a:lnTo>
                    <a:pt x="976649" y="0"/>
                  </a:lnTo>
                  <a:lnTo>
                    <a:pt x="976649" y="0"/>
                  </a:lnTo>
                  <a:lnTo>
                    <a:pt x="976649" y="0"/>
                  </a:lnTo>
                  <a:lnTo>
                    <a:pt x="976649" y="0"/>
                  </a:lnTo>
                  <a:lnTo>
                    <a:pt x="1464973" y="0"/>
                  </a:lnTo>
                  <a:lnTo>
                    <a:pt x="1464973" y="0"/>
                  </a:lnTo>
                  <a:lnTo>
                    <a:pt x="1464973" y="0"/>
                  </a:lnTo>
                  <a:lnTo>
                    <a:pt x="1464973" y="0"/>
                  </a:lnTo>
                  <a:lnTo>
                    <a:pt x="1464973" y="0"/>
                  </a:lnTo>
                  <a:lnTo>
                    <a:pt x="1464973" y="0"/>
                  </a:lnTo>
                  <a:lnTo>
                    <a:pt x="1953298" y="0"/>
                  </a:lnTo>
                  <a:lnTo>
                    <a:pt x="1953298" y="0"/>
                  </a:lnTo>
                  <a:lnTo>
                    <a:pt x="1953298" y="0"/>
                  </a:lnTo>
                  <a:lnTo>
                    <a:pt x="1953298" y="0"/>
                  </a:lnTo>
                  <a:lnTo>
                    <a:pt x="1953298" y="0"/>
                  </a:lnTo>
                  <a:lnTo>
                    <a:pt x="1953298" y="0"/>
                  </a:lnTo>
                  <a:lnTo>
                    <a:pt x="2441622" y="0"/>
                  </a:lnTo>
                  <a:lnTo>
                    <a:pt x="2441622" y="0"/>
                  </a:lnTo>
                  <a:lnTo>
                    <a:pt x="2441622" y="0"/>
                  </a:lnTo>
                  <a:lnTo>
                    <a:pt x="2441622" y="0"/>
                  </a:lnTo>
                  <a:lnTo>
                    <a:pt x="2441622" y="0"/>
                  </a:lnTo>
                  <a:lnTo>
                    <a:pt x="2441622" y="0"/>
                  </a:lnTo>
                  <a:lnTo>
                    <a:pt x="2929947" y="0"/>
                  </a:lnTo>
                  <a:lnTo>
                    <a:pt x="2929947" y="0"/>
                  </a:lnTo>
                  <a:lnTo>
                    <a:pt x="2929947" y="0"/>
                  </a:lnTo>
                  <a:lnTo>
                    <a:pt x="2929947" y="0"/>
                  </a:lnTo>
                  <a:lnTo>
                    <a:pt x="2929947" y="0"/>
                  </a:lnTo>
                  <a:lnTo>
                    <a:pt x="2929947" y="0"/>
                  </a:lnTo>
                  <a:lnTo>
                    <a:pt x="3418272" y="0"/>
                  </a:lnTo>
                  <a:lnTo>
                    <a:pt x="3418272" y="0"/>
                  </a:lnTo>
                  <a:lnTo>
                    <a:pt x="3418272" y="0"/>
                  </a:lnTo>
                  <a:lnTo>
                    <a:pt x="3418272" y="0"/>
                  </a:lnTo>
                  <a:lnTo>
                    <a:pt x="3418272" y="0"/>
                  </a:lnTo>
                  <a:lnTo>
                    <a:pt x="3418272" y="0"/>
                  </a:lnTo>
                </a:path>
              </a:pathLst>
            </a:custGeom>
            <a:ln w="13550" cap="flat">
              <a:solidFill>
                <a:srgbClr val="000000">
                  <a:alpha val="100000"/>
                </a:srgbClr>
              </a:solidFill>
              <a:prstDash val="dash"/>
              <a:round/>
            </a:ln>
          </p:spPr>
          <p:txBody>
            <a:bodyPr/>
            <a:lstStyle/>
            <a:p/>
          </p:txBody>
        </p:sp>
        <p:sp>
          <p:nvSpPr>
            <p:cNvPr id="78" name="pl78"/>
            <p:cNvSpPr/>
            <p:nvPr/>
          </p:nvSpPr>
          <p:spPr>
            <a:xfrm>
              <a:off x="5415636" y="1749892"/>
              <a:ext cx="3418272" cy="1014935"/>
            </a:xfrm>
            <a:custGeom>
              <a:avLst/>
              <a:pathLst>
                <a:path w="3418272" h="1014935">
                  <a:moveTo>
                    <a:pt x="0" y="0"/>
                  </a:moveTo>
                  <a:lnTo>
                    <a:pt x="488324" y="608961"/>
                  </a:lnTo>
                  <a:lnTo>
                    <a:pt x="976649" y="608961"/>
                  </a:lnTo>
                  <a:lnTo>
                    <a:pt x="1464973" y="1014935"/>
                  </a:lnTo>
                  <a:lnTo>
                    <a:pt x="1953298" y="405974"/>
                  </a:lnTo>
                  <a:lnTo>
                    <a:pt x="2441622" y="405974"/>
                  </a:lnTo>
                  <a:lnTo>
                    <a:pt x="2929947" y="405974"/>
                  </a:lnTo>
                  <a:lnTo>
                    <a:pt x="3418272" y="0"/>
                  </a:lnTo>
                </a:path>
              </a:pathLst>
            </a:custGeom>
            <a:ln w="65043" cap="flat">
              <a:solidFill>
                <a:srgbClr val="000000">
                  <a:alpha val="100000"/>
                </a:srgbClr>
              </a:solidFill>
              <a:prstDash val="solid"/>
              <a:round/>
            </a:ln>
          </p:spPr>
          <p:txBody>
            <a:bodyPr/>
            <a:lstStyle/>
            <a:p/>
          </p:txBody>
        </p:sp>
        <p:sp>
          <p:nvSpPr>
            <p:cNvPr id="79" name="pl79"/>
            <p:cNvSpPr/>
            <p:nvPr/>
          </p:nvSpPr>
          <p:spPr>
            <a:xfrm>
              <a:off x="5415636" y="1749892"/>
              <a:ext cx="3418272" cy="1014935"/>
            </a:xfrm>
            <a:custGeom>
              <a:avLst/>
              <a:pathLst>
                <a:path w="3418272" h="1014935">
                  <a:moveTo>
                    <a:pt x="0" y="0"/>
                  </a:moveTo>
                  <a:lnTo>
                    <a:pt x="488324" y="608961"/>
                  </a:lnTo>
                  <a:lnTo>
                    <a:pt x="976649" y="608961"/>
                  </a:lnTo>
                  <a:lnTo>
                    <a:pt x="1464973" y="1014935"/>
                  </a:lnTo>
                  <a:lnTo>
                    <a:pt x="1953298" y="405974"/>
                  </a:lnTo>
                  <a:lnTo>
                    <a:pt x="2441622" y="405974"/>
                  </a:lnTo>
                  <a:lnTo>
                    <a:pt x="2929947" y="405974"/>
                  </a:lnTo>
                  <a:lnTo>
                    <a:pt x="3418272" y="0"/>
                  </a:lnTo>
                </a:path>
              </a:pathLst>
            </a:custGeom>
            <a:ln w="40651" cap="flat">
              <a:solidFill>
                <a:srgbClr val="F26829">
                  <a:alpha val="100000"/>
                </a:srgbClr>
              </a:solidFill>
              <a:prstDash val="solid"/>
              <a:round/>
            </a:ln>
          </p:spPr>
          <p:txBody>
            <a:bodyPr/>
            <a:lstStyle/>
            <a:p/>
          </p:txBody>
        </p:sp>
        <p:sp>
          <p:nvSpPr>
            <p:cNvPr id="80" name="tx80"/>
            <p:cNvSpPr/>
            <p:nvPr/>
          </p:nvSpPr>
          <p:spPr>
            <a:xfrm>
              <a:off x="5385506" y="15713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1" name="tx81"/>
            <p:cNvSpPr/>
            <p:nvPr/>
          </p:nvSpPr>
          <p:spPr>
            <a:xfrm>
              <a:off x="5873831" y="2180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2" name="tx82"/>
            <p:cNvSpPr/>
            <p:nvPr/>
          </p:nvSpPr>
          <p:spPr>
            <a:xfrm>
              <a:off x="6362155" y="2180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6832421"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 name="tx84"/>
            <p:cNvSpPr/>
            <p:nvPr/>
          </p:nvSpPr>
          <p:spPr>
            <a:xfrm>
              <a:off x="7338805" y="1977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5" name="tx85"/>
            <p:cNvSpPr/>
            <p:nvPr/>
          </p:nvSpPr>
          <p:spPr>
            <a:xfrm>
              <a:off x="7827129" y="1977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 name="tx86"/>
            <p:cNvSpPr/>
            <p:nvPr/>
          </p:nvSpPr>
          <p:spPr>
            <a:xfrm>
              <a:off x="8315454" y="1977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 name="tx87"/>
            <p:cNvSpPr/>
            <p:nvPr/>
          </p:nvSpPr>
          <p:spPr>
            <a:xfrm>
              <a:off x="8803778" y="15713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8" name="tx88"/>
            <p:cNvSpPr/>
            <p:nvPr/>
          </p:nvSpPr>
          <p:spPr>
            <a:xfrm>
              <a:off x="4963093" y="3835764"/>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89" name="tx89"/>
            <p:cNvSpPr/>
            <p:nvPr/>
          </p:nvSpPr>
          <p:spPr>
            <a:xfrm>
              <a:off x="4963093" y="3328296"/>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90" name="tx90"/>
            <p:cNvSpPr/>
            <p:nvPr/>
          </p:nvSpPr>
          <p:spPr>
            <a:xfrm>
              <a:off x="4963093" y="2820829"/>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1" name="tx91"/>
            <p:cNvSpPr/>
            <p:nvPr/>
          </p:nvSpPr>
          <p:spPr>
            <a:xfrm>
              <a:off x="5005430" y="2313361"/>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92" name="tx92"/>
            <p:cNvSpPr/>
            <p:nvPr/>
          </p:nvSpPr>
          <p:spPr>
            <a:xfrm>
              <a:off x="5005430" y="1805894"/>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3" name="tx93"/>
            <p:cNvSpPr/>
            <p:nvPr/>
          </p:nvSpPr>
          <p:spPr>
            <a:xfrm rot="-5400000">
              <a:off x="527426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4" name="tx94"/>
            <p:cNvSpPr/>
            <p:nvPr/>
          </p:nvSpPr>
          <p:spPr>
            <a:xfrm rot="-5400000">
              <a:off x="62509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5" name="tx95"/>
            <p:cNvSpPr/>
            <p:nvPr/>
          </p:nvSpPr>
          <p:spPr>
            <a:xfrm rot="-5400000">
              <a:off x="7227568"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6" name="tx96"/>
            <p:cNvSpPr/>
            <p:nvPr/>
          </p:nvSpPr>
          <p:spPr>
            <a:xfrm rot="-5400000">
              <a:off x="820421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7" name="tx97"/>
            <p:cNvSpPr/>
            <p:nvPr/>
          </p:nvSpPr>
          <p:spPr>
            <a:xfrm rot="-5400000">
              <a:off x="426398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8" name="pl98"/>
            <p:cNvSpPr/>
            <p:nvPr/>
          </p:nvSpPr>
          <p:spPr>
            <a:xfrm>
              <a:off x="6188510"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99" name="pl99"/>
            <p:cNvSpPr/>
            <p:nvPr/>
          </p:nvSpPr>
          <p:spPr>
            <a:xfrm>
              <a:off x="6188510"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0" name="pl100"/>
            <p:cNvSpPr/>
            <p:nvPr/>
          </p:nvSpPr>
          <p:spPr>
            <a:xfrm>
              <a:off x="6188510" y="4986636"/>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101" name="pl101"/>
            <p:cNvSpPr/>
            <p:nvPr/>
          </p:nvSpPr>
          <p:spPr>
            <a:xfrm>
              <a:off x="6829328"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2" name="pl102"/>
            <p:cNvSpPr/>
            <p:nvPr/>
          </p:nvSpPr>
          <p:spPr>
            <a:xfrm>
              <a:off x="6829328"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3" name="pl103"/>
            <p:cNvSpPr/>
            <p:nvPr/>
          </p:nvSpPr>
          <p:spPr>
            <a:xfrm>
              <a:off x="7470145"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4" name="pl104"/>
            <p:cNvSpPr/>
            <p:nvPr/>
          </p:nvSpPr>
          <p:spPr>
            <a:xfrm>
              <a:off x="7470145"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5" name="tx105"/>
            <p:cNvSpPr/>
            <p:nvPr/>
          </p:nvSpPr>
          <p:spPr>
            <a:xfrm>
              <a:off x="6455609"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6" name="tx106"/>
            <p:cNvSpPr/>
            <p:nvPr/>
          </p:nvSpPr>
          <p:spPr>
            <a:xfrm>
              <a:off x="6455609"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07" name="tx107"/>
            <p:cNvSpPr/>
            <p:nvPr/>
          </p:nvSpPr>
          <p:spPr>
            <a:xfrm>
              <a:off x="7096427"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08" name="tx108"/>
            <p:cNvSpPr/>
            <p:nvPr/>
          </p:nvSpPr>
          <p:spPr>
            <a:xfrm>
              <a:off x="7096427"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09" name="tx109"/>
            <p:cNvSpPr/>
            <p:nvPr/>
          </p:nvSpPr>
          <p:spPr>
            <a:xfrm>
              <a:off x="773724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0" name="tx110"/>
            <p:cNvSpPr/>
            <p:nvPr/>
          </p:nvSpPr>
          <p:spPr>
            <a:xfrm>
              <a:off x="7737245"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1" name="tx111"/>
            <p:cNvSpPr/>
            <p:nvPr/>
          </p:nvSpPr>
          <p:spPr>
            <a:xfrm>
              <a:off x="5605268"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12" name="pl112"/>
            <p:cNvSpPr/>
            <p:nvPr/>
          </p:nvSpPr>
          <p:spPr>
            <a:xfrm>
              <a:off x="2505509"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4958080"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7410650"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6" name="pl116"/>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7" name="pl117"/>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8" name="pl118"/>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373179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6184365"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8636936"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2" name="rc122"/>
            <p:cNvSpPr/>
            <p:nvPr/>
          </p:nvSpPr>
          <p:spPr>
            <a:xfrm>
              <a:off x="1279224" y="5795011"/>
              <a:ext cx="7357712" cy="101493"/>
            </a:xfrm>
            <a:prstGeom prst="rect">
              <a:avLst/>
            </a:prstGeom>
            <a:solidFill>
              <a:srgbClr val="F26829">
                <a:alpha val="80000"/>
              </a:srgbClr>
            </a:solidFill>
          </p:spPr>
          <p:txBody>
            <a:bodyPr/>
            <a:lstStyle/>
            <a:p/>
          </p:txBody>
        </p:sp>
        <p:sp>
          <p:nvSpPr>
            <p:cNvPr id="123" name="rc123"/>
            <p:cNvSpPr/>
            <p:nvPr/>
          </p:nvSpPr>
          <p:spPr>
            <a:xfrm>
              <a:off x="1279224" y="5668144"/>
              <a:ext cx="6376683" cy="101493"/>
            </a:xfrm>
            <a:prstGeom prst="rect">
              <a:avLst/>
            </a:prstGeom>
            <a:solidFill>
              <a:srgbClr val="F26829">
                <a:alpha val="80000"/>
              </a:srgbClr>
            </a:solidFill>
          </p:spPr>
          <p:txBody>
            <a:bodyPr/>
            <a:lstStyle/>
            <a:p/>
          </p:txBody>
        </p:sp>
        <p:sp>
          <p:nvSpPr>
            <p:cNvPr id="124" name="rc124"/>
            <p:cNvSpPr/>
            <p:nvPr/>
          </p:nvSpPr>
          <p:spPr>
            <a:xfrm>
              <a:off x="1279224" y="5541277"/>
              <a:ext cx="5395655" cy="101493"/>
            </a:xfrm>
            <a:prstGeom prst="rect">
              <a:avLst/>
            </a:prstGeom>
            <a:solidFill>
              <a:srgbClr val="F26829">
                <a:alpha val="80000"/>
              </a:srgbClr>
            </a:solidFill>
          </p:spPr>
          <p:txBody>
            <a:bodyPr/>
            <a:lstStyle/>
            <a:p/>
          </p:txBody>
        </p:sp>
        <p:sp>
          <p:nvSpPr>
            <p:cNvPr id="125" name="tx125"/>
            <p:cNvSpPr/>
            <p:nvPr/>
          </p:nvSpPr>
          <p:spPr>
            <a:xfrm>
              <a:off x="8712237" y="5806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6" name="tx126"/>
            <p:cNvSpPr/>
            <p:nvPr/>
          </p:nvSpPr>
          <p:spPr>
            <a:xfrm>
              <a:off x="7731208" y="56800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7" name="tx127"/>
            <p:cNvSpPr/>
            <p:nvPr/>
          </p:nvSpPr>
          <p:spPr>
            <a:xfrm>
              <a:off x="6750180" y="55532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8" name="tx128"/>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9" name="tx129"/>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0" name="tx130"/>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1" name="tx131"/>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2" name="tx132"/>
            <p:cNvSpPr/>
            <p:nvPr/>
          </p:nvSpPr>
          <p:spPr>
            <a:xfrm>
              <a:off x="355513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33" name="tx133"/>
            <p:cNvSpPr/>
            <p:nvPr/>
          </p:nvSpPr>
          <p:spPr>
            <a:xfrm>
              <a:off x="6007703"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34" name="tx134"/>
            <p:cNvSpPr/>
            <p:nvPr/>
          </p:nvSpPr>
          <p:spPr>
            <a:xfrm>
              <a:off x="8460274"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35" name="tx135"/>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36" name="tx136"/>
            <p:cNvSpPr/>
            <p:nvPr/>
          </p:nvSpPr>
          <p:spPr>
            <a:xfrm>
              <a:off x="911338" y="5305131"/>
              <a:ext cx="242288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AMR</a:t>
              </a:r>
            </a:p>
          </p:txBody>
        </p:sp>
        <p:sp>
          <p:nvSpPr>
            <p:cNvPr id="137" name="tx137"/>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8" name="tx138"/>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9" name="tx139"/>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4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AMR ranked number 3 out of 6 WHO regions, with DTP1 coverage of 92%.
DTP1 coverage (92%) was 3 percentage points higher than in 2019 (89%).
This equates to 1.1 million zero-dose children in 2025 compared to 1.5 million zero-dose children in 2019.</a:t>
            </a:r>
          </a:p>
        </p:txBody>
      </p:sp>
      <p:sp>
        <p:nvSpPr>
          <p:cNvPr id="14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improved between 2024 and 2025 in some regions and exceeded pre-pandemic levels in some regions, but progress is uneven and gaps in zero-dose children persist.</a:t>
            </a:r>
          </a:p>
        </p:txBody>
      </p:sp>
      <p:grpSp xmlns:pic="http://schemas.openxmlformats.org/drawingml/2006/picture">
        <p:nvGrpSpPr>
          <p:cNvPr id="142" name=""/>
          <p:cNvGrpSpPr/>
          <p:nvPr/>
        </p:nvGrpSpPr>
        <p:grpSpPr>
          <a:xfrm>
            <a:off x="292608" y="1005840"/>
            <a:ext cx="8595360" cy="28575"/>
            <a:chOff x="292608" y="1005840"/>
            <a:chExt cx="8595360" cy="28575"/>
          </a:xfrm>
        </p:grpSpPr>
        <p:sp>
          <p:nvSpPr>
            <p:cNvPr id="14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AMR, 2 out of 35 (6%) countries had DTP1 coverage below 70% in 2025. These are Bolivia and Venezuela.
These countries account for approximately 685,000 (5%) of the total annual cohort of surviving infants in the region.
There were 24 (69%) countries that achieved DTP1 of 90% or higher, accounting for 8.6 million (66%)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24 countries achieved at least 90% DTP1 coverage, while 2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830429" y="155429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21" name="pl21"/>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40651" cap="flat">
              <a:solidFill>
                <a:srgbClr val="BEBEBE">
                  <a:alpha val="69803"/>
                </a:srgbClr>
              </a:solidFill>
              <a:prstDash val="solid"/>
              <a:round/>
            </a:ln>
          </p:spPr>
          <p:txBody>
            <a:bodyPr/>
            <a:lstStyle/>
            <a:p/>
          </p:txBody>
        </p:sp>
        <p:sp>
          <p:nvSpPr>
            <p:cNvPr id="22" name="pl22"/>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35231" cap="flat">
              <a:solidFill>
                <a:srgbClr val="BEBEBE">
                  <a:alpha val="69803"/>
                </a:srgbClr>
              </a:solidFill>
              <a:prstDash val="solid"/>
              <a:round/>
            </a:ln>
          </p:spPr>
          <p:txBody>
            <a:bodyPr/>
            <a:lstStyle/>
            <a:p/>
          </p:txBody>
        </p:sp>
        <p:sp>
          <p:nvSpPr>
            <p:cNvPr id="23" name="pl23"/>
            <p:cNvSpPr/>
            <p:nvPr/>
          </p:nvSpPr>
          <p:spPr>
            <a:xfrm>
              <a:off x="830429" y="155429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24" name="pl24"/>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40651" cap="flat">
              <a:solidFill>
                <a:srgbClr val="000000">
                  <a:alpha val="100000"/>
                </a:srgbClr>
              </a:solidFill>
              <a:prstDash val="solid"/>
              <a:round/>
            </a:ln>
          </p:spPr>
          <p:txBody>
            <a:bodyPr/>
            <a:lstStyle/>
            <a:p/>
          </p:txBody>
        </p:sp>
        <p:sp>
          <p:nvSpPr>
            <p:cNvPr id="25" name="pl25"/>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35231" cap="flat">
              <a:solidFill>
                <a:srgbClr val="1CABE2">
                  <a:alpha val="100000"/>
                </a:srgbClr>
              </a:solidFill>
              <a:prstDash val="solid"/>
              <a:round/>
            </a:ln>
          </p:spPr>
          <p:txBody>
            <a:bodyPr/>
            <a:lstStyle/>
            <a:p/>
          </p:txBody>
        </p:sp>
        <p:sp>
          <p:nvSpPr>
            <p:cNvPr id="26" name="tx26"/>
            <p:cNvSpPr/>
            <p:nvPr/>
          </p:nvSpPr>
          <p:spPr>
            <a:xfrm>
              <a:off x="770170"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7" name="tx27"/>
            <p:cNvSpPr/>
            <p:nvPr/>
          </p:nvSpPr>
          <p:spPr>
            <a:xfrm>
              <a:off x="978968" y="14416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8" name="tx28"/>
            <p:cNvSpPr/>
            <p:nvPr/>
          </p:nvSpPr>
          <p:spPr>
            <a:xfrm>
              <a:off x="118776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9" name="tx29"/>
            <p:cNvSpPr/>
            <p:nvPr/>
          </p:nvSpPr>
          <p:spPr>
            <a:xfrm>
              <a:off x="1396563" y="14284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0" name="tx30"/>
            <p:cNvSpPr/>
            <p:nvPr/>
          </p:nvSpPr>
          <p:spPr>
            <a:xfrm>
              <a:off x="1605360" y="14020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 name="tx31"/>
            <p:cNvSpPr/>
            <p:nvPr/>
          </p:nvSpPr>
          <p:spPr>
            <a:xfrm>
              <a:off x="1814158" y="15733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2" name="tx32"/>
            <p:cNvSpPr/>
            <p:nvPr/>
          </p:nvSpPr>
          <p:spPr>
            <a:xfrm>
              <a:off x="2022955" y="15338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3" name="tx33"/>
            <p:cNvSpPr/>
            <p:nvPr/>
          </p:nvSpPr>
          <p:spPr>
            <a:xfrm>
              <a:off x="2231753" y="15338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4" name="rc34"/>
            <p:cNvSpPr/>
            <p:nvPr/>
          </p:nvSpPr>
          <p:spPr>
            <a:xfrm>
              <a:off x="757350" y="2358522"/>
              <a:ext cx="1607740" cy="1000048"/>
            </a:xfrm>
            <a:prstGeom prst="rect">
              <a:avLst/>
            </a:prstGeom>
            <a:solidFill>
              <a:srgbClr val="EBEBEB">
                <a:alpha val="100000"/>
              </a:srgbClr>
            </a:solidFill>
          </p:spPr>
          <p:txBody>
            <a:bodyPr/>
            <a:lstStyle/>
            <a:p/>
          </p:txBody>
        </p:sp>
        <p:sp>
          <p:nvSpPr>
            <p:cNvPr id="35" name="pl35"/>
            <p:cNvSpPr/>
            <p:nvPr/>
          </p:nvSpPr>
          <p:spPr>
            <a:xfrm>
              <a:off x="75735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 name="pl36"/>
            <p:cNvSpPr/>
            <p:nvPr/>
          </p:nvSpPr>
          <p:spPr>
            <a:xfrm>
              <a:off x="75735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 name="pl40"/>
            <p:cNvSpPr/>
            <p:nvPr/>
          </p:nvSpPr>
          <p:spPr>
            <a:xfrm>
              <a:off x="75735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830429" y="283878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50" name="pl50"/>
            <p:cNvSpPr/>
            <p:nvPr/>
          </p:nvSpPr>
          <p:spPr>
            <a:xfrm>
              <a:off x="830429" y="279925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40651" cap="flat">
              <a:solidFill>
                <a:srgbClr val="BEBEBE">
                  <a:alpha val="69803"/>
                </a:srgbClr>
              </a:solidFill>
              <a:prstDash val="solid"/>
              <a:round/>
            </a:ln>
          </p:spPr>
          <p:txBody>
            <a:bodyPr/>
            <a:lstStyle/>
            <a:p/>
          </p:txBody>
        </p:sp>
        <p:sp>
          <p:nvSpPr>
            <p:cNvPr id="51" name="pl51"/>
            <p:cNvSpPr/>
            <p:nvPr/>
          </p:nvSpPr>
          <p:spPr>
            <a:xfrm>
              <a:off x="830429" y="279925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35231" cap="flat">
              <a:solidFill>
                <a:srgbClr val="BEBEBE">
                  <a:alpha val="69803"/>
                </a:srgbClr>
              </a:solidFill>
              <a:prstDash val="solid"/>
              <a:round/>
            </a:ln>
          </p:spPr>
          <p:txBody>
            <a:bodyPr/>
            <a:lstStyle/>
            <a:p/>
          </p:txBody>
        </p:sp>
        <p:sp>
          <p:nvSpPr>
            <p:cNvPr id="52" name="pl52"/>
            <p:cNvSpPr/>
            <p:nvPr/>
          </p:nvSpPr>
          <p:spPr>
            <a:xfrm>
              <a:off x="830429" y="283878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53" name="pl53"/>
            <p:cNvSpPr/>
            <p:nvPr/>
          </p:nvSpPr>
          <p:spPr>
            <a:xfrm>
              <a:off x="830429" y="279925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40651" cap="flat">
              <a:solidFill>
                <a:srgbClr val="000000">
                  <a:alpha val="100000"/>
                </a:srgbClr>
              </a:solidFill>
              <a:prstDash val="solid"/>
              <a:round/>
            </a:ln>
          </p:spPr>
          <p:txBody>
            <a:bodyPr/>
            <a:lstStyle/>
            <a:p/>
          </p:txBody>
        </p:sp>
        <p:sp>
          <p:nvSpPr>
            <p:cNvPr id="54" name="pl54"/>
            <p:cNvSpPr/>
            <p:nvPr/>
          </p:nvSpPr>
          <p:spPr>
            <a:xfrm>
              <a:off x="830429" y="279925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35231" cap="flat">
              <a:solidFill>
                <a:srgbClr val="1CABE2">
                  <a:alpha val="100000"/>
                </a:srgbClr>
              </a:solidFill>
              <a:prstDash val="solid"/>
              <a:round/>
            </a:ln>
          </p:spPr>
          <p:txBody>
            <a:bodyPr/>
            <a:lstStyle/>
            <a:p/>
          </p:txBody>
        </p:sp>
        <p:sp>
          <p:nvSpPr>
            <p:cNvPr id="55" name="tx55"/>
            <p:cNvSpPr/>
            <p:nvPr/>
          </p:nvSpPr>
          <p:spPr>
            <a:xfrm>
              <a:off x="770170" y="2660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6" name="tx56"/>
            <p:cNvSpPr/>
            <p:nvPr/>
          </p:nvSpPr>
          <p:spPr>
            <a:xfrm>
              <a:off x="978968" y="26207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57" name="tx57"/>
            <p:cNvSpPr/>
            <p:nvPr/>
          </p:nvSpPr>
          <p:spPr>
            <a:xfrm>
              <a:off x="1187765" y="2660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8" name="tx58"/>
            <p:cNvSpPr/>
            <p:nvPr/>
          </p:nvSpPr>
          <p:spPr>
            <a:xfrm>
              <a:off x="1396563" y="26734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9" name="tx59"/>
            <p:cNvSpPr/>
            <p:nvPr/>
          </p:nvSpPr>
          <p:spPr>
            <a:xfrm>
              <a:off x="1605360" y="26734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60" name="tx60"/>
            <p:cNvSpPr/>
            <p:nvPr/>
          </p:nvSpPr>
          <p:spPr>
            <a:xfrm>
              <a:off x="1814158" y="26865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61" name="tx61"/>
            <p:cNvSpPr/>
            <p:nvPr/>
          </p:nvSpPr>
          <p:spPr>
            <a:xfrm>
              <a:off x="2022955" y="26997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62" name="tx62"/>
            <p:cNvSpPr/>
            <p:nvPr/>
          </p:nvSpPr>
          <p:spPr>
            <a:xfrm>
              <a:off x="2231753"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63" name="rc63"/>
            <p:cNvSpPr/>
            <p:nvPr/>
          </p:nvSpPr>
          <p:spPr>
            <a:xfrm>
              <a:off x="757350" y="3643012"/>
              <a:ext cx="1607740" cy="1000048"/>
            </a:xfrm>
            <a:prstGeom prst="rect">
              <a:avLst/>
            </a:prstGeom>
            <a:solidFill>
              <a:srgbClr val="EBEBEB">
                <a:alpha val="100000"/>
              </a:srgbClr>
            </a:solidFill>
          </p:spPr>
          <p:txBody>
            <a:bodyPr/>
            <a:lstStyle/>
            <a:p/>
          </p:txBody>
        </p:sp>
        <p:sp>
          <p:nvSpPr>
            <p:cNvPr id="64" name="pl64"/>
            <p:cNvSpPr/>
            <p:nvPr/>
          </p:nvSpPr>
          <p:spPr>
            <a:xfrm>
              <a:off x="75735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5" name="pl65"/>
            <p:cNvSpPr/>
            <p:nvPr/>
          </p:nvSpPr>
          <p:spPr>
            <a:xfrm>
              <a:off x="75735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6" name="pl66"/>
            <p:cNvSpPr/>
            <p:nvPr/>
          </p:nvSpPr>
          <p:spPr>
            <a:xfrm>
              <a:off x="75735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9" name="pl69"/>
            <p:cNvSpPr/>
            <p:nvPr/>
          </p:nvSpPr>
          <p:spPr>
            <a:xfrm>
              <a:off x="75735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0" name="pl70"/>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830429" y="412327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79" name="pl79"/>
            <p:cNvSpPr/>
            <p:nvPr/>
          </p:nvSpPr>
          <p:spPr>
            <a:xfrm>
              <a:off x="830429" y="421550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40651" cap="flat">
              <a:solidFill>
                <a:srgbClr val="BEBEBE">
                  <a:alpha val="69803"/>
                </a:srgbClr>
              </a:solidFill>
              <a:prstDash val="solid"/>
              <a:round/>
            </a:ln>
          </p:spPr>
          <p:txBody>
            <a:bodyPr/>
            <a:lstStyle/>
            <a:p/>
          </p:txBody>
        </p:sp>
        <p:sp>
          <p:nvSpPr>
            <p:cNvPr id="80" name="pl80"/>
            <p:cNvSpPr/>
            <p:nvPr/>
          </p:nvSpPr>
          <p:spPr>
            <a:xfrm>
              <a:off x="830429" y="421550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35231" cap="flat">
              <a:solidFill>
                <a:srgbClr val="BEBEBE">
                  <a:alpha val="69803"/>
                </a:srgbClr>
              </a:solidFill>
              <a:prstDash val="solid"/>
              <a:round/>
            </a:ln>
          </p:spPr>
          <p:txBody>
            <a:bodyPr/>
            <a:lstStyle/>
            <a:p/>
          </p:txBody>
        </p:sp>
        <p:sp>
          <p:nvSpPr>
            <p:cNvPr id="81" name="pl81"/>
            <p:cNvSpPr/>
            <p:nvPr/>
          </p:nvSpPr>
          <p:spPr>
            <a:xfrm>
              <a:off x="830429" y="412327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82" name="pl82"/>
            <p:cNvSpPr/>
            <p:nvPr/>
          </p:nvSpPr>
          <p:spPr>
            <a:xfrm>
              <a:off x="830429" y="421550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40651" cap="flat">
              <a:solidFill>
                <a:srgbClr val="000000">
                  <a:alpha val="100000"/>
                </a:srgbClr>
              </a:solidFill>
              <a:prstDash val="solid"/>
              <a:round/>
            </a:ln>
          </p:spPr>
          <p:txBody>
            <a:bodyPr/>
            <a:lstStyle/>
            <a:p/>
          </p:txBody>
        </p:sp>
        <p:sp>
          <p:nvSpPr>
            <p:cNvPr id="83" name="pl83"/>
            <p:cNvSpPr/>
            <p:nvPr/>
          </p:nvSpPr>
          <p:spPr>
            <a:xfrm>
              <a:off x="830429" y="421550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35231" cap="flat">
              <a:solidFill>
                <a:srgbClr val="1CABE2">
                  <a:alpha val="100000"/>
                </a:srgbClr>
              </a:solidFill>
              <a:prstDash val="solid"/>
              <a:round/>
            </a:ln>
          </p:spPr>
          <p:txBody>
            <a:bodyPr/>
            <a:lstStyle/>
            <a:p/>
          </p:txBody>
        </p:sp>
        <p:sp>
          <p:nvSpPr>
            <p:cNvPr id="84" name="tx84"/>
            <p:cNvSpPr/>
            <p:nvPr/>
          </p:nvSpPr>
          <p:spPr>
            <a:xfrm>
              <a:off x="770170" y="40764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85" name="tx85"/>
            <p:cNvSpPr/>
            <p:nvPr/>
          </p:nvSpPr>
          <p:spPr>
            <a:xfrm>
              <a:off x="978968" y="40369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86" name="tx86"/>
            <p:cNvSpPr/>
            <p:nvPr/>
          </p:nvSpPr>
          <p:spPr>
            <a:xfrm>
              <a:off x="1187765" y="40896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87" name="tx87"/>
            <p:cNvSpPr/>
            <p:nvPr/>
          </p:nvSpPr>
          <p:spPr>
            <a:xfrm>
              <a:off x="1396563" y="4142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88" name="tx88"/>
            <p:cNvSpPr/>
            <p:nvPr/>
          </p:nvSpPr>
          <p:spPr>
            <a:xfrm>
              <a:off x="1605360" y="42345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89" name="tx89"/>
            <p:cNvSpPr/>
            <p:nvPr/>
          </p:nvSpPr>
          <p:spPr>
            <a:xfrm>
              <a:off x="1814158" y="41950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90" name="tx90"/>
            <p:cNvSpPr/>
            <p:nvPr/>
          </p:nvSpPr>
          <p:spPr>
            <a:xfrm>
              <a:off x="2022955" y="41555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91" name="tx91"/>
            <p:cNvSpPr/>
            <p:nvPr/>
          </p:nvSpPr>
          <p:spPr>
            <a:xfrm>
              <a:off x="2231753" y="41291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92" name="rc92"/>
            <p:cNvSpPr/>
            <p:nvPr/>
          </p:nvSpPr>
          <p:spPr>
            <a:xfrm>
              <a:off x="757350" y="4927502"/>
              <a:ext cx="1607740" cy="1000048"/>
            </a:xfrm>
            <a:prstGeom prst="rect">
              <a:avLst/>
            </a:prstGeom>
            <a:solidFill>
              <a:srgbClr val="EBEBEB">
                <a:alpha val="100000"/>
              </a:srgbClr>
            </a:solidFill>
          </p:spPr>
          <p:txBody>
            <a:bodyPr/>
            <a:lstStyle/>
            <a:p/>
          </p:txBody>
        </p:sp>
        <p:sp>
          <p:nvSpPr>
            <p:cNvPr id="93" name="pl93"/>
            <p:cNvSpPr/>
            <p:nvPr/>
          </p:nvSpPr>
          <p:spPr>
            <a:xfrm>
              <a:off x="75735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4" name="pl94"/>
            <p:cNvSpPr/>
            <p:nvPr/>
          </p:nvSpPr>
          <p:spPr>
            <a:xfrm>
              <a:off x="75735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5" name="pl95"/>
            <p:cNvSpPr/>
            <p:nvPr/>
          </p:nvSpPr>
          <p:spPr>
            <a:xfrm>
              <a:off x="75735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6" name="pl96"/>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8" name="pl98"/>
            <p:cNvSpPr/>
            <p:nvPr/>
          </p:nvSpPr>
          <p:spPr>
            <a:xfrm>
              <a:off x="75735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9" name="pl99"/>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830429" y="540776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108" name="pl108"/>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40651" cap="flat">
              <a:solidFill>
                <a:srgbClr val="BEBEBE">
                  <a:alpha val="69803"/>
                </a:srgbClr>
              </a:solidFill>
              <a:prstDash val="solid"/>
              <a:round/>
            </a:ln>
          </p:spPr>
          <p:txBody>
            <a:bodyPr/>
            <a:lstStyle/>
            <a:p/>
          </p:txBody>
        </p:sp>
        <p:sp>
          <p:nvSpPr>
            <p:cNvPr id="109" name="pl109"/>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35231" cap="flat">
              <a:solidFill>
                <a:srgbClr val="BEBEBE">
                  <a:alpha val="69803"/>
                </a:srgbClr>
              </a:solidFill>
              <a:prstDash val="solid"/>
              <a:round/>
            </a:ln>
          </p:spPr>
          <p:txBody>
            <a:bodyPr/>
            <a:lstStyle/>
            <a:p/>
          </p:txBody>
        </p:sp>
        <p:sp>
          <p:nvSpPr>
            <p:cNvPr id="110" name="pl110"/>
            <p:cNvSpPr/>
            <p:nvPr/>
          </p:nvSpPr>
          <p:spPr>
            <a:xfrm>
              <a:off x="830429" y="540776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111" name="pl111"/>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40651" cap="flat">
              <a:solidFill>
                <a:srgbClr val="000000">
                  <a:alpha val="100000"/>
                </a:srgbClr>
              </a:solidFill>
              <a:prstDash val="solid"/>
              <a:round/>
            </a:ln>
          </p:spPr>
          <p:txBody>
            <a:bodyPr/>
            <a:lstStyle/>
            <a:p/>
          </p:txBody>
        </p:sp>
        <p:sp>
          <p:nvSpPr>
            <p:cNvPr id="112" name="pl112"/>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35231" cap="flat">
              <a:solidFill>
                <a:srgbClr val="1CABE2">
                  <a:alpha val="100000"/>
                </a:srgbClr>
              </a:solidFill>
              <a:prstDash val="solid"/>
              <a:round/>
            </a:ln>
          </p:spPr>
          <p:txBody>
            <a:bodyPr/>
            <a:lstStyle/>
            <a:p/>
          </p:txBody>
        </p:sp>
        <p:sp>
          <p:nvSpPr>
            <p:cNvPr id="113" name="tx113"/>
            <p:cNvSpPr/>
            <p:nvPr/>
          </p:nvSpPr>
          <p:spPr>
            <a:xfrm>
              <a:off x="770170" y="5242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14" name="tx114"/>
            <p:cNvSpPr/>
            <p:nvPr/>
          </p:nvSpPr>
          <p:spPr>
            <a:xfrm>
              <a:off x="978968" y="5281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15" name="tx115"/>
            <p:cNvSpPr/>
            <p:nvPr/>
          </p:nvSpPr>
          <p:spPr>
            <a:xfrm>
              <a:off x="1187765" y="5334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16" name="tx116"/>
            <p:cNvSpPr/>
            <p:nvPr/>
          </p:nvSpPr>
          <p:spPr>
            <a:xfrm>
              <a:off x="1396563"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17" name="tx117"/>
            <p:cNvSpPr/>
            <p:nvPr/>
          </p:nvSpPr>
          <p:spPr>
            <a:xfrm>
              <a:off x="1605360"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18" name="tx118"/>
            <p:cNvSpPr/>
            <p:nvPr/>
          </p:nvSpPr>
          <p:spPr>
            <a:xfrm>
              <a:off x="1814158"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19" name="tx119"/>
            <p:cNvSpPr/>
            <p:nvPr/>
          </p:nvSpPr>
          <p:spPr>
            <a:xfrm>
              <a:off x="2022955"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20" name="tx120"/>
            <p:cNvSpPr/>
            <p:nvPr/>
          </p:nvSpPr>
          <p:spPr>
            <a:xfrm>
              <a:off x="2231753"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21" name="rc121"/>
            <p:cNvSpPr/>
            <p:nvPr/>
          </p:nvSpPr>
          <p:spPr>
            <a:xfrm>
              <a:off x="2434680" y="1074032"/>
              <a:ext cx="1607740" cy="1000048"/>
            </a:xfrm>
            <a:prstGeom prst="rect">
              <a:avLst/>
            </a:prstGeom>
            <a:solidFill>
              <a:srgbClr val="EBEBEB">
                <a:alpha val="100000"/>
              </a:srgbClr>
            </a:solidFill>
          </p:spPr>
          <p:txBody>
            <a:bodyPr/>
            <a:lstStyle/>
            <a:p/>
          </p:txBody>
        </p:sp>
        <p:sp>
          <p:nvSpPr>
            <p:cNvPr id="122" name="pl122"/>
            <p:cNvSpPr/>
            <p:nvPr/>
          </p:nvSpPr>
          <p:spPr>
            <a:xfrm>
              <a:off x="243468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3" name="pl123"/>
            <p:cNvSpPr/>
            <p:nvPr/>
          </p:nvSpPr>
          <p:spPr>
            <a:xfrm>
              <a:off x="243468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4" name="pl124"/>
            <p:cNvSpPr/>
            <p:nvPr/>
          </p:nvSpPr>
          <p:spPr>
            <a:xfrm>
              <a:off x="243468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5" name="pl125"/>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6" name="pl126"/>
            <p:cNvSpPr/>
            <p:nvPr/>
          </p:nvSpPr>
          <p:spPr>
            <a:xfrm>
              <a:off x="243468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7" name="pl127"/>
            <p:cNvSpPr/>
            <p:nvPr/>
          </p:nvSpPr>
          <p:spPr>
            <a:xfrm>
              <a:off x="243468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8" name="pl12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2507759" y="155429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137" name="pl137"/>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40651" cap="flat">
              <a:solidFill>
                <a:srgbClr val="BEBEBE">
                  <a:alpha val="69803"/>
                </a:srgbClr>
              </a:solidFill>
              <a:prstDash val="solid"/>
              <a:round/>
            </a:ln>
          </p:spPr>
          <p:txBody>
            <a:bodyPr/>
            <a:lstStyle/>
            <a:p/>
          </p:txBody>
        </p:sp>
        <p:sp>
          <p:nvSpPr>
            <p:cNvPr id="138" name="pl138"/>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35231" cap="flat">
              <a:solidFill>
                <a:srgbClr val="BEBEBE">
                  <a:alpha val="69803"/>
                </a:srgbClr>
              </a:solidFill>
              <a:prstDash val="solid"/>
              <a:round/>
            </a:ln>
          </p:spPr>
          <p:txBody>
            <a:bodyPr/>
            <a:lstStyle/>
            <a:p/>
          </p:txBody>
        </p:sp>
        <p:sp>
          <p:nvSpPr>
            <p:cNvPr id="139" name="pl139"/>
            <p:cNvSpPr/>
            <p:nvPr/>
          </p:nvSpPr>
          <p:spPr>
            <a:xfrm>
              <a:off x="2507759" y="155429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140" name="pl140"/>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40651" cap="flat">
              <a:solidFill>
                <a:srgbClr val="000000">
                  <a:alpha val="100000"/>
                </a:srgbClr>
              </a:solidFill>
              <a:prstDash val="solid"/>
              <a:round/>
            </a:ln>
          </p:spPr>
          <p:txBody>
            <a:bodyPr/>
            <a:lstStyle/>
            <a:p/>
          </p:txBody>
        </p:sp>
        <p:sp>
          <p:nvSpPr>
            <p:cNvPr id="141" name="pl141"/>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35231" cap="flat">
              <a:solidFill>
                <a:srgbClr val="1CABE2">
                  <a:alpha val="100000"/>
                </a:srgbClr>
              </a:solidFill>
              <a:prstDash val="solid"/>
              <a:round/>
            </a:ln>
          </p:spPr>
          <p:txBody>
            <a:bodyPr/>
            <a:lstStyle/>
            <a:p/>
          </p:txBody>
        </p:sp>
        <p:sp>
          <p:nvSpPr>
            <p:cNvPr id="142" name="tx142"/>
            <p:cNvSpPr/>
            <p:nvPr/>
          </p:nvSpPr>
          <p:spPr>
            <a:xfrm>
              <a:off x="2447500" y="13230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43" name="tx143"/>
            <p:cNvSpPr/>
            <p:nvPr/>
          </p:nvSpPr>
          <p:spPr>
            <a:xfrm>
              <a:off x="2656297"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44" name="tx144"/>
            <p:cNvSpPr/>
            <p:nvPr/>
          </p:nvSpPr>
          <p:spPr>
            <a:xfrm>
              <a:off x="2865095" y="14547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45" name="tx145"/>
            <p:cNvSpPr/>
            <p:nvPr/>
          </p:nvSpPr>
          <p:spPr>
            <a:xfrm>
              <a:off x="3073892"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46" name="tx146"/>
            <p:cNvSpPr/>
            <p:nvPr/>
          </p:nvSpPr>
          <p:spPr>
            <a:xfrm>
              <a:off x="3282690" y="14416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47" name="tx147"/>
            <p:cNvSpPr/>
            <p:nvPr/>
          </p:nvSpPr>
          <p:spPr>
            <a:xfrm>
              <a:off x="3491488"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48" name="tx148"/>
            <p:cNvSpPr/>
            <p:nvPr/>
          </p:nvSpPr>
          <p:spPr>
            <a:xfrm>
              <a:off x="3700285" y="13493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49" name="tx149"/>
            <p:cNvSpPr/>
            <p:nvPr/>
          </p:nvSpPr>
          <p:spPr>
            <a:xfrm>
              <a:off x="3909083"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50" name="rc150"/>
            <p:cNvSpPr/>
            <p:nvPr/>
          </p:nvSpPr>
          <p:spPr>
            <a:xfrm>
              <a:off x="2434680" y="2358522"/>
              <a:ext cx="1607740" cy="1000048"/>
            </a:xfrm>
            <a:prstGeom prst="rect">
              <a:avLst/>
            </a:prstGeom>
            <a:solidFill>
              <a:srgbClr val="EBEBEB">
                <a:alpha val="100000"/>
              </a:srgbClr>
            </a:solidFill>
          </p:spPr>
          <p:txBody>
            <a:bodyPr/>
            <a:lstStyle/>
            <a:p/>
          </p:txBody>
        </p:sp>
        <p:sp>
          <p:nvSpPr>
            <p:cNvPr id="151" name="pl151"/>
            <p:cNvSpPr/>
            <p:nvPr/>
          </p:nvSpPr>
          <p:spPr>
            <a:xfrm>
              <a:off x="243468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2" name="pl152"/>
            <p:cNvSpPr/>
            <p:nvPr/>
          </p:nvSpPr>
          <p:spPr>
            <a:xfrm>
              <a:off x="243468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3" name="pl153"/>
            <p:cNvSpPr/>
            <p:nvPr/>
          </p:nvSpPr>
          <p:spPr>
            <a:xfrm>
              <a:off x="243468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4" name="pl154"/>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5" name="pl155"/>
            <p:cNvSpPr/>
            <p:nvPr/>
          </p:nvSpPr>
          <p:spPr>
            <a:xfrm>
              <a:off x="243468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6" name="pl156"/>
            <p:cNvSpPr/>
            <p:nvPr/>
          </p:nvSpPr>
          <p:spPr>
            <a:xfrm>
              <a:off x="243468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7" name="pl157"/>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507759" y="283878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166" name="pl166"/>
            <p:cNvSpPr/>
            <p:nvPr/>
          </p:nvSpPr>
          <p:spPr>
            <a:xfrm>
              <a:off x="250775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40651" cap="flat">
              <a:solidFill>
                <a:srgbClr val="BEBEBE">
                  <a:alpha val="69803"/>
                </a:srgbClr>
              </a:solidFill>
              <a:prstDash val="solid"/>
              <a:round/>
            </a:ln>
          </p:spPr>
          <p:txBody>
            <a:bodyPr/>
            <a:lstStyle/>
            <a:p/>
          </p:txBody>
        </p:sp>
        <p:sp>
          <p:nvSpPr>
            <p:cNvPr id="167" name="pl167"/>
            <p:cNvSpPr/>
            <p:nvPr/>
          </p:nvSpPr>
          <p:spPr>
            <a:xfrm>
              <a:off x="250775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35231" cap="flat">
              <a:solidFill>
                <a:srgbClr val="BEBEBE">
                  <a:alpha val="69803"/>
                </a:srgbClr>
              </a:solidFill>
              <a:prstDash val="solid"/>
              <a:round/>
            </a:ln>
          </p:spPr>
          <p:txBody>
            <a:bodyPr/>
            <a:lstStyle/>
            <a:p/>
          </p:txBody>
        </p:sp>
        <p:sp>
          <p:nvSpPr>
            <p:cNvPr id="168" name="pl168"/>
            <p:cNvSpPr/>
            <p:nvPr/>
          </p:nvSpPr>
          <p:spPr>
            <a:xfrm>
              <a:off x="2507759" y="283878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169" name="pl169"/>
            <p:cNvSpPr/>
            <p:nvPr/>
          </p:nvSpPr>
          <p:spPr>
            <a:xfrm>
              <a:off x="250775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40651" cap="flat">
              <a:solidFill>
                <a:srgbClr val="000000">
                  <a:alpha val="100000"/>
                </a:srgbClr>
              </a:solidFill>
              <a:prstDash val="solid"/>
              <a:round/>
            </a:ln>
          </p:spPr>
          <p:txBody>
            <a:bodyPr/>
            <a:lstStyle/>
            <a:p/>
          </p:txBody>
        </p:sp>
        <p:sp>
          <p:nvSpPr>
            <p:cNvPr id="170" name="pl170"/>
            <p:cNvSpPr/>
            <p:nvPr/>
          </p:nvSpPr>
          <p:spPr>
            <a:xfrm>
              <a:off x="250775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35231" cap="flat">
              <a:solidFill>
                <a:srgbClr val="1CABE2">
                  <a:alpha val="100000"/>
                </a:srgbClr>
              </a:solidFill>
              <a:prstDash val="solid"/>
              <a:round/>
            </a:ln>
          </p:spPr>
          <p:txBody>
            <a:bodyPr/>
            <a:lstStyle/>
            <a:p/>
          </p:txBody>
        </p:sp>
        <p:sp>
          <p:nvSpPr>
            <p:cNvPr id="171" name="tx171"/>
            <p:cNvSpPr/>
            <p:nvPr/>
          </p:nvSpPr>
          <p:spPr>
            <a:xfrm>
              <a:off x="2447500"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72" name="tx172"/>
            <p:cNvSpPr/>
            <p:nvPr/>
          </p:nvSpPr>
          <p:spPr>
            <a:xfrm>
              <a:off x="2656297"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73" name="tx173"/>
            <p:cNvSpPr/>
            <p:nvPr/>
          </p:nvSpPr>
          <p:spPr>
            <a:xfrm>
              <a:off x="2865095"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74" name="tx174"/>
            <p:cNvSpPr/>
            <p:nvPr/>
          </p:nvSpPr>
          <p:spPr>
            <a:xfrm>
              <a:off x="3073892" y="26207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75" name="tx175"/>
            <p:cNvSpPr/>
            <p:nvPr/>
          </p:nvSpPr>
          <p:spPr>
            <a:xfrm>
              <a:off x="3282690"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76" name="tx176"/>
            <p:cNvSpPr/>
            <p:nvPr/>
          </p:nvSpPr>
          <p:spPr>
            <a:xfrm>
              <a:off x="3491488"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77" name="tx177"/>
            <p:cNvSpPr/>
            <p:nvPr/>
          </p:nvSpPr>
          <p:spPr>
            <a:xfrm>
              <a:off x="3700285"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78" name="tx178"/>
            <p:cNvSpPr/>
            <p:nvPr/>
          </p:nvSpPr>
          <p:spPr>
            <a:xfrm>
              <a:off x="3909083" y="26207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79" name="rc179"/>
            <p:cNvSpPr/>
            <p:nvPr/>
          </p:nvSpPr>
          <p:spPr>
            <a:xfrm>
              <a:off x="2434680" y="3643012"/>
              <a:ext cx="1607740" cy="1000048"/>
            </a:xfrm>
            <a:prstGeom prst="rect">
              <a:avLst/>
            </a:prstGeom>
            <a:solidFill>
              <a:srgbClr val="EBEBEB">
                <a:alpha val="100000"/>
              </a:srgbClr>
            </a:solidFill>
          </p:spPr>
          <p:txBody>
            <a:bodyPr/>
            <a:lstStyle/>
            <a:p/>
          </p:txBody>
        </p:sp>
        <p:sp>
          <p:nvSpPr>
            <p:cNvPr id="180" name="pl180"/>
            <p:cNvSpPr/>
            <p:nvPr/>
          </p:nvSpPr>
          <p:spPr>
            <a:xfrm>
              <a:off x="243468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1" name="pl181"/>
            <p:cNvSpPr/>
            <p:nvPr/>
          </p:nvSpPr>
          <p:spPr>
            <a:xfrm>
              <a:off x="243468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2" name="pl182"/>
            <p:cNvSpPr/>
            <p:nvPr/>
          </p:nvSpPr>
          <p:spPr>
            <a:xfrm>
              <a:off x="243468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3" name="pl183"/>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4" name="pl184"/>
            <p:cNvSpPr/>
            <p:nvPr/>
          </p:nvSpPr>
          <p:spPr>
            <a:xfrm>
              <a:off x="243468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5" name="pl185"/>
            <p:cNvSpPr/>
            <p:nvPr/>
          </p:nvSpPr>
          <p:spPr>
            <a:xfrm>
              <a:off x="243468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6" name="pl186"/>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507759" y="412327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195" name="pl195"/>
            <p:cNvSpPr/>
            <p:nvPr/>
          </p:nvSpPr>
          <p:spPr>
            <a:xfrm>
              <a:off x="250775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40651" cap="flat">
              <a:solidFill>
                <a:srgbClr val="BEBEBE">
                  <a:alpha val="69803"/>
                </a:srgbClr>
              </a:solidFill>
              <a:prstDash val="solid"/>
              <a:round/>
            </a:ln>
          </p:spPr>
          <p:txBody>
            <a:bodyPr/>
            <a:lstStyle/>
            <a:p/>
          </p:txBody>
        </p:sp>
        <p:sp>
          <p:nvSpPr>
            <p:cNvPr id="196" name="pl196"/>
            <p:cNvSpPr/>
            <p:nvPr/>
          </p:nvSpPr>
          <p:spPr>
            <a:xfrm>
              <a:off x="250775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35231" cap="flat">
              <a:solidFill>
                <a:srgbClr val="BEBEBE">
                  <a:alpha val="69803"/>
                </a:srgbClr>
              </a:solidFill>
              <a:prstDash val="solid"/>
              <a:round/>
            </a:ln>
          </p:spPr>
          <p:txBody>
            <a:bodyPr/>
            <a:lstStyle/>
            <a:p/>
          </p:txBody>
        </p:sp>
        <p:sp>
          <p:nvSpPr>
            <p:cNvPr id="197" name="pl197"/>
            <p:cNvSpPr/>
            <p:nvPr/>
          </p:nvSpPr>
          <p:spPr>
            <a:xfrm>
              <a:off x="2507759" y="412327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198" name="pl198"/>
            <p:cNvSpPr/>
            <p:nvPr/>
          </p:nvSpPr>
          <p:spPr>
            <a:xfrm>
              <a:off x="250775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40651" cap="flat">
              <a:solidFill>
                <a:srgbClr val="000000">
                  <a:alpha val="100000"/>
                </a:srgbClr>
              </a:solidFill>
              <a:prstDash val="solid"/>
              <a:round/>
            </a:ln>
          </p:spPr>
          <p:txBody>
            <a:bodyPr/>
            <a:lstStyle/>
            <a:p/>
          </p:txBody>
        </p:sp>
        <p:sp>
          <p:nvSpPr>
            <p:cNvPr id="199" name="pl199"/>
            <p:cNvSpPr/>
            <p:nvPr/>
          </p:nvSpPr>
          <p:spPr>
            <a:xfrm>
              <a:off x="250775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35231" cap="flat">
              <a:solidFill>
                <a:srgbClr val="1CABE2">
                  <a:alpha val="100000"/>
                </a:srgbClr>
              </a:solidFill>
              <a:prstDash val="solid"/>
              <a:round/>
            </a:ln>
          </p:spPr>
          <p:txBody>
            <a:bodyPr/>
            <a:lstStyle/>
            <a:p/>
          </p:txBody>
        </p:sp>
        <p:sp>
          <p:nvSpPr>
            <p:cNvPr id="200" name="tx200"/>
            <p:cNvSpPr/>
            <p:nvPr/>
          </p:nvSpPr>
          <p:spPr>
            <a:xfrm>
              <a:off x="2447500"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01" name="tx201"/>
            <p:cNvSpPr/>
            <p:nvPr/>
          </p:nvSpPr>
          <p:spPr>
            <a:xfrm>
              <a:off x="2656297"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02" name="tx202"/>
            <p:cNvSpPr/>
            <p:nvPr/>
          </p:nvSpPr>
          <p:spPr>
            <a:xfrm>
              <a:off x="2865095"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03" name="tx203"/>
            <p:cNvSpPr/>
            <p:nvPr/>
          </p:nvSpPr>
          <p:spPr>
            <a:xfrm>
              <a:off x="3073892" y="3957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04" name="tx204"/>
            <p:cNvSpPr/>
            <p:nvPr/>
          </p:nvSpPr>
          <p:spPr>
            <a:xfrm>
              <a:off x="3282690" y="397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05" name="tx205"/>
            <p:cNvSpPr/>
            <p:nvPr/>
          </p:nvSpPr>
          <p:spPr>
            <a:xfrm>
              <a:off x="3491488"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06" name="tx206"/>
            <p:cNvSpPr/>
            <p:nvPr/>
          </p:nvSpPr>
          <p:spPr>
            <a:xfrm>
              <a:off x="3700285"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07" name="tx207"/>
            <p:cNvSpPr/>
            <p:nvPr/>
          </p:nvSpPr>
          <p:spPr>
            <a:xfrm>
              <a:off x="3909083" y="39974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08" name="rc208"/>
            <p:cNvSpPr/>
            <p:nvPr/>
          </p:nvSpPr>
          <p:spPr>
            <a:xfrm>
              <a:off x="2434680" y="4927502"/>
              <a:ext cx="1607740" cy="1000048"/>
            </a:xfrm>
            <a:prstGeom prst="rect">
              <a:avLst/>
            </a:prstGeom>
            <a:solidFill>
              <a:srgbClr val="EBEBEB">
                <a:alpha val="100000"/>
              </a:srgbClr>
            </a:solidFill>
          </p:spPr>
          <p:txBody>
            <a:bodyPr/>
            <a:lstStyle/>
            <a:p/>
          </p:txBody>
        </p:sp>
        <p:sp>
          <p:nvSpPr>
            <p:cNvPr id="209" name="pl209"/>
            <p:cNvSpPr/>
            <p:nvPr/>
          </p:nvSpPr>
          <p:spPr>
            <a:xfrm>
              <a:off x="243468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0" name="pl210"/>
            <p:cNvSpPr/>
            <p:nvPr/>
          </p:nvSpPr>
          <p:spPr>
            <a:xfrm>
              <a:off x="243468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1" name="pl211"/>
            <p:cNvSpPr/>
            <p:nvPr/>
          </p:nvSpPr>
          <p:spPr>
            <a:xfrm>
              <a:off x="243468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2" name="pl212"/>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3" name="pl213"/>
            <p:cNvSpPr/>
            <p:nvPr/>
          </p:nvSpPr>
          <p:spPr>
            <a:xfrm>
              <a:off x="243468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4" name="pl214"/>
            <p:cNvSpPr/>
            <p:nvPr/>
          </p:nvSpPr>
          <p:spPr>
            <a:xfrm>
              <a:off x="243468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5" name="pl215"/>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540776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224" name="pl224"/>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40651" cap="flat">
              <a:solidFill>
                <a:srgbClr val="BEBEBE">
                  <a:alpha val="69803"/>
                </a:srgbClr>
              </a:solidFill>
              <a:prstDash val="solid"/>
              <a:round/>
            </a:ln>
          </p:spPr>
          <p:txBody>
            <a:bodyPr/>
            <a:lstStyle/>
            <a:p/>
          </p:txBody>
        </p:sp>
        <p:sp>
          <p:nvSpPr>
            <p:cNvPr id="225" name="pl225"/>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35231" cap="flat">
              <a:solidFill>
                <a:srgbClr val="BEBEBE">
                  <a:alpha val="69803"/>
                </a:srgbClr>
              </a:solidFill>
              <a:prstDash val="solid"/>
              <a:round/>
            </a:ln>
          </p:spPr>
          <p:txBody>
            <a:bodyPr/>
            <a:lstStyle/>
            <a:p/>
          </p:txBody>
        </p:sp>
        <p:sp>
          <p:nvSpPr>
            <p:cNvPr id="226" name="pl226"/>
            <p:cNvSpPr/>
            <p:nvPr/>
          </p:nvSpPr>
          <p:spPr>
            <a:xfrm>
              <a:off x="2507759" y="540776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227" name="pl227"/>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40651" cap="flat">
              <a:solidFill>
                <a:srgbClr val="000000">
                  <a:alpha val="100000"/>
                </a:srgbClr>
              </a:solidFill>
              <a:prstDash val="solid"/>
              <a:round/>
            </a:ln>
          </p:spPr>
          <p:txBody>
            <a:bodyPr/>
            <a:lstStyle/>
            <a:p/>
          </p:txBody>
        </p:sp>
        <p:sp>
          <p:nvSpPr>
            <p:cNvPr id="228" name="pl228"/>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35231" cap="flat">
              <a:solidFill>
                <a:srgbClr val="1CABE2">
                  <a:alpha val="100000"/>
                </a:srgbClr>
              </a:solidFill>
              <a:prstDash val="solid"/>
              <a:round/>
            </a:ln>
          </p:spPr>
          <p:txBody>
            <a:bodyPr/>
            <a:lstStyle/>
            <a:p/>
          </p:txBody>
        </p:sp>
        <p:sp>
          <p:nvSpPr>
            <p:cNvPr id="229" name="tx229"/>
            <p:cNvSpPr/>
            <p:nvPr/>
          </p:nvSpPr>
          <p:spPr>
            <a:xfrm>
              <a:off x="2447500" y="5163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30" name="tx230"/>
            <p:cNvSpPr/>
            <p:nvPr/>
          </p:nvSpPr>
          <p:spPr>
            <a:xfrm>
              <a:off x="2656297" y="5163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31" name="tx231"/>
            <p:cNvSpPr/>
            <p:nvPr/>
          </p:nvSpPr>
          <p:spPr>
            <a:xfrm>
              <a:off x="2865095" y="5216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32" name="tx232"/>
            <p:cNvSpPr/>
            <p:nvPr/>
          </p:nvSpPr>
          <p:spPr>
            <a:xfrm>
              <a:off x="3073892" y="5255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33" name="tx233"/>
            <p:cNvSpPr/>
            <p:nvPr/>
          </p:nvSpPr>
          <p:spPr>
            <a:xfrm>
              <a:off x="3282690" y="5216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34" name="tx234"/>
            <p:cNvSpPr/>
            <p:nvPr/>
          </p:nvSpPr>
          <p:spPr>
            <a:xfrm>
              <a:off x="3491488"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35" name="tx235"/>
            <p:cNvSpPr/>
            <p:nvPr/>
          </p:nvSpPr>
          <p:spPr>
            <a:xfrm>
              <a:off x="3700285"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36" name="tx236"/>
            <p:cNvSpPr/>
            <p:nvPr/>
          </p:nvSpPr>
          <p:spPr>
            <a:xfrm>
              <a:off x="3909083"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37" name="rc237"/>
            <p:cNvSpPr/>
            <p:nvPr/>
          </p:nvSpPr>
          <p:spPr>
            <a:xfrm>
              <a:off x="4112010" y="1074032"/>
              <a:ext cx="1607740" cy="1000048"/>
            </a:xfrm>
            <a:prstGeom prst="rect">
              <a:avLst/>
            </a:prstGeom>
            <a:solidFill>
              <a:srgbClr val="EBEBEB">
                <a:alpha val="100000"/>
              </a:srgbClr>
            </a:solidFill>
          </p:spPr>
          <p:txBody>
            <a:bodyPr/>
            <a:lstStyle/>
            <a:p/>
          </p:txBody>
        </p:sp>
        <p:sp>
          <p:nvSpPr>
            <p:cNvPr id="238" name="pl238"/>
            <p:cNvSpPr/>
            <p:nvPr/>
          </p:nvSpPr>
          <p:spPr>
            <a:xfrm>
              <a:off x="411201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39" name="pl239"/>
            <p:cNvSpPr/>
            <p:nvPr/>
          </p:nvSpPr>
          <p:spPr>
            <a:xfrm>
              <a:off x="411201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0" name="pl240"/>
            <p:cNvSpPr/>
            <p:nvPr/>
          </p:nvSpPr>
          <p:spPr>
            <a:xfrm>
              <a:off x="411201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1" name="pl241"/>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2" name="pl242"/>
            <p:cNvSpPr/>
            <p:nvPr/>
          </p:nvSpPr>
          <p:spPr>
            <a:xfrm>
              <a:off x="411201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3" name="pl243"/>
            <p:cNvSpPr/>
            <p:nvPr/>
          </p:nvSpPr>
          <p:spPr>
            <a:xfrm>
              <a:off x="411201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4" name="pl244"/>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2" name="pl252"/>
            <p:cNvSpPr/>
            <p:nvPr/>
          </p:nvSpPr>
          <p:spPr>
            <a:xfrm>
              <a:off x="4185089" y="155429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253" name="pl253"/>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40651" cap="flat">
              <a:solidFill>
                <a:srgbClr val="BEBEBE">
                  <a:alpha val="69803"/>
                </a:srgbClr>
              </a:solidFill>
              <a:prstDash val="solid"/>
              <a:round/>
            </a:ln>
          </p:spPr>
          <p:txBody>
            <a:bodyPr/>
            <a:lstStyle/>
            <a:p/>
          </p:txBody>
        </p:sp>
        <p:sp>
          <p:nvSpPr>
            <p:cNvPr id="254" name="pl254"/>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35231" cap="flat">
              <a:solidFill>
                <a:srgbClr val="BEBEBE">
                  <a:alpha val="69803"/>
                </a:srgbClr>
              </a:solidFill>
              <a:prstDash val="solid"/>
              <a:round/>
            </a:ln>
          </p:spPr>
          <p:txBody>
            <a:bodyPr/>
            <a:lstStyle/>
            <a:p/>
          </p:txBody>
        </p:sp>
        <p:sp>
          <p:nvSpPr>
            <p:cNvPr id="255" name="pl255"/>
            <p:cNvSpPr/>
            <p:nvPr/>
          </p:nvSpPr>
          <p:spPr>
            <a:xfrm>
              <a:off x="4185089" y="155429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256" name="pl256"/>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40651" cap="flat">
              <a:solidFill>
                <a:srgbClr val="000000">
                  <a:alpha val="100000"/>
                </a:srgbClr>
              </a:solidFill>
              <a:prstDash val="solid"/>
              <a:round/>
            </a:ln>
          </p:spPr>
          <p:txBody>
            <a:bodyPr/>
            <a:lstStyle/>
            <a:p/>
          </p:txBody>
        </p:sp>
        <p:sp>
          <p:nvSpPr>
            <p:cNvPr id="257" name="pl257"/>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35231" cap="flat">
              <a:solidFill>
                <a:srgbClr val="1CABE2">
                  <a:alpha val="100000"/>
                </a:srgbClr>
              </a:solidFill>
              <a:prstDash val="solid"/>
              <a:round/>
            </a:ln>
          </p:spPr>
          <p:txBody>
            <a:bodyPr/>
            <a:lstStyle/>
            <a:p/>
          </p:txBody>
        </p:sp>
        <p:sp>
          <p:nvSpPr>
            <p:cNvPr id="258" name="tx258"/>
            <p:cNvSpPr/>
            <p:nvPr/>
          </p:nvSpPr>
          <p:spPr>
            <a:xfrm>
              <a:off x="4124830" y="1309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59" name="tx259"/>
            <p:cNvSpPr/>
            <p:nvPr/>
          </p:nvSpPr>
          <p:spPr>
            <a:xfrm>
              <a:off x="4333627" y="12835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60" name="tx260"/>
            <p:cNvSpPr/>
            <p:nvPr/>
          </p:nvSpPr>
          <p:spPr>
            <a:xfrm>
              <a:off x="454242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61" name="tx261"/>
            <p:cNvSpPr/>
            <p:nvPr/>
          </p:nvSpPr>
          <p:spPr>
            <a:xfrm>
              <a:off x="4751222"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62" name="tx262"/>
            <p:cNvSpPr/>
            <p:nvPr/>
          </p:nvSpPr>
          <p:spPr>
            <a:xfrm>
              <a:off x="4960020"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63" name="tx263"/>
            <p:cNvSpPr/>
            <p:nvPr/>
          </p:nvSpPr>
          <p:spPr>
            <a:xfrm>
              <a:off x="5168817" y="1467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64" name="tx264"/>
            <p:cNvSpPr/>
            <p:nvPr/>
          </p:nvSpPr>
          <p:spPr>
            <a:xfrm>
              <a:off x="5377615"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65" name="tx265"/>
            <p:cNvSpPr/>
            <p:nvPr/>
          </p:nvSpPr>
          <p:spPr>
            <a:xfrm>
              <a:off x="5586413"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66" name="rc266"/>
            <p:cNvSpPr/>
            <p:nvPr/>
          </p:nvSpPr>
          <p:spPr>
            <a:xfrm>
              <a:off x="4112010" y="2358522"/>
              <a:ext cx="1607740" cy="1000048"/>
            </a:xfrm>
            <a:prstGeom prst="rect">
              <a:avLst/>
            </a:prstGeom>
            <a:solidFill>
              <a:srgbClr val="EBEBEB">
                <a:alpha val="100000"/>
              </a:srgbClr>
            </a:solidFill>
          </p:spPr>
          <p:txBody>
            <a:bodyPr/>
            <a:lstStyle/>
            <a:p/>
          </p:txBody>
        </p:sp>
        <p:sp>
          <p:nvSpPr>
            <p:cNvPr id="267" name="pl267"/>
            <p:cNvSpPr/>
            <p:nvPr/>
          </p:nvSpPr>
          <p:spPr>
            <a:xfrm>
              <a:off x="411201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8" name="pl268"/>
            <p:cNvSpPr/>
            <p:nvPr/>
          </p:nvSpPr>
          <p:spPr>
            <a:xfrm>
              <a:off x="411201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9" name="pl269"/>
            <p:cNvSpPr/>
            <p:nvPr/>
          </p:nvSpPr>
          <p:spPr>
            <a:xfrm>
              <a:off x="411201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0" name="pl270"/>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1" name="pl271"/>
            <p:cNvSpPr/>
            <p:nvPr/>
          </p:nvSpPr>
          <p:spPr>
            <a:xfrm>
              <a:off x="411201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2" name="pl272"/>
            <p:cNvSpPr/>
            <p:nvPr/>
          </p:nvSpPr>
          <p:spPr>
            <a:xfrm>
              <a:off x="411201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3" name="pl27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1" name="pl281"/>
            <p:cNvSpPr/>
            <p:nvPr/>
          </p:nvSpPr>
          <p:spPr>
            <a:xfrm>
              <a:off x="4185089" y="283878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282" name="pl282"/>
            <p:cNvSpPr/>
            <p:nvPr/>
          </p:nvSpPr>
          <p:spPr>
            <a:xfrm>
              <a:off x="418508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40651" cap="flat">
              <a:solidFill>
                <a:srgbClr val="BEBEBE">
                  <a:alpha val="69803"/>
                </a:srgbClr>
              </a:solidFill>
              <a:prstDash val="solid"/>
              <a:round/>
            </a:ln>
          </p:spPr>
          <p:txBody>
            <a:bodyPr/>
            <a:lstStyle/>
            <a:p/>
          </p:txBody>
        </p:sp>
        <p:sp>
          <p:nvSpPr>
            <p:cNvPr id="283" name="pl283"/>
            <p:cNvSpPr/>
            <p:nvPr/>
          </p:nvSpPr>
          <p:spPr>
            <a:xfrm>
              <a:off x="418508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35231" cap="flat">
              <a:solidFill>
                <a:srgbClr val="BEBEBE">
                  <a:alpha val="69803"/>
                </a:srgbClr>
              </a:solidFill>
              <a:prstDash val="solid"/>
              <a:round/>
            </a:ln>
          </p:spPr>
          <p:txBody>
            <a:bodyPr/>
            <a:lstStyle/>
            <a:p/>
          </p:txBody>
        </p:sp>
        <p:sp>
          <p:nvSpPr>
            <p:cNvPr id="284" name="pl284"/>
            <p:cNvSpPr/>
            <p:nvPr/>
          </p:nvSpPr>
          <p:spPr>
            <a:xfrm>
              <a:off x="4185089" y="283878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285" name="pl285"/>
            <p:cNvSpPr/>
            <p:nvPr/>
          </p:nvSpPr>
          <p:spPr>
            <a:xfrm>
              <a:off x="418508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40651" cap="flat">
              <a:solidFill>
                <a:srgbClr val="000000">
                  <a:alpha val="100000"/>
                </a:srgbClr>
              </a:solidFill>
              <a:prstDash val="solid"/>
              <a:round/>
            </a:ln>
          </p:spPr>
          <p:txBody>
            <a:bodyPr/>
            <a:lstStyle/>
            <a:p/>
          </p:txBody>
        </p:sp>
        <p:sp>
          <p:nvSpPr>
            <p:cNvPr id="286" name="pl286"/>
            <p:cNvSpPr/>
            <p:nvPr/>
          </p:nvSpPr>
          <p:spPr>
            <a:xfrm>
              <a:off x="418508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35231" cap="flat">
              <a:solidFill>
                <a:srgbClr val="1CABE2">
                  <a:alpha val="100000"/>
                </a:srgbClr>
              </a:solidFill>
              <a:prstDash val="solid"/>
              <a:round/>
            </a:ln>
          </p:spPr>
          <p:txBody>
            <a:bodyPr/>
            <a:lstStyle/>
            <a:p/>
          </p:txBody>
        </p:sp>
        <p:sp>
          <p:nvSpPr>
            <p:cNvPr id="287" name="tx287"/>
            <p:cNvSpPr/>
            <p:nvPr/>
          </p:nvSpPr>
          <p:spPr>
            <a:xfrm>
              <a:off x="4124830"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88" name="tx288"/>
            <p:cNvSpPr/>
            <p:nvPr/>
          </p:nvSpPr>
          <p:spPr>
            <a:xfrm>
              <a:off x="4333627" y="27524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89" name="tx289"/>
            <p:cNvSpPr/>
            <p:nvPr/>
          </p:nvSpPr>
          <p:spPr>
            <a:xfrm>
              <a:off x="4542425" y="28973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90" name="tx290"/>
            <p:cNvSpPr/>
            <p:nvPr/>
          </p:nvSpPr>
          <p:spPr>
            <a:xfrm>
              <a:off x="4751222" y="2857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291" name="tx291"/>
            <p:cNvSpPr/>
            <p:nvPr/>
          </p:nvSpPr>
          <p:spPr>
            <a:xfrm>
              <a:off x="4960020" y="28973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92" name="tx292"/>
            <p:cNvSpPr/>
            <p:nvPr/>
          </p:nvSpPr>
          <p:spPr>
            <a:xfrm>
              <a:off x="5168817" y="2805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93" name="tx293"/>
            <p:cNvSpPr/>
            <p:nvPr/>
          </p:nvSpPr>
          <p:spPr>
            <a:xfrm>
              <a:off x="5377615" y="2726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94" name="tx294"/>
            <p:cNvSpPr/>
            <p:nvPr/>
          </p:nvSpPr>
          <p:spPr>
            <a:xfrm>
              <a:off x="5586413" y="28183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95" name="rc295"/>
            <p:cNvSpPr/>
            <p:nvPr/>
          </p:nvSpPr>
          <p:spPr>
            <a:xfrm>
              <a:off x="4112010" y="3643012"/>
              <a:ext cx="1607740" cy="1000048"/>
            </a:xfrm>
            <a:prstGeom prst="rect">
              <a:avLst/>
            </a:prstGeom>
            <a:solidFill>
              <a:srgbClr val="EBEBEB">
                <a:alpha val="100000"/>
              </a:srgbClr>
            </a:solidFill>
          </p:spPr>
          <p:txBody>
            <a:bodyPr/>
            <a:lstStyle/>
            <a:p/>
          </p:txBody>
        </p:sp>
        <p:sp>
          <p:nvSpPr>
            <p:cNvPr id="296" name="pl296"/>
            <p:cNvSpPr/>
            <p:nvPr/>
          </p:nvSpPr>
          <p:spPr>
            <a:xfrm>
              <a:off x="411201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7" name="pl297"/>
            <p:cNvSpPr/>
            <p:nvPr/>
          </p:nvSpPr>
          <p:spPr>
            <a:xfrm>
              <a:off x="411201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8" name="pl298"/>
            <p:cNvSpPr/>
            <p:nvPr/>
          </p:nvSpPr>
          <p:spPr>
            <a:xfrm>
              <a:off x="411201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9" name="pl29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0" name="pl300"/>
            <p:cNvSpPr/>
            <p:nvPr/>
          </p:nvSpPr>
          <p:spPr>
            <a:xfrm>
              <a:off x="411201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1" name="pl301"/>
            <p:cNvSpPr/>
            <p:nvPr/>
          </p:nvSpPr>
          <p:spPr>
            <a:xfrm>
              <a:off x="411201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2" name="pl302"/>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0" name="pl310"/>
            <p:cNvSpPr/>
            <p:nvPr/>
          </p:nvSpPr>
          <p:spPr>
            <a:xfrm>
              <a:off x="4185089" y="412327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311" name="pl311"/>
            <p:cNvSpPr/>
            <p:nvPr/>
          </p:nvSpPr>
          <p:spPr>
            <a:xfrm>
              <a:off x="418508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40651" cap="flat">
              <a:solidFill>
                <a:srgbClr val="BEBEBE">
                  <a:alpha val="69803"/>
                </a:srgbClr>
              </a:solidFill>
              <a:prstDash val="solid"/>
              <a:round/>
            </a:ln>
          </p:spPr>
          <p:txBody>
            <a:bodyPr/>
            <a:lstStyle/>
            <a:p/>
          </p:txBody>
        </p:sp>
        <p:sp>
          <p:nvSpPr>
            <p:cNvPr id="312" name="pl312"/>
            <p:cNvSpPr/>
            <p:nvPr/>
          </p:nvSpPr>
          <p:spPr>
            <a:xfrm>
              <a:off x="418508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35231" cap="flat">
              <a:solidFill>
                <a:srgbClr val="BEBEBE">
                  <a:alpha val="69803"/>
                </a:srgbClr>
              </a:solidFill>
              <a:prstDash val="solid"/>
              <a:round/>
            </a:ln>
          </p:spPr>
          <p:txBody>
            <a:bodyPr/>
            <a:lstStyle/>
            <a:p/>
          </p:txBody>
        </p:sp>
        <p:sp>
          <p:nvSpPr>
            <p:cNvPr id="313" name="pl313"/>
            <p:cNvSpPr/>
            <p:nvPr/>
          </p:nvSpPr>
          <p:spPr>
            <a:xfrm>
              <a:off x="4185089" y="412327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314" name="pl314"/>
            <p:cNvSpPr/>
            <p:nvPr/>
          </p:nvSpPr>
          <p:spPr>
            <a:xfrm>
              <a:off x="418508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40651" cap="flat">
              <a:solidFill>
                <a:srgbClr val="000000">
                  <a:alpha val="100000"/>
                </a:srgbClr>
              </a:solidFill>
              <a:prstDash val="solid"/>
              <a:round/>
            </a:ln>
          </p:spPr>
          <p:txBody>
            <a:bodyPr/>
            <a:lstStyle/>
            <a:p/>
          </p:txBody>
        </p:sp>
        <p:sp>
          <p:nvSpPr>
            <p:cNvPr id="315" name="pl315"/>
            <p:cNvSpPr/>
            <p:nvPr/>
          </p:nvSpPr>
          <p:spPr>
            <a:xfrm>
              <a:off x="418508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35231" cap="flat">
              <a:solidFill>
                <a:srgbClr val="1CABE2">
                  <a:alpha val="100000"/>
                </a:srgbClr>
              </a:solidFill>
              <a:prstDash val="solid"/>
              <a:round/>
            </a:ln>
          </p:spPr>
          <p:txBody>
            <a:bodyPr/>
            <a:lstStyle/>
            <a:p/>
          </p:txBody>
        </p:sp>
        <p:sp>
          <p:nvSpPr>
            <p:cNvPr id="316" name="tx316"/>
            <p:cNvSpPr/>
            <p:nvPr/>
          </p:nvSpPr>
          <p:spPr>
            <a:xfrm>
              <a:off x="4124830"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17" name="tx317"/>
            <p:cNvSpPr/>
            <p:nvPr/>
          </p:nvSpPr>
          <p:spPr>
            <a:xfrm>
              <a:off x="4333627" y="3878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18" name="tx318"/>
            <p:cNvSpPr/>
            <p:nvPr/>
          </p:nvSpPr>
          <p:spPr>
            <a:xfrm>
              <a:off x="4542425" y="3892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19" name="tx319"/>
            <p:cNvSpPr/>
            <p:nvPr/>
          </p:nvSpPr>
          <p:spPr>
            <a:xfrm>
              <a:off x="4751222"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0" name="tx320"/>
            <p:cNvSpPr/>
            <p:nvPr/>
          </p:nvSpPr>
          <p:spPr>
            <a:xfrm>
              <a:off x="4960020" y="3865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321" name="tx321"/>
            <p:cNvSpPr/>
            <p:nvPr/>
          </p:nvSpPr>
          <p:spPr>
            <a:xfrm>
              <a:off x="5168817"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22" name="tx322"/>
            <p:cNvSpPr/>
            <p:nvPr/>
          </p:nvSpPr>
          <p:spPr>
            <a:xfrm>
              <a:off x="5377615"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23" name="tx323"/>
            <p:cNvSpPr/>
            <p:nvPr/>
          </p:nvSpPr>
          <p:spPr>
            <a:xfrm>
              <a:off x="5586413" y="39051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24" name="rc324"/>
            <p:cNvSpPr/>
            <p:nvPr/>
          </p:nvSpPr>
          <p:spPr>
            <a:xfrm>
              <a:off x="4112010" y="4927502"/>
              <a:ext cx="1607740" cy="1000048"/>
            </a:xfrm>
            <a:prstGeom prst="rect">
              <a:avLst/>
            </a:prstGeom>
            <a:solidFill>
              <a:srgbClr val="EBEBEB">
                <a:alpha val="100000"/>
              </a:srgbClr>
            </a:solidFill>
          </p:spPr>
          <p:txBody>
            <a:bodyPr/>
            <a:lstStyle/>
            <a:p/>
          </p:txBody>
        </p:sp>
        <p:sp>
          <p:nvSpPr>
            <p:cNvPr id="325" name="pl325"/>
            <p:cNvSpPr/>
            <p:nvPr/>
          </p:nvSpPr>
          <p:spPr>
            <a:xfrm>
              <a:off x="411201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6" name="pl326"/>
            <p:cNvSpPr/>
            <p:nvPr/>
          </p:nvSpPr>
          <p:spPr>
            <a:xfrm>
              <a:off x="411201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7" name="pl327"/>
            <p:cNvSpPr/>
            <p:nvPr/>
          </p:nvSpPr>
          <p:spPr>
            <a:xfrm>
              <a:off x="411201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8" name="pl328"/>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9" name="pl329"/>
            <p:cNvSpPr/>
            <p:nvPr/>
          </p:nvSpPr>
          <p:spPr>
            <a:xfrm>
              <a:off x="411201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0" name="pl330"/>
            <p:cNvSpPr/>
            <p:nvPr/>
          </p:nvSpPr>
          <p:spPr>
            <a:xfrm>
              <a:off x="411201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1" name="pl331"/>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9" name="pl339"/>
            <p:cNvSpPr/>
            <p:nvPr/>
          </p:nvSpPr>
          <p:spPr>
            <a:xfrm>
              <a:off x="4185089" y="540776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340" name="pl340"/>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40651" cap="flat">
              <a:solidFill>
                <a:srgbClr val="BEBEBE">
                  <a:alpha val="69803"/>
                </a:srgbClr>
              </a:solidFill>
              <a:prstDash val="solid"/>
              <a:round/>
            </a:ln>
          </p:spPr>
          <p:txBody>
            <a:bodyPr/>
            <a:lstStyle/>
            <a:p/>
          </p:txBody>
        </p:sp>
        <p:sp>
          <p:nvSpPr>
            <p:cNvPr id="341" name="pl341"/>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35231" cap="flat">
              <a:solidFill>
                <a:srgbClr val="BEBEBE">
                  <a:alpha val="69803"/>
                </a:srgbClr>
              </a:solidFill>
              <a:prstDash val="solid"/>
              <a:round/>
            </a:ln>
          </p:spPr>
          <p:txBody>
            <a:bodyPr/>
            <a:lstStyle/>
            <a:p/>
          </p:txBody>
        </p:sp>
        <p:sp>
          <p:nvSpPr>
            <p:cNvPr id="342" name="pl342"/>
            <p:cNvSpPr/>
            <p:nvPr/>
          </p:nvSpPr>
          <p:spPr>
            <a:xfrm>
              <a:off x="4185089" y="540776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343" name="pl343"/>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40651" cap="flat">
              <a:solidFill>
                <a:srgbClr val="000000">
                  <a:alpha val="100000"/>
                </a:srgbClr>
              </a:solidFill>
              <a:prstDash val="solid"/>
              <a:round/>
            </a:ln>
          </p:spPr>
          <p:txBody>
            <a:bodyPr/>
            <a:lstStyle/>
            <a:p/>
          </p:txBody>
        </p:sp>
        <p:sp>
          <p:nvSpPr>
            <p:cNvPr id="344" name="pl344"/>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35231" cap="flat">
              <a:solidFill>
                <a:srgbClr val="1CABE2">
                  <a:alpha val="100000"/>
                </a:srgbClr>
              </a:solidFill>
              <a:prstDash val="solid"/>
              <a:round/>
            </a:ln>
          </p:spPr>
          <p:txBody>
            <a:bodyPr/>
            <a:lstStyle/>
            <a:p/>
          </p:txBody>
        </p:sp>
        <p:sp>
          <p:nvSpPr>
            <p:cNvPr id="345" name="tx345"/>
            <p:cNvSpPr/>
            <p:nvPr/>
          </p:nvSpPr>
          <p:spPr>
            <a:xfrm>
              <a:off x="4124830"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46" name="tx346"/>
            <p:cNvSpPr/>
            <p:nvPr/>
          </p:nvSpPr>
          <p:spPr>
            <a:xfrm>
              <a:off x="4333627"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47" name="tx347"/>
            <p:cNvSpPr/>
            <p:nvPr/>
          </p:nvSpPr>
          <p:spPr>
            <a:xfrm>
              <a:off x="4542425" y="5255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48" name="tx348"/>
            <p:cNvSpPr/>
            <p:nvPr/>
          </p:nvSpPr>
          <p:spPr>
            <a:xfrm>
              <a:off x="4751222" y="52687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49" name="tx349"/>
            <p:cNvSpPr/>
            <p:nvPr/>
          </p:nvSpPr>
          <p:spPr>
            <a:xfrm>
              <a:off x="4960020"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50" name="tx350"/>
            <p:cNvSpPr/>
            <p:nvPr/>
          </p:nvSpPr>
          <p:spPr>
            <a:xfrm>
              <a:off x="5168817" y="51765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51" name="tx351"/>
            <p:cNvSpPr/>
            <p:nvPr/>
          </p:nvSpPr>
          <p:spPr>
            <a:xfrm>
              <a:off x="5377615"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52" name="tx352"/>
            <p:cNvSpPr/>
            <p:nvPr/>
          </p:nvSpPr>
          <p:spPr>
            <a:xfrm>
              <a:off x="5586413" y="5255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53" name="rc353"/>
            <p:cNvSpPr/>
            <p:nvPr/>
          </p:nvSpPr>
          <p:spPr>
            <a:xfrm>
              <a:off x="5789340" y="1074032"/>
              <a:ext cx="1607740" cy="1000048"/>
            </a:xfrm>
            <a:prstGeom prst="rect">
              <a:avLst/>
            </a:prstGeom>
            <a:solidFill>
              <a:srgbClr val="EBEBEB">
                <a:alpha val="100000"/>
              </a:srgbClr>
            </a:solidFill>
          </p:spPr>
          <p:txBody>
            <a:bodyPr/>
            <a:lstStyle/>
            <a:p/>
          </p:txBody>
        </p:sp>
        <p:sp>
          <p:nvSpPr>
            <p:cNvPr id="354" name="pl354"/>
            <p:cNvSpPr/>
            <p:nvPr/>
          </p:nvSpPr>
          <p:spPr>
            <a:xfrm>
              <a:off x="578934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5" name="pl355"/>
            <p:cNvSpPr/>
            <p:nvPr/>
          </p:nvSpPr>
          <p:spPr>
            <a:xfrm>
              <a:off x="578934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6" name="pl356"/>
            <p:cNvSpPr/>
            <p:nvPr/>
          </p:nvSpPr>
          <p:spPr>
            <a:xfrm>
              <a:off x="578934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7" name="pl357"/>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8" name="pl358"/>
            <p:cNvSpPr/>
            <p:nvPr/>
          </p:nvSpPr>
          <p:spPr>
            <a:xfrm>
              <a:off x="578934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9" name="pl359"/>
            <p:cNvSpPr/>
            <p:nvPr/>
          </p:nvSpPr>
          <p:spPr>
            <a:xfrm>
              <a:off x="578934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60" name="pl360"/>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8" name="pl368"/>
            <p:cNvSpPr/>
            <p:nvPr/>
          </p:nvSpPr>
          <p:spPr>
            <a:xfrm>
              <a:off x="5862419" y="155429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369" name="pl369"/>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40651" cap="flat">
              <a:solidFill>
                <a:srgbClr val="BEBEBE">
                  <a:alpha val="69803"/>
                </a:srgbClr>
              </a:solidFill>
              <a:prstDash val="solid"/>
              <a:round/>
            </a:ln>
          </p:spPr>
          <p:txBody>
            <a:bodyPr/>
            <a:lstStyle/>
            <a:p/>
          </p:txBody>
        </p:sp>
        <p:sp>
          <p:nvSpPr>
            <p:cNvPr id="370" name="pl370"/>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35231" cap="flat">
              <a:solidFill>
                <a:srgbClr val="BEBEBE">
                  <a:alpha val="69803"/>
                </a:srgbClr>
              </a:solidFill>
              <a:prstDash val="solid"/>
              <a:round/>
            </a:ln>
          </p:spPr>
          <p:txBody>
            <a:bodyPr/>
            <a:lstStyle/>
            <a:p/>
          </p:txBody>
        </p:sp>
        <p:sp>
          <p:nvSpPr>
            <p:cNvPr id="371" name="pl371"/>
            <p:cNvSpPr/>
            <p:nvPr/>
          </p:nvSpPr>
          <p:spPr>
            <a:xfrm>
              <a:off x="5862419" y="155429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372" name="pl372"/>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40651" cap="flat">
              <a:solidFill>
                <a:srgbClr val="000000">
                  <a:alpha val="100000"/>
                </a:srgbClr>
              </a:solidFill>
              <a:prstDash val="solid"/>
              <a:round/>
            </a:ln>
          </p:spPr>
          <p:txBody>
            <a:bodyPr/>
            <a:lstStyle/>
            <a:p/>
          </p:txBody>
        </p:sp>
        <p:sp>
          <p:nvSpPr>
            <p:cNvPr id="373" name="pl373"/>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35231" cap="flat">
              <a:solidFill>
                <a:srgbClr val="1CABE2">
                  <a:alpha val="100000"/>
                </a:srgbClr>
              </a:solidFill>
              <a:prstDash val="solid"/>
              <a:round/>
            </a:ln>
          </p:spPr>
          <p:txBody>
            <a:bodyPr/>
            <a:lstStyle/>
            <a:p/>
          </p:txBody>
        </p:sp>
        <p:sp>
          <p:nvSpPr>
            <p:cNvPr id="374" name="tx374"/>
            <p:cNvSpPr/>
            <p:nvPr/>
          </p:nvSpPr>
          <p:spPr>
            <a:xfrm>
              <a:off x="5802160"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75" name="tx375"/>
            <p:cNvSpPr/>
            <p:nvPr/>
          </p:nvSpPr>
          <p:spPr>
            <a:xfrm>
              <a:off x="6010957" y="15206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76" name="tx376"/>
            <p:cNvSpPr/>
            <p:nvPr/>
          </p:nvSpPr>
          <p:spPr>
            <a:xfrm>
              <a:off x="621975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77" name="tx377"/>
            <p:cNvSpPr/>
            <p:nvPr/>
          </p:nvSpPr>
          <p:spPr>
            <a:xfrm>
              <a:off x="6428552" y="1599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78" name="tx378"/>
            <p:cNvSpPr/>
            <p:nvPr/>
          </p:nvSpPr>
          <p:spPr>
            <a:xfrm>
              <a:off x="6637350" y="1599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79" name="tx379"/>
            <p:cNvSpPr/>
            <p:nvPr/>
          </p:nvSpPr>
          <p:spPr>
            <a:xfrm>
              <a:off x="6846147" y="1639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380" name="tx380"/>
            <p:cNvSpPr/>
            <p:nvPr/>
          </p:nvSpPr>
          <p:spPr>
            <a:xfrm>
              <a:off x="7054945" y="1731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81" name="tx381"/>
            <p:cNvSpPr/>
            <p:nvPr/>
          </p:nvSpPr>
          <p:spPr>
            <a:xfrm>
              <a:off x="7263742" y="1731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82" name="rc382"/>
            <p:cNvSpPr/>
            <p:nvPr/>
          </p:nvSpPr>
          <p:spPr>
            <a:xfrm>
              <a:off x="5789340" y="2358522"/>
              <a:ext cx="1607740" cy="1000048"/>
            </a:xfrm>
            <a:prstGeom prst="rect">
              <a:avLst/>
            </a:prstGeom>
            <a:solidFill>
              <a:srgbClr val="EBEBEB">
                <a:alpha val="100000"/>
              </a:srgbClr>
            </a:solidFill>
          </p:spPr>
          <p:txBody>
            <a:bodyPr/>
            <a:lstStyle/>
            <a:p/>
          </p:txBody>
        </p:sp>
        <p:sp>
          <p:nvSpPr>
            <p:cNvPr id="383" name="pl383"/>
            <p:cNvSpPr/>
            <p:nvPr/>
          </p:nvSpPr>
          <p:spPr>
            <a:xfrm>
              <a:off x="578934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4" name="pl384"/>
            <p:cNvSpPr/>
            <p:nvPr/>
          </p:nvSpPr>
          <p:spPr>
            <a:xfrm>
              <a:off x="578934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5" name="pl385"/>
            <p:cNvSpPr/>
            <p:nvPr/>
          </p:nvSpPr>
          <p:spPr>
            <a:xfrm>
              <a:off x="578934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6" name="pl386"/>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7" name="pl387"/>
            <p:cNvSpPr/>
            <p:nvPr/>
          </p:nvSpPr>
          <p:spPr>
            <a:xfrm>
              <a:off x="578934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8" name="pl388"/>
            <p:cNvSpPr/>
            <p:nvPr/>
          </p:nvSpPr>
          <p:spPr>
            <a:xfrm>
              <a:off x="578934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9" name="pl389"/>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7" name="pl397"/>
            <p:cNvSpPr/>
            <p:nvPr/>
          </p:nvSpPr>
          <p:spPr>
            <a:xfrm>
              <a:off x="5862419" y="283878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398" name="pl398"/>
            <p:cNvSpPr/>
            <p:nvPr/>
          </p:nvSpPr>
          <p:spPr>
            <a:xfrm>
              <a:off x="586241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40651" cap="flat">
              <a:solidFill>
                <a:srgbClr val="BEBEBE">
                  <a:alpha val="69803"/>
                </a:srgbClr>
              </a:solidFill>
              <a:prstDash val="solid"/>
              <a:round/>
            </a:ln>
          </p:spPr>
          <p:txBody>
            <a:bodyPr/>
            <a:lstStyle/>
            <a:p/>
          </p:txBody>
        </p:sp>
        <p:sp>
          <p:nvSpPr>
            <p:cNvPr id="399" name="pl399"/>
            <p:cNvSpPr/>
            <p:nvPr/>
          </p:nvSpPr>
          <p:spPr>
            <a:xfrm>
              <a:off x="586241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35231" cap="flat">
              <a:solidFill>
                <a:srgbClr val="BEBEBE">
                  <a:alpha val="69803"/>
                </a:srgbClr>
              </a:solidFill>
              <a:prstDash val="solid"/>
              <a:round/>
            </a:ln>
          </p:spPr>
          <p:txBody>
            <a:bodyPr/>
            <a:lstStyle/>
            <a:p/>
          </p:txBody>
        </p:sp>
        <p:sp>
          <p:nvSpPr>
            <p:cNvPr id="400" name="pl400"/>
            <p:cNvSpPr/>
            <p:nvPr/>
          </p:nvSpPr>
          <p:spPr>
            <a:xfrm>
              <a:off x="5862419" y="283878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401" name="pl401"/>
            <p:cNvSpPr/>
            <p:nvPr/>
          </p:nvSpPr>
          <p:spPr>
            <a:xfrm>
              <a:off x="586241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40651" cap="flat">
              <a:solidFill>
                <a:srgbClr val="000000">
                  <a:alpha val="100000"/>
                </a:srgbClr>
              </a:solidFill>
              <a:prstDash val="solid"/>
              <a:round/>
            </a:ln>
          </p:spPr>
          <p:txBody>
            <a:bodyPr/>
            <a:lstStyle/>
            <a:p/>
          </p:txBody>
        </p:sp>
        <p:sp>
          <p:nvSpPr>
            <p:cNvPr id="402" name="pl402"/>
            <p:cNvSpPr/>
            <p:nvPr/>
          </p:nvSpPr>
          <p:spPr>
            <a:xfrm>
              <a:off x="586241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35231" cap="flat">
              <a:solidFill>
                <a:srgbClr val="1CABE2">
                  <a:alpha val="100000"/>
                </a:srgbClr>
              </a:solidFill>
              <a:prstDash val="solid"/>
              <a:round/>
            </a:ln>
          </p:spPr>
          <p:txBody>
            <a:bodyPr/>
            <a:lstStyle/>
            <a:p/>
          </p:txBody>
        </p:sp>
        <p:sp>
          <p:nvSpPr>
            <p:cNvPr id="403" name="tx403"/>
            <p:cNvSpPr/>
            <p:nvPr/>
          </p:nvSpPr>
          <p:spPr>
            <a:xfrm>
              <a:off x="5802160"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04" name="tx404"/>
            <p:cNvSpPr/>
            <p:nvPr/>
          </p:nvSpPr>
          <p:spPr>
            <a:xfrm>
              <a:off x="6010957"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05" name="tx405"/>
            <p:cNvSpPr/>
            <p:nvPr/>
          </p:nvSpPr>
          <p:spPr>
            <a:xfrm>
              <a:off x="6219755" y="283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406" name="tx406"/>
            <p:cNvSpPr/>
            <p:nvPr/>
          </p:nvSpPr>
          <p:spPr>
            <a:xfrm>
              <a:off x="6428552" y="2765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07" name="tx407"/>
            <p:cNvSpPr/>
            <p:nvPr/>
          </p:nvSpPr>
          <p:spPr>
            <a:xfrm>
              <a:off x="6637350" y="283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408" name="tx408"/>
            <p:cNvSpPr/>
            <p:nvPr/>
          </p:nvSpPr>
          <p:spPr>
            <a:xfrm>
              <a:off x="6846147" y="2660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09" name="tx409"/>
            <p:cNvSpPr/>
            <p:nvPr/>
          </p:nvSpPr>
          <p:spPr>
            <a:xfrm>
              <a:off x="7054945" y="2647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10" name="tx410"/>
            <p:cNvSpPr/>
            <p:nvPr/>
          </p:nvSpPr>
          <p:spPr>
            <a:xfrm>
              <a:off x="7263742" y="2647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11" name="rc411"/>
            <p:cNvSpPr/>
            <p:nvPr/>
          </p:nvSpPr>
          <p:spPr>
            <a:xfrm>
              <a:off x="5789340" y="3643012"/>
              <a:ext cx="1607740" cy="1000048"/>
            </a:xfrm>
            <a:prstGeom prst="rect">
              <a:avLst/>
            </a:prstGeom>
            <a:solidFill>
              <a:srgbClr val="EBEBEB">
                <a:alpha val="100000"/>
              </a:srgbClr>
            </a:solidFill>
          </p:spPr>
          <p:txBody>
            <a:bodyPr/>
            <a:lstStyle/>
            <a:p/>
          </p:txBody>
        </p:sp>
        <p:sp>
          <p:nvSpPr>
            <p:cNvPr id="412" name="pl412"/>
            <p:cNvSpPr/>
            <p:nvPr/>
          </p:nvSpPr>
          <p:spPr>
            <a:xfrm>
              <a:off x="578934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5" name="pl415"/>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6" name="pl416"/>
            <p:cNvSpPr/>
            <p:nvPr/>
          </p:nvSpPr>
          <p:spPr>
            <a:xfrm>
              <a:off x="578934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7" name="pl417"/>
            <p:cNvSpPr/>
            <p:nvPr/>
          </p:nvSpPr>
          <p:spPr>
            <a:xfrm>
              <a:off x="578934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8" name="pl41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6" name="pl426"/>
            <p:cNvSpPr/>
            <p:nvPr/>
          </p:nvSpPr>
          <p:spPr>
            <a:xfrm>
              <a:off x="5862419" y="412327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427" name="pl427"/>
            <p:cNvSpPr/>
            <p:nvPr/>
          </p:nvSpPr>
          <p:spPr>
            <a:xfrm>
              <a:off x="586241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40651" cap="flat">
              <a:solidFill>
                <a:srgbClr val="BEBEBE">
                  <a:alpha val="69803"/>
                </a:srgbClr>
              </a:solidFill>
              <a:prstDash val="solid"/>
              <a:round/>
            </a:ln>
          </p:spPr>
          <p:txBody>
            <a:bodyPr/>
            <a:lstStyle/>
            <a:p/>
          </p:txBody>
        </p:sp>
        <p:sp>
          <p:nvSpPr>
            <p:cNvPr id="428" name="pl428"/>
            <p:cNvSpPr/>
            <p:nvPr/>
          </p:nvSpPr>
          <p:spPr>
            <a:xfrm>
              <a:off x="586241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35231" cap="flat">
              <a:solidFill>
                <a:srgbClr val="BEBEBE">
                  <a:alpha val="69803"/>
                </a:srgbClr>
              </a:solidFill>
              <a:prstDash val="solid"/>
              <a:round/>
            </a:ln>
          </p:spPr>
          <p:txBody>
            <a:bodyPr/>
            <a:lstStyle/>
            <a:p/>
          </p:txBody>
        </p:sp>
        <p:sp>
          <p:nvSpPr>
            <p:cNvPr id="429" name="pl429"/>
            <p:cNvSpPr/>
            <p:nvPr/>
          </p:nvSpPr>
          <p:spPr>
            <a:xfrm>
              <a:off x="5862419" y="412327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430" name="pl430"/>
            <p:cNvSpPr/>
            <p:nvPr/>
          </p:nvSpPr>
          <p:spPr>
            <a:xfrm>
              <a:off x="586241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40651" cap="flat">
              <a:solidFill>
                <a:srgbClr val="000000">
                  <a:alpha val="100000"/>
                </a:srgbClr>
              </a:solidFill>
              <a:prstDash val="solid"/>
              <a:round/>
            </a:ln>
          </p:spPr>
          <p:txBody>
            <a:bodyPr/>
            <a:lstStyle/>
            <a:p/>
          </p:txBody>
        </p:sp>
        <p:sp>
          <p:nvSpPr>
            <p:cNvPr id="431" name="pl431"/>
            <p:cNvSpPr/>
            <p:nvPr/>
          </p:nvSpPr>
          <p:spPr>
            <a:xfrm>
              <a:off x="586241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35231" cap="flat">
              <a:solidFill>
                <a:srgbClr val="1CABE2">
                  <a:alpha val="100000"/>
                </a:srgbClr>
              </a:solidFill>
              <a:prstDash val="solid"/>
              <a:round/>
            </a:ln>
          </p:spPr>
          <p:txBody>
            <a:bodyPr/>
            <a:lstStyle/>
            <a:p/>
          </p:txBody>
        </p:sp>
        <p:sp>
          <p:nvSpPr>
            <p:cNvPr id="432" name="tx432"/>
            <p:cNvSpPr/>
            <p:nvPr/>
          </p:nvSpPr>
          <p:spPr>
            <a:xfrm>
              <a:off x="5802160" y="397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33" name="tx433"/>
            <p:cNvSpPr/>
            <p:nvPr/>
          </p:nvSpPr>
          <p:spPr>
            <a:xfrm>
              <a:off x="6010957" y="40501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34" name="tx434"/>
            <p:cNvSpPr/>
            <p:nvPr/>
          </p:nvSpPr>
          <p:spPr>
            <a:xfrm>
              <a:off x="6219755" y="4142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35" name="tx435"/>
            <p:cNvSpPr/>
            <p:nvPr/>
          </p:nvSpPr>
          <p:spPr>
            <a:xfrm>
              <a:off x="6428552" y="40633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36" name="tx436"/>
            <p:cNvSpPr/>
            <p:nvPr/>
          </p:nvSpPr>
          <p:spPr>
            <a:xfrm>
              <a:off x="6637350"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37" name="tx437"/>
            <p:cNvSpPr/>
            <p:nvPr/>
          </p:nvSpPr>
          <p:spPr>
            <a:xfrm>
              <a:off x="6846147"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38" name="tx438"/>
            <p:cNvSpPr/>
            <p:nvPr/>
          </p:nvSpPr>
          <p:spPr>
            <a:xfrm>
              <a:off x="7054945" y="40633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39" name="tx439"/>
            <p:cNvSpPr/>
            <p:nvPr/>
          </p:nvSpPr>
          <p:spPr>
            <a:xfrm>
              <a:off x="7263742"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40" name="rc440"/>
            <p:cNvSpPr/>
            <p:nvPr/>
          </p:nvSpPr>
          <p:spPr>
            <a:xfrm>
              <a:off x="5789340" y="4927502"/>
              <a:ext cx="1607740" cy="1000048"/>
            </a:xfrm>
            <a:prstGeom prst="rect">
              <a:avLst/>
            </a:prstGeom>
            <a:solidFill>
              <a:srgbClr val="EBEBEB">
                <a:alpha val="100000"/>
              </a:srgbClr>
            </a:solidFill>
          </p:spPr>
          <p:txBody>
            <a:bodyPr/>
            <a:lstStyle/>
            <a:p/>
          </p:txBody>
        </p:sp>
        <p:sp>
          <p:nvSpPr>
            <p:cNvPr id="441" name="pl441"/>
            <p:cNvSpPr/>
            <p:nvPr/>
          </p:nvSpPr>
          <p:spPr>
            <a:xfrm>
              <a:off x="578934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2" name="pl442"/>
            <p:cNvSpPr/>
            <p:nvPr/>
          </p:nvSpPr>
          <p:spPr>
            <a:xfrm>
              <a:off x="578934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3" name="pl443"/>
            <p:cNvSpPr/>
            <p:nvPr/>
          </p:nvSpPr>
          <p:spPr>
            <a:xfrm>
              <a:off x="578934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4" name="pl444"/>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5" name="pl445"/>
            <p:cNvSpPr/>
            <p:nvPr/>
          </p:nvSpPr>
          <p:spPr>
            <a:xfrm>
              <a:off x="578934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6" name="pl446"/>
            <p:cNvSpPr/>
            <p:nvPr/>
          </p:nvSpPr>
          <p:spPr>
            <a:xfrm>
              <a:off x="578934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7" name="pl447"/>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5862419" y="540776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456" name="pl456"/>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40651" cap="flat">
              <a:solidFill>
                <a:srgbClr val="BEBEBE">
                  <a:alpha val="69803"/>
                </a:srgbClr>
              </a:solidFill>
              <a:prstDash val="solid"/>
              <a:round/>
            </a:ln>
          </p:spPr>
          <p:txBody>
            <a:bodyPr/>
            <a:lstStyle/>
            <a:p/>
          </p:txBody>
        </p:sp>
        <p:sp>
          <p:nvSpPr>
            <p:cNvPr id="457" name="pl457"/>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35231" cap="flat">
              <a:solidFill>
                <a:srgbClr val="BEBEBE">
                  <a:alpha val="69803"/>
                </a:srgbClr>
              </a:solidFill>
              <a:prstDash val="solid"/>
              <a:round/>
            </a:ln>
          </p:spPr>
          <p:txBody>
            <a:bodyPr/>
            <a:lstStyle/>
            <a:p/>
          </p:txBody>
        </p:sp>
        <p:sp>
          <p:nvSpPr>
            <p:cNvPr id="458" name="pl458"/>
            <p:cNvSpPr/>
            <p:nvPr/>
          </p:nvSpPr>
          <p:spPr>
            <a:xfrm>
              <a:off x="5862419" y="540776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459" name="pl459"/>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40651" cap="flat">
              <a:solidFill>
                <a:srgbClr val="000000">
                  <a:alpha val="100000"/>
                </a:srgbClr>
              </a:solidFill>
              <a:prstDash val="solid"/>
              <a:round/>
            </a:ln>
          </p:spPr>
          <p:txBody>
            <a:bodyPr/>
            <a:lstStyle/>
            <a:p/>
          </p:txBody>
        </p:sp>
        <p:sp>
          <p:nvSpPr>
            <p:cNvPr id="460" name="pl460"/>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35231" cap="flat">
              <a:solidFill>
                <a:srgbClr val="1CABE2">
                  <a:alpha val="100000"/>
                </a:srgbClr>
              </a:solidFill>
              <a:prstDash val="solid"/>
              <a:round/>
            </a:ln>
          </p:spPr>
          <p:txBody>
            <a:bodyPr/>
            <a:lstStyle/>
            <a:p/>
          </p:txBody>
        </p:sp>
        <p:sp>
          <p:nvSpPr>
            <p:cNvPr id="461" name="tx461"/>
            <p:cNvSpPr/>
            <p:nvPr/>
          </p:nvSpPr>
          <p:spPr>
            <a:xfrm>
              <a:off x="5802160" y="53477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62" name="tx462"/>
            <p:cNvSpPr/>
            <p:nvPr/>
          </p:nvSpPr>
          <p:spPr>
            <a:xfrm>
              <a:off x="6010957" y="5374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63" name="tx463"/>
            <p:cNvSpPr/>
            <p:nvPr/>
          </p:nvSpPr>
          <p:spPr>
            <a:xfrm>
              <a:off x="6219755" y="56508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464" name="tx464"/>
            <p:cNvSpPr/>
            <p:nvPr/>
          </p:nvSpPr>
          <p:spPr>
            <a:xfrm>
              <a:off x="6428552" y="5374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65" name="tx465"/>
            <p:cNvSpPr/>
            <p:nvPr/>
          </p:nvSpPr>
          <p:spPr>
            <a:xfrm>
              <a:off x="6637350" y="53477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66" name="tx466"/>
            <p:cNvSpPr/>
            <p:nvPr/>
          </p:nvSpPr>
          <p:spPr>
            <a:xfrm>
              <a:off x="6846147"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67" name="tx467"/>
            <p:cNvSpPr/>
            <p:nvPr/>
          </p:nvSpPr>
          <p:spPr>
            <a:xfrm>
              <a:off x="7054945" y="5308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68" name="tx468"/>
            <p:cNvSpPr/>
            <p:nvPr/>
          </p:nvSpPr>
          <p:spPr>
            <a:xfrm>
              <a:off x="7263742" y="5387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69" name="rc469"/>
            <p:cNvSpPr/>
            <p:nvPr/>
          </p:nvSpPr>
          <p:spPr>
            <a:xfrm>
              <a:off x="7466670" y="1074032"/>
              <a:ext cx="1607740" cy="1000048"/>
            </a:xfrm>
            <a:prstGeom prst="rect">
              <a:avLst/>
            </a:prstGeom>
            <a:solidFill>
              <a:srgbClr val="EBEBEB">
                <a:alpha val="100000"/>
              </a:srgbClr>
            </a:solidFill>
          </p:spPr>
          <p:txBody>
            <a:bodyPr/>
            <a:lstStyle/>
            <a:p/>
          </p:txBody>
        </p:sp>
        <p:sp>
          <p:nvSpPr>
            <p:cNvPr id="470" name="pl470"/>
            <p:cNvSpPr/>
            <p:nvPr/>
          </p:nvSpPr>
          <p:spPr>
            <a:xfrm>
              <a:off x="746667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1" name="pl471"/>
            <p:cNvSpPr/>
            <p:nvPr/>
          </p:nvSpPr>
          <p:spPr>
            <a:xfrm>
              <a:off x="746667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2" name="pl472"/>
            <p:cNvSpPr/>
            <p:nvPr/>
          </p:nvSpPr>
          <p:spPr>
            <a:xfrm>
              <a:off x="746667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3" name="pl473"/>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4" name="pl474"/>
            <p:cNvSpPr/>
            <p:nvPr/>
          </p:nvSpPr>
          <p:spPr>
            <a:xfrm>
              <a:off x="746667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5" name="pl475"/>
            <p:cNvSpPr/>
            <p:nvPr/>
          </p:nvSpPr>
          <p:spPr>
            <a:xfrm>
              <a:off x="746667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6" name="pl476"/>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7539749" y="155429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485" name="pl485"/>
            <p:cNvSpPr/>
            <p:nvPr/>
          </p:nvSpPr>
          <p:spPr>
            <a:xfrm>
              <a:off x="7539749" y="1527941"/>
              <a:ext cx="1461582" cy="39527"/>
            </a:xfrm>
            <a:custGeom>
              <a:avLst/>
              <a:pathLst>
                <a:path w="1461582" h="39527">
                  <a:moveTo>
                    <a:pt x="0" y="0"/>
                  </a:moveTo>
                  <a:lnTo>
                    <a:pt x="208797" y="39527"/>
                  </a:lnTo>
                  <a:lnTo>
                    <a:pt x="417595" y="26351"/>
                  </a:lnTo>
                  <a:lnTo>
                    <a:pt x="626392" y="26351"/>
                  </a:lnTo>
                  <a:lnTo>
                    <a:pt x="835190" y="26351"/>
                  </a:lnTo>
                  <a:lnTo>
                    <a:pt x="1043987" y="26351"/>
                  </a:lnTo>
                  <a:lnTo>
                    <a:pt x="1252785" y="26351"/>
                  </a:lnTo>
                  <a:lnTo>
                    <a:pt x="1461582" y="26351"/>
                  </a:lnTo>
                </a:path>
              </a:pathLst>
            </a:custGeom>
            <a:ln w="40651" cap="flat">
              <a:solidFill>
                <a:srgbClr val="BEBEBE">
                  <a:alpha val="69803"/>
                </a:srgbClr>
              </a:solidFill>
              <a:prstDash val="solid"/>
              <a:round/>
            </a:ln>
          </p:spPr>
          <p:txBody>
            <a:bodyPr/>
            <a:lstStyle/>
            <a:p/>
          </p:txBody>
        </p:sp>
        <p:sp>
          <p:nvSpPr>
            <p:cNvPr id="486" name="pl486"/>
            <p:cNvSpPr/>
            <p:nvPr/>
          </p:nvSpPr>
          <p:spPr>
            <a:xfrm>
              <a:off x="7539749" y="1527941"/>
              <a:ext cx="1461582" cy="39527"/>
            </a:xfrm>
            <a:custGeom>
              <a:avLst/>
              <a:pathLst>
                <a:path w="1461582" h="39527">
                  <a:moveTo>
                    <a:pt x="0" y="0"/>
                  </a:moveTo>
                  <a:lnTo>
                    <a:pt x="208797" y="39527"/>
                  </a:lnTo>
                  <a:lnTo>
                    <a:pt x="417595" y="26351"/>
                  </a:lnTo>
                  <a:lnTo>
                    <a:pt x="626392" y="26351"/>
                  </a:lnTo>
                  <a:lnTo>
                    <a:pt x="835190" y="26351"/>
                  </a:lnTo>
                  <a:lnTo>
                    <a:pt x="1043987" y="26351"/>
                  </a:lnTo>
                  <a:lnTo>
                    <a:pt x="1252785" y="26351"/>
                  </a:lnTo>
                  <a:lnTo>
                    <a:pt x="1461582" y="26351"/>
                  </a:lnTo>
                </a:path>
              </a:pathLst>
            </a:custGeom>
            <a:ln w="35231" cap="flat">
              <a:solidFill>
                <a:srgbClr val="BEBEBE">
                  <a:alpha val="69803"/>
                </a:srgbClr>
              </a:solidFill>
              <a:prstDash val="solid"/>
              <a:round/>
            </a:ln>
          </p:spPr>
          <p:txBody>
            <a:bodyPr/>
            <a:lstStyle/>
            <a:p/>
          </p:txBody>
        </p:sp>
        <p:sp>
          <p:nvSpPr>
            <p:cNvPr id="487" name="pl487"/>
            <p:cNvSpPr/>
            <p:nvPr/>
          </p:nvSpPr>
          <p:spPr>
            <a:xfrm>
              <a:off x="7539749" y="155429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488" name="pl488"/>
            <p:cNvSpPr/>
            <p:nvPr/>
          </p:nvSpPr>
          <p:spPr>
            <a:xfrm>
              <a:off x="7539749" y="1527941"/>
              <a:ext cx="1461582" cy="39527"/>
            </a:xfrm>
            <a:custGeom>
              <a:avLst/>
              <a:pathLst>
                <a:path w="1461582" h="39527">
                  <a:moveTo>
                    <a:pt x="0" y="0"/>
                  </a:moveTo>
                  <a:lnTo>
                    <a:pt x="208797" y="39527"/>
                  </a:lnTo>
                  <a:lnTo>
                    <a:pt x="417595" y="26351"/>
                  </a:lnTo>
                  <a:lnTo>
                    <a:pt x="626392" y="26351"/>
                  </a:lnTo>
                  <a:lnTo>
                    <a:pt x="835190" y="26351"/>
                  </a:lnTo>
                  <a:lnTo>
                    <a:pt x="1043987" y="26351"/>
                  </a:lnTo>
                  <a:lnTo>
                    <a:pt x="1252785" y="26351"/>
                  </a:lnTo>
                  <a:lnTo>
                    <a:pt x="1461582" y="26351"/>
                  </a:lnTo>
                </a:path>
              </a:pathLst>
            </a:custGeom>
            <a:ln w="40651" cap="flat">
              <a:solidFill>
                <a:srgbClr val="000000">
                  <a:alpha val="100000"/>
                </a:srgbClr>
              </a:solidFill>
              <a:prstDash val="solid"/>
              <a:round/>
            </a:ln>
          </p:spPr>
          <p:txBody>
            <a:bodyPr/>
            <a:lstStyle/>
            <a:p/>
          </p:txBody>
        </p:sp>
        <p:sp>
          <p:nvSpPr>
            <p:cNvPr id="489" name="pl489"/>
            <p:cNvSpPr/>
            <p:nvPr/>
          </p:nvSpPr>
          <p:spPr>
            <a:xfrm>
              <a:off x="7539749" y="1527941"/>
              <a:ext cx="1461582" cy="39527"/>
            </a:xfrm>
            <a:custGeom>
              <a:avLst/>
              <a:pathLst>
                <a:path w="1461582" h="39527">
                  <a:moveTo>
                    <a:pt x="0" y="0"/>
                  </a:moveTo>
                  <a:lnTo>
                    <a:pt x="208797" y="39527"/>
                  </a:lnTo>
                  <a:lnTo>
                    <a:pt x="417595" y="26351"/>
                  </a:lnTo>
                  <a:lnTo>
                    <a:pt x="626392" y="26351"/>
                  </a:lnTo>
                  <a:lnTo>
                    <a:pt x="835190" y="26351"/>
                  </a:lnTo>
                  <a:lnTo>
                    <a:pt x="1043987" y="26351"/>
                  </a:lnTo>
                  <a:lnTo>
                    <a:pt x="1252785" y="26351"/>
                  </a:lnTo>
                  <a:lnTo>
                    <a:pt x="1461582" y="26351"/>
                  </a:lnTo>
                </a:path>
              </a:pathLst>
            </a:custGeom>
            <a:ln w="35231" cap="flat">
              <a:solidFill>
                <a:srgbClr val="1CABE2">
                  <a:alpha val="100000"/>
                </a:srgbClr>
              </a:solidFill>
              <a:prstDash val="solid"/>
              <a:round/>
            </a:ln>
          </p:spPr>
          <p:txBody>
            <a:bodyPr/>
            <a:lstStyle/>
            <a:p/>
          </p:txBody>
        </p:sp>
        <p:sp>
          <p:nvSpPr>
            <p:cNvPr id="490" name="tx490"/>
            <p:cNvSpPr/>
            <p:nvPr/>
          </p:nvSpPr>
          <p:spPr>
            <a:xfrm>
              <a:off x="7479490" y="13493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91" name="tx491"/>
            <p:cNvSpPr/>
            <p:nvPr/>
          </p:nvSpPr>
          <p:spPr>
            <a:xfrm>
              <a:off x="7688287"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92" name="tx492"/>
            <p:cNvSpPr/>
            <p:nvPr/>
          </p:nvSpPr>
          <p:spPr>
            <a:xfrm>
              <a:off x="7897085"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93" name="tx493"/>
            <p:cNvSpPr/>
            <p:nvPr/>
          </p:nvSpPr>
          <p:spPr>
            <a:xfrm>
              <a:off x="8105882"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94" name="tx494"/>
            <p:cNvSpPr/>
            <p:nvPr/>
          </p:nvSpPr>
          <p:spPr>
            <a:xfrm>
              <a:off x="8314680"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95" name="tx495"/>
            <p:cNvSpPr/>
            <p:nvPr/>
          </p:nvSpPr>
          <p:spPr>
            <a:xfrm>
              <a:off x="8523477"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96" name="tx496"/>
            <p:cNvSpPr/>
            <p:nvPr/>
          </p:nvSpPr>
          <p:spPr>
            <a:xfrm>
              <a:off x="8732275"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97" name="tx497"/>
            <p:cNvSpPr/>
            <p:nvPr/>
          </p:nvSpPr>
          <p:spPr>
            <a:xfrm>
              <a:off x="8941072"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98" name="rc498"/>
            <p:cNvSpPr/>
            <p:nvPr/>
          </p:nvSpPr>
          <p:spPr>
            <a:xfrm>
              <a:off x="7466670" y="2358522"/>
              <a:ext cx="1607740" cy="1000048"/>
            </a:xfrm>
            <a:prstGeom prst="rect">
              <a:avLst/>
            </a:prstGeom>
            <a:solidFill>
              <a:srgbClr val="EBEBEB">
                <a:alpha val="100000"/>
              </a:srgbClr>
            </a:solidFill>
          </p:spPr>
          <p:txBody>
            <a:bodyPr/>
            <a:lstStyle/>
            <a:p/>
          </p:txBody>
        </p:sp>
        <p:sp>
          <p:nvSpPr>
            <p:cNvPr id="499" name="pl499"/>
            <p:cNvSpPr/>
            <p:nvPr/>
          </p:nvSpPr>
          <p:spPr>
            <a:xfrm>
              <a:off x="746667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0" name="pl500"/>
            <p:cNvSpPr/>
            <p:nvPr/>
          </p:nvSpPr>
          <p:spPr>
            <a:xfrm>
              <a:off x="746667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1" name="pl501"/>
            <p:cNvSpPr/>
            <p:nvPr/>
          </p:nvSpPr>
          <p:spPr>
            <a:xfrm>
              <a:off x="746667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2" name="pl502"/>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3" name="pl503"/>
            <p:cNvSpPr/>
            <p:nvPr/>
          </p:nvSpPr>
          <p:spPr>
            <a:xfrm>
              <a:off x="746667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4" name="pl504"/>
            <p:cNvSpPr/>
            <p:nvPr/>
          </p:nvSpPr>
          <p:spPr>
            <a:xfrm>
              <a:off x="746667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5" name="pl505"/>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7539749" y="283878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514" name="pl514"/>
            <p:cNvSpPr/>
            <p:nvPr/>
          </p:nvSpPr>
          <p:spPr>
            <a:xfrm>
              <a:off x="753974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40651" cap="flat">
              <a:solidFill>
                <a:srgbClr val="BEBEBE">
                  <a:alpha val="69803"/>
                </a:srgbClr>
              </a:solidFill>
              <a:prstDash val="solid"/>
              <a:round/>
            </a:ln>
          </p:spPr>
          <p:txBody>
            <a:bodyPr/>
            <a:lstStyle/>
            <a:p/>
          </p:txBody>
        </p:sp>
        <p:sp>
          <p:nvSpPr>
            <p:cNvPr id="515" name="pl515"/>
            <p:cNvSpPr/>
            <p:nvPr/>
          </p:nvSpPr>
          <p:spPr>
            <a:xfrm>
              <a:off x="753974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35231" cap="flat">
              <a:solidFill>
                <a:srgbClr val="BEBEBE">
                  <a:alpha val="69803"/>
                </a:srgbClr>
              </a:solidFill>
              <a:prstDash val="solid"/>
              <a:round/>
            </a:ln>
          </p:spPr>
          <p:txBody>
            <a:bodyPr/>
            <a:lstStyle/>
            <a:p/>
          </p:txBody>
        </p:sp>
        <p:sp>
          <p:nvSpPr>
            <p:cNvPr id="516" name="pl516"/>
            <p:cNvSpPr/>
            <p:nvPr/>
          </p:nvSpPr>
          <p:spPr>
            <a:xfrm>
              <a:off x="7539749" y="283878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517" name="pl517"/>
            <p:cNvSpPr/>
            <p:nvPr/>
          </p:nvSpPr>
          <p:spPr>
            <a:xfrm>
              <a:off x="753974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40651" cap="flat">
              <a:solidFill>
                <a:srgbClr val="000000">
                  <a:alpha val="100000"/>
                </a:srgbClr>
              </a:solidFill>
              <a:prstDash val="solid"/>
              <a:round/>
            </a:ln>
          </p:spPr>
          <p:txBody>
            <a:bodyPr/>
            <a:lstStyle/>
            <a:p/>
          </p:txBody>
        </p:sp>
        <p:sp>
          <p:nvSpPr>
            <p:cNvPr id="518" name="pl518"/>
            <p:cNvSpPr/>
            <p:nvPr/>
          </p:nvSpPr>
          <p:spPr>
            <a:xfrm>
              <a:off x="753974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35231" cap="flat">
              <a:solidFill>
                <a:srgbClr val="1CABE2">
                  <a:alpha val="100000"/>
                </a:srgbClr>
              </a:solidFill>
              <a:prstDash val="solid"/>
              <a:round/>
            </a:ln>
          </p:spPr>
          <p:txBody>
            <a:bodyPr/>
            <a:lstStyle/>
            <a:p/>
          </p:txBody>
        </p:sp>
        <p:sp>
          <p:nvSpPr>
            <p:cNvPr id="519" name="tx519"/>
            <p:cNvSpPr/>
            <p:nvPr/>
          </p:nvSpPr>
          <p:spPr>
            <a:xfrm>
              <a:off x="7479490"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20" name="tx520"/>
            <p:cNvSpPr/>
            <p:nvPr/>
          </p:nvSpPr>
          <p:spPr>
            <a:xfrm>
              <a:off x="7688287"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21" name="tx521"/>
            <p:cNvSpPr/>
            <p:nvPr/>
          </p:nvSpPr>
          <p:spPr>
            <a:xfrm>
              <a:off x="7897085"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522" name="tx522"/>
            <p:cNvSpPr/>
            <p:nvPr/>
          </p:nvSpPr>
          <p:spPr>
            <a:xfrm>
              <a:off x="8105882" y="26734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23" name="tx523"/>
            <p:cNvSpPr/>
            <p:nvPr/>
          </p:nvSpPr>
          <p:spPr>
            <a:xfrm>
              <a:off x="8314680"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24" name="tx524"/>
            <p:cNvSpPr/>
            <p:nvPr/>
          </p:nvSpPr>
          <p:spPr>
            <a:xfrm>
              <a:off x="8523477"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525" name="tx525"/>
            <p:cNvSpPr/>
            <p:nvPr/>
          </p:nvSpPr>
          <p:spPr>
            <a:xfrm>
              <a:off x="8732275"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26" name="tx526"/>
            <p:cNvSpPr/>
            <p:nvPr/>
          </p:nvSpPr>
          <p:spPr>
            <a:xfrm>
              <a:off x="8941072"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27" name="rc527"/>
            <p:cNvSpPr/>
            <p:nvPr/>
          </p:nvSpPr>
          <p:spPr>
            <a:xfrm>
              <a:off x="7466670" y="3643012"/>
              <a:ext cx="1607740" cy="1000048"/>
            </a:xfrm>
            <a:prstGeom prst="rect">
              <a:avLst/>
            </a:prstGeom>
            <a:solidFill>
              <a:srgbClr val="EBEBEB">
                <a:alpha val="100000"/>
              </a:srgbClr>
            </a:solidFill>
          </p:spPr>
          <p:txBody>
            <a:bodyPr/>
            <a:lstStyle/>
            <a:p/>
          </p:txBody>
        </p:sp>
        <p:sp>
          <p:nvSpPr>
            <p:cNvPr id="528" name="pl528"/>
            <p:cNvSpPr/>
            <p:nvPr/>
          </p:nvSpPr>
          <p:spPr>
            <a:xfrm>
              <a:off x="746667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9" name="pl529"/>
            <p:cNvSpPr/>
            <p:nvPr/>
          </p:nvSpPr>
          <p:spPr>
            <a:xfrm>
              <a:off x="746667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0" name="pl530"/>
            <p:cNvSpPr/>
            <p:nvPr/>
          </p:nvSpPr>
          <p:spPr>
            <a:xfrm>
              <a:off x="746667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1" name="pl531"/>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2" name="pl532"/>
            <p:cNvSpPr/>
            <p:nvPr/>
          </p:nvSpPr>
          <p:spPr>
            <a:xfrm>
              <a:off x="746667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3" name="pl533"/>
            <p:cNvSpPr/>
            <p:nvPr/>
          </p:nvSpPr>
          <p:spPr>
            <a:xfrm>
              <a:off x="746667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4" name="pl534"/>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539749" y="412327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543" name="pl543"/>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40651" cap="flat">
              <a:solidFill>
                <a:srgbClr val="BEBEBE">
                  <a:alpha val="69803"/>
                </a:srgbClr>
              </a:solidFill>
              <a:prstDash val="solid"/>
              <a:round/>
            </a:ln>
          </p:spPr>
          <p:txBody>
            <a:bodyPr/>
            <a:lstStyle/>
            <a:p/>
          </p:txBody>
        </p:sp>
        <p:sp>
          <p:nvSpPr>
            <p:cNvPr id="544" name="pl544"/>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35231" cap="flat">
              <a:solidFill>
                <a:srgbClr val="BEBEBE">
                  <a:alpha val="69803"/>
                </a:srgbClr>
              </a:solidFill>
              <a:prstDash val="solid"/>
              <a:round/>
            </a:ln>
          </p:spPr>
          <p:txBody>
            <a:bodyPr/>
            <a:lstStyle/>
            <a:p/>
          </p:txBody>
        </p:sp>
        <p:sp>
          <p:nvSpPr>
            <p:cNvPr id="545" name="pl545"/>
            <p:cNvSpPr/>
            <p:nvPr/>
          </p:nvSpPr>
          <p:spPr>
            <a:xfrm>
              <a:off x="7539749" y="412327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546" name="pl546"/>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40651" cap="flat">
              <a:solidFill>
                <a:srgbClr val="000000">
                  <a:alpha val="100000"/>
                </a:srgbClr>
              </a:solidFill>
              <a:prstDash val="solid"/>
              <a:round/>
            </a:ln>
          </p:spPr>
          <p:txBody>
            <a:bodyPr/>
            <a:lstStyle/>
            <a:p/>
          </p:txBody>
        </p:sp>
        <p:sp>
          <p:nvSpPr>
            <p:cNvPr id="547" name="pl547"/>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35231" cap="flat">
              <a:solidFill>
                <a:srgbClr val="1CABE2">
                  <a:alpha val="100000"/>
                </a:srgbClr>
              </a:solidFill>
              <a:prstDash val="solid"/>
              <a:round/>
            </a:ln>
          </p:spPr>
          <p:txBody>
            <a:bodyPr/>
            <a:lstStyle/>
            <a:p/>
          </p:txBody>
        </p:sp>
        <p:sp>
          <p:nvSpPr>
            <p:cNvPr id="548" name="tx548"/>
            <p:cNvSpPr/>
            <p:nvPr/>
          </p:nvSpPr>
          <p:spPr>
            <a:xfrm>
              <a:off x="7479490" y="3878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549" name="tx549"/>
            <p:cNvSpPr/>
            <p:nvPr/>
          </p:nvSpPr>
          <p:spPr>
            <a:xfrm>
              <a:off x="7688287" y="3878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550" name="tx550"/>
            <p:cNvSpPr/>
            <p:nvPr/>
          </p:nvSpPr>
          <p:spPr>
            <a:xfrm>
              <a:off x="7897085"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51" name="tx551"/>
            <p:cNvSpPr/>
            <p:nvPr/>
          </p:nvSpPr>
          <p:spPr>
            <a:xfrm>
              <a:off x="8105882" y="3865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552" name="tx552"/>
            <p:cNvSpPr/>
            <p:nvPr/>
          </p:nvSpPr>
          <p:spPr>
            <a:xfrm>
              <a:off x="8314680" y="3865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553" name="tx553"/>
            <p:cNvSpPr/>
            <p:nvPr/>
          </p:nvSpPr>
          <p:spPr>
            <a:xfrm>
              <a:off x="8523477" y="3957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54" name="tx554"/>
            <p:cNvSpPr/>
            <p:nvPr/>
          </p:nvSpPr>
          <p:spPr>
            <a:xfrm>
              <a:off x="8732275"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55" name="tx555"/>
            <p:cNvSpPr/>
            <p:nvPr/>
          </p:nvSpPr>
          <p:spPr>
            <a:xfrm>
              <a:off x="8941072" y="3918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56" name="rc556"/>
            <p:cNvSpPr/>
            <p:nvPr/>
          </p:nvSpPr>
          <p:spPr>
            <a:xfrm>
              <a:off x="7466670" y="4927502"/>
              <a:ext cx="1607740" cy="1000048"/>
            </a:xfrm>
            <a:prstGeom prst="rect">
              <a:avLst/>
            </a:prstGeom>
            <a:solidFill>
              <a:srgbClr val="EBEBEB">
                <a:alpha val="100000"/>
              </a:srgbClr>
            </a:solidFill>
          </p:spPr>
          <p:txBody>
            <a:bodyPr/>
            <a:lstStyle/>
            <a:p/>
          </p:txBody>
        </p:sp>
        <p:sp>
          <p:nvSpPr>
            <p:cNvPr id="557" name="pl557"/>
            <p:cNvSpPr/>
            <p:nvPr/>
          </p:nvSpPr>
          <p:spPr>
            <a:xfrm>
              <a:off x="746667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8" name="pl558"/>
            <p:cNvSpPr/>
            <p:nvPr/>
          </p:nvSpPr>
          <p:spPr>
            <a:xfrm>
              <a:off x="746667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9" name="pl559"/>
            <p:cNvSpPr/>
            <p:nvPr/>
          </p:nvSpPr>
          <p:spPr>
            <a:xfrm>
              <a:off x="746667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0" name="pl560"/>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1" name="pl561"/>
            <p:cNvSpPr/>
            <p:nvPr/>
          </p:nvSpPr>
          <p:spPr>
            <a:xfrm>
              <a:off x="746667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2" name="pl562"/>
            <p:cNvSpPr/>
            <p:nvPr/>
          </p:nvSpPr>
          <p:spPr>
            <a:xfrm>
              <a:off x="746667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3" name="pl56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1" name="pl571"/>
            <p:cNvSpPr/>
            <p:nvPr/>
          </p:nvSpPr>
          <p:spPr>
            <a:xfrm>
              <a:off x="7539749" y="540776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BEBEBE">
                  <a:alpha val="69803"/>
                </a:srgbClr>
              </a:solidFill>
              <a:prstDash val="solid"/>
              <a:round/>
            </a:ln>
          </p:spPr>
          <p:txBody>
            <a:bodyPr/>
            <a:lstStyle/>
            <a:p/>
          </p:txBody>
        </p:sp>
        <p:sp>
          <p:nvSpPr>
            <p:cNvPr id="572" name="pl572"/>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40651" cap="flat">
              <a:solidFill>
                <a:srgbClr val="BEBEBE">
                  <a:alpha val="69803"/>
                </a:srgbClr>
              </a:solidFill>
              <a:prstDash val="solid"/>
              <a:round/>
            </a:ln>
          </p:spPr>
          <p:txBody>
            <a:bodyPr/>
            <a:lstStyle/>
            <a:p/>
          </p:txBody>
        </p:sp>
        <p:sp>
          <p:nvSpPr>
            <p:cNvPr id="573" name="pl573"/>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35231" cap="flat">
              <a:solidFill>
                <a:srgbClr val="BEBEBE">
                  <a:alpha val="69803"/>
                </a:srgbClr>
              </a:solidFill>
              <a:prstDash val="solid"/>
              <a:round/>
            </a:ln>
          </p:spPr>
          <p:txBody>
            <a:bodyPr/>
            <a:lstStyle/>
            <a:p/>
          </p:txBody>
        </p:sp>
        <p:sp>
          <p:nvSpPr>
            <p:cNvPr id="574" name="pl574"/>
            <p:cNvSpPr/>
            <p:nvPr/>
          </p:nvSpPr>
          <p:spPr>
            <a:xfrm>
              <a:off x="7539749" y="5407762"/>
              <a:ext cx="1461582" cy="65879"/>
            </a:xfrm>
            <a:custGeom>
              <a:avLst/>
              <a:pathLst>
                <a:path w="1461582" h="65879">
                  <a:moveTo>
                    <a:pt x="0" y="0"/>
                  </a:moveTo>
                  <a:lnTo>
                    <a:pt x="208797" y="39527"/>
                  </a:lnTo>
                  <a:lnTo>
                    <a:pt x="417595" y="39527"/>
                  </a:lnTo>
                  <a:lnTo>
                    <a:pt x="626392" y="65879"/>
                  </a:lnTo>
                  <a:lnTo>
                    <a:pt x="835190" y="26351"/>
                  </a:lnTo>
                  <a:lnTo>
                    <a:pt x="1043987" y="26351"/>
                  </a:lnTo>
                  <a:lnTo>
                    <a:pt x="1252785" y="26351"/>
                  </a:lnTo>
                  <a:lnTo>
                    <a:pt x="1461582" y="0"/>
                  </a:lnTo>
                </a:path>
              </a:pathLst>
            </a:custGeom>
            <a:ln w="20325" cap="flat">
              <a:solidFill>
                <a:srgbClr val="6B6B6B">
                  <a:alpha val="100000"/>
                </a:srgbClr>
              </a:solidFill>
              <a:prstDash val="solid"/>
              <a:round/>
            </a:ln>
          </p:spPr>
          <p:txBody>
            <a:bodyPr/>
            <a:lstStyle/>
            <a:p/>
          </p:txBody>
        </p:sp>
        <p:sp>
          <p:nvSpPr>
            <p:cNvPr id="575" name="pl575"/>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40651" cap="flat">
              <a:solidFill>
                <a:srgbClr val="000000">
                  <a:alpha val="100000"/>
                </a:srgbClr>
              </a:solidFill>
              <a:prstDash val="solid"/>
              <a:round/>
            </a:ln>
          </p:spPr>
          <p:txBody>
            <a:bodyPr/>
            <a:lstStyle/>
            <a:p/>
          </p:txBody>
        </p:sp>
        <p:sp>
          <p:nvSpPr>
            <p:cNvPr id="576" name="pl576"/>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35231" cap="flat">
              <a:solidFill>
                <a:srgbClr val="1CABE2">
                  <a:alpha val="100000"/>
                </a:srgbClr>
              </a:solidFill>
              <a:prstDash val="solid"/>
              <a:round/>
            </a:ln>
          </p:spPr>
          <p:txBody>
            <a:bodyPr/>
            <a:lstStyle/>
            <a:p/>
          </p:txBody>
        </p:sp>
        <p:sp>
          <p:nvSpPr>
            <p:cNvPr id="577" name="tx577"/>
            <p:cNvSpPr/>
            <p:nvPr/>
          </p:nvSpPr>
          <p:spPr>
            <a:xfrm>
              <a:off x="7479490" y="5334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78" name="tx578"/>
            <p:cNvSpPr/>
            <p:nvPr/>
          </p:nvSpPr>
          <p:spPr>
            <a:xfrm>
              <a:off x="7688287" y="53214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79" name="tx579"/>
            <p:cNvSpPr/>
            <p:nvPr/>
          </p:nvSpPr>
          <p:spPr>
            <a:xfrm>
              <a:off x="7897085" y="5479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80" name="tx580"/>
            <p:cNvSpPr/>
            <p:nvPr/>
          </p:nvSpPr>
          <p:spPr>
            <a:xfrm>
              <a:off x="8105882" y="5479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81" name="tx581"/>
            <p:cNvSpPr/>
            <p:nvPr/>
          </p:nvSpPr>
          <p:spPr>
            <a:xfrm>
              <a:off x="8314680"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582" name="tx582"/>
            <p:cNvSpPr/>
            <p:nvPr/>
          </p:nvSpPr>
          <p:spPr>
            <a:xfrm>
              <a:off x="8523477" y="55849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583" name="tx583"/>
            <p:cNvSpPr/>
            <p:nvPr/>
          </p:nvSpPr>
          <p:spPr>
            <a:xfrm>
              <a:off x="8732275" y="55586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84" name="tx584"/>
            <p:cNvSpPr/>
            <p:nvPr/>
          </p:nvSpPr>
          <p:spPr>
            <a:xfrm>
              <a:off x="8941072" y="56903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585" name="tx585"/>
            <p:cNvSpPr/>
            <p:nvPr/>
          </p:nvSpPr>
          <p:spPr>
            <a:xfrm>
              <a:off x="1321968" y="478007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586" name="tx586"/>
            <p:cNvSpPr/>
            <p:nvPr/>
          </p:nvSpPr>
          <p:spPr>
            <a:xfrm>
              <a:off x="3120501" y="478007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587" name="tx587"/>
            <p:cNvSpPr/>
            <p:nvPr/>
          </p:nvSpPr>
          <p:spPr>
            <a:xfrm>
              <a:off x="4713935" y="478007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588" name="tx588"/>
            <p:cNvSpPr/>
            <p:nvPr/>
          </p:nvSpPr>
          <p:spPr>
            <a:xfrm>
              <a:off x="6354049" y="478007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589" name="tx589"/>
            <p:cNvSpPr/>
            <p:nvPr/>
          </p:nvSpPr>
          <p:spPr>
            <a:xfrm>
              <a:off x="8009479" y="47800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590" name="tx590"/>
            <p:cNvSpPr/>
            <p:nvPr/>
          </p:nvSpPr>
          <p:spPr>
            <a:xfrm>
              <a:off x="1449481" y="3495580"/>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591" name="tx591"/>
            <p:cNvSpPr/>
            <p:nvPr/>
          </p:nvSpPr>
          <p:spPr>
            <a:xfrm>
              <a:off x="2996234" y="3495580"/>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592" name="tx592"/>
            <p:cNvSpPr/>
            <p:nvPr/>
          </p:nvSpPr>
          <p:spPr>
            <a:xfrm>
              <a:off x="4707808" y="3495580"/>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593" name="tx593"/>
            <p:cNvSpPr/>
            <p:nvPr/>
          </p:nvSpPr>
          <p:spPr>
            <a:xfrm>
              <a:off x="6416228" y="349558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594" name="tx594"/>
            <p:cNvSpPr/>
            <p:nvPr/>
          </p:nvSpPr>
          <p:spPr>
            <a:xfrm>
              <a:off x="8062377" y="34955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595" name="tx595"/>
            <p:cNvSpPr/>
            <p:nvPr/>
          </p:nvSpPr>
          <p:spPr>
            <a:xfrm>
              <a:off x="1325214" y="2211091"/>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596" name="tx596"/>
            <p:cNvSpPr/>
            <p:nvPr/>
          </p:nvSpPr>
          <p:spPr>
            <a:xfrm>
              <a:off x="3005698" y="2211091"/>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597" name="tx597"/>
            <p:cNvSpPr/>
            <p:nvPr/>
          </p:nvSpPr>
          <p:spPr>
            <a:xfrm>
              <a:off x="4707717" y="221109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598" name="tx598"/>
            <p:cNvSpPr/>
            <p:nvPr/>
          </p:nvSpPr>
          <p:spPr>
            <a:xfrm>
              <a:off x="6375674" y="2211091"/>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599" name="tx599"/>
            <p:cNvSpPr/>
            <p:nvPr/>
          </p:nvSpPr>
          <p:spPr>
            <a:xfrm>
              <a:off x="7997134" y="2211091"/>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00" name="tx600"/>
            <p:cNvSpPr/>
            <p:nvPr/>
          </p:nvSpPr>
          <p:spPr>
            <a:xfrm>
              <a:off x="1321968"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01" name="tx601"/>
            <p:cNvSpPr/>
            <p:nvPr/>
          </p:nvSpPr>
          <p:spPr>
            <a:xfrm>
              <a:off x="2999297"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02" name="tx602"/>
            <p:cNvSpPr/>
            <p:nvPr/>
          </p:nvSpPr>
          <p:spPr>
            <a:xfrm>
              <a:off x="4763724" y="926601"/>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03" name="tx603"/>
            <p:cNvSpPr/>
            <p:nvPr/>
          </p:nvSpPr>
          <p:spPr>
            <a:xfrm>
              <a:off x="6428664" y="926601"/>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04" name="tx604"/>
            <p:cNvSpPr/>
            <p:nvPr/>
          </p:nvSpPr>
          <p:spPr>
            <a:xfrm>
              <a:off x="8074767" y="926601"/>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Canada</a:t>
              </a:r>
            </a:p>
          </p:txBody>
        </p:sp>
        <p:sp>
          <p:nvSpPr>
            <p:cNvPr id="605" name="pl60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70361" y="173827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86" name="tx686"/>
            <p:cNvSpPr/>
            <p:nvPr/>
          </p:nvSpPr>
          <p:spPr>
            <a:xfrm>
              <a:off x="508182" y="140888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87" name="pl687"/>
            <p:cNvSpPr/>
            <p:nvPr/>
          </p:nvSpPr>
          <p:spPr>
            <a:xfrm>
              <a:off x="722555" y="17782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8" name="pl688"/>
            <p:cNvSpPr/>
            <p:nvPr/>
          </p:nvSpPr>
          <p:spPr>
            <a:xfrm>
              <a:off x="722555" y="14488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tx689"/>
            <p:cNvSpPr/>
            <p:nvPr/>
          </p:nvSpPr>
          <p:spPr>
            <a:xfrm>
              <a:off x="570361" y="302276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0" name="tx690"/>
            <p:cNvSpPr/>
            <p:nvPr/>
          </p:nvSpPr>
          <p:spPr>
            <a:xfrm>
              <a:off x="508182" y="269337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1" name="pl691"/>
            <p:cNvSpPr/>
            <p:nvPr/>
          </p:nvSpPr>
          <p:spPr>
            <a:xfrm>
              <a:off x="722555" y="30627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2" name="pl692"/>
            <p:cNvSpPr/>
            <p:nvPr/>
          </p:nvSpPr>
          <p:spPr>
            <a:xfrm>
              <a:off x="722555" y="27333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3" name="tx693"/>
            <p:cNvSpPr/>
            <p:nvPr/>
          </p:nvSpPr>
          <p:spPr>
            <a:xfrm>
              <a:off x="570361" y="43072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4" name="tx694"/>
            <p:cNvSpPr/>
            <p:nvPr/>
          </p:nvSpPr>
          <p:spPr>
            <a:xfrm>
              <a:off x="508182" y="397786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5" name="pl695"/>
            <p:cNvSpPr/>
            <p:nvPr/>
          </p:nvSpPr>
          <p:spPr>
            <a:xfrm>
              <a:off x="722555" y="43472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722555" y="401786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70361" y="55917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8" name="tx698"/>
            <p:cNvSpPr/>
            <p:nvPr/>
          </p:nvSpPr>
          <p:spPr>
            <a:xfrm>
              <a:off x="508182" y="526235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9" name="pl699"/>
            <p:cNvSpPr/>
            <p:nvPr/>
          </p:nvSpPr>
          <p:spPr>
            <a:xfrm>
              <a:off x="722555" y="56317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0" name="pl700"/>
            <p:cNvSpPr/>
            <p:nvPr/>
          </p:nvSpPr>
          <p:spPr>
            <a:xfrm>
              <a:off x="722555" y="53023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02" name="tx702"/>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03" name="tx703"/>
            <p:cNvSpPr/>
            <p:nvPr/>
          </p:nvSpPr>
          <p:spPr>
            <a:xfrm>
              <a:off x="757350" y="435349"/>
              <a:ext cx="359130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DTP1, by country, AMR, 2018-2025</a:t>
              </a:r>
            </a:p>
          </p:txBody>
        </p:sp>
        <p:sp>
          <p:nvSpPr>
            <p:cNvPr id="704" name="tx704"/>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05" name="tx705"/>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DTP1 coverage in 2025, Dominica and Jamaica had the highest coverage (95%), while Venezuela had the lowest coverage (57%).
DTP1 coverage increased in 4 out of these 20 countries between 2024 and 2025. The largest increase was 6 percentage points in Mexico from 83% to 89%.
9 countries saw a decrease in coverage (Barbados, Dominica, Ecuador, Guatemala, Honduras, Jamaica, St Lucia, Suriname, and Venezuela). The largest decline was 10% points in Guatemala from 96% to 86% and Venezuela from 67% to 57%. Coverage remained constant between 2024 and 2025 in the remaining 7 countries.
In 2025, 9 out of these 20 countries had achieved DTP1 coverage of at least 90%.</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AMRO</a:t>
            </a:r>
          </a:p>
        </p:txBody>
      </p:sp>
      <p:sp>
        <p:nvSpPr>
          <p:cNvPr id="3" name="body"/>
          <p:cNvSpPr>
            <a:spLocks noGrp="1"/>
          </p:cNvSpPr>
          <p:nvPr>
            <p:ph/>
          </p:nvPr>
        </p:nvSpPr>
        <p:spPr>
          <a:xfrm>
            <a:off x="6492240" y="4114800"/>
            <a:ext cx="5943600" cy="457200"/>
          </a:xfrm>
        </p:spPr>
        <p:txBody>
          <a:bodyPr/>
          <a:lstStyle/>
          <a:p>
            <a:pPr algn="ctr" marL="0" marR="0">
              <a:lnSpc>
                <a:spcPct val="100000"/>
              </a:lnSpc>
              <a:spcBef>
                <a:spcPts val="0"/>
              </a:spcBef>
              <a:spcAft>
                <a:spcPts val="0"/>
              </a:spcAft>
              <a:buNone/>
            </a:pPr>
            <a:r>
              <a:rPr cap="none" sz="2800" i="0" b="0" u="none" strike="noStrike">
                <a:solidFill>
                  <a:srgbClr val="FFFFFF">
                    <a:alpha val="100000"/>
                  </a:srgbClr>
                </a:solidFill>
                <a:latin typeface="Arial"/>
                <a:cs typeface="Arial"/>
                <a:ea typeface="Arial"/>
                <a:sym typeface="Arial"/>
              </a:rPr>
              <a:t>WUENIC 2025 revision,
Published 15 July 2026</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 name="pl9"/>
            <p:cNvSpPr/>
            <p:nvPr/>
          </p:nvSpPr>
          <p:spPr>
            <a:xfrm>
              <a:off x="732387"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805693" y="1327866"/>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20" name="pl20"/>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40651" cap="flat">
              <a:solidFill>
                <a:srgbClr val="BEBEBE">
                  <a:alpha val="69803"/>
                </a:srgbClr>
              </a:solidFill>
              <a:prstDash val="solid"/>
              <a:round/>
            </a:ln>
          </p:spPr>
          <p:txBody>
            <a:bodyPr/>
            <a:lstStyle/>
            <a:p/>
          </p:txBody>
        </p:sp>
        <p:sp>
          <p:nvSpPr>
            <p:cNvPr id="21" name="pl21"/>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35231" cap="flat">
              <a:solidFill>
                <a:srgbClr val="BEBEBE">
                  <a:alpha val="69803"/>
                </a:srgbClr>
              </a:solidFill>
              <a:prstDash val="solid"/>
              <a:round/>
            </a:ln>
          </p:spPr>
          <p:txBody>
            <a:bodyPr/>
            <a:lstStyle/>
            <a:p/>
          </p:txBody>
        </p:sp>
        <p:sp>
          <p:nvSpPr>
            <p:cNvPr id="22" name="pl22"/>
            <p:cNvSpPr/>
            <p:nvPr/>
          </p:nvSpPr>
          <p:spPr>
            <a:xfrm>
              <a:off x="805693" y="1327866"/>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23" name="pl23"/>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40651" cap="flat">
              <a:solidFill>
                <a:srgbClr val="000000">
                  <a:alpha val="100000"/>
                </a:srgbClr>
              </a:solidFill>
              <a:prstDash val="solid"/>
              <a:round/>
            </a:ln>
          </p:spPr>
          <p:txBody>
            <a:bodyPr/>
            <a:lstStyle/>
            <a:p/>
          </p:txBody>
        </p:sp>
        <p:sp>
          <p:nvSpPr>
            <p:cNvPr id="24" name="pl24"/>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35231" cap="flat">
              <a:solidFill>
                <a:srgbClr val="80BD41">
                  <a:alpha val="100000"/>
                </a:srgbClr>
              </a:solidFill>
              <a:prstDash val="solid"/>
              <a:round/>
            </a:ln>
          </p:spPr>
          <p:txBody>
            <a:bodyPr/>
            <a:lstStyle/>
            <a:p/>
          </p:txBody>
        </p:sp>
        <p:sp>
          <p:nvSpPr>
            <p:cNvPr id="25" name="pl25"/>
            <p:cNvSpPr/>
            <p:nvPr/>
          </p:nvSpPr>
          <p:spPr>
            <a:xfrm>
              <a:off x="732387"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 name="tx26"/>
            <p:cNvSpPr/>
            <p:nvPr/>
          </p:nvSpPr>
          <p:spPr>
            <a:xfrm>
              <a:off x="775563" y="113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7" name="tx27"/>
            <p:cNvSpPr/>
            <p:nvPr/>
          </p:nvSpPr>
          <p:spPr>
            <a:xfrm>
              <a:off x="985009"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1176396" y="13281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9" name="tx29"/>
            <p:cNvSpPr/>
            <p:nvPr/>
          </p:nvSpPr>
          <p:spPr>
            <a:xfrm>
              <a:off x="1403901" y="1181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 name="tx30"/>
            <p:cNvSpPr/>
            <p:nvPr/>
          </p:nvSpPr>
          <p:spPr>
            <a:xfrm>
              <a:off x="1613347" y="1149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 name="tx31"/>
            <p:cNvSpPr/>
            <p:nvPr/>
          </p:nvSpPr>
          <p:spPr>
            <a:xfrm>
              <a:off x="1774604" y="13607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2" name="tx32"/>
            <p:cNvSpPr/>
            <p:nvPr/>
          </p:nvSpPr>
          <p:spPr>
            <a:xfrm>
              <a:off x="2014179" y="13119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 name="tx33"/>
            <p:cNvSpPr/>
            <p:nvPr/>
          </p:nvSpPr>
          <p:spPr>
            <a:xfrm>
              <a:off x="2223625" y="13119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4" name="rc34"/>
            <p:cNvSpPr/>
            <p:nvPr/>
          </p:nvSpPr>
          <p:spPr>
            <a:xfrm>
              <a:off x="732387" y="2179046"/>
              <a:ext cx="1612733" cy="1019640"/>
            </a:xfrm>
            <a:prstGeom prst="rect">
              <a:avLst/>
            </a:prstGeom>
            <a:solidFill>
              <a:srgbClr val="EBEBEB">
                <a:alpha val="100000"/>
              </a:srgbClr>
            </a:solidFill>
          </p:spPr>
          <p:txBody>
            <a:bodyPr/>
            <a:lstStyle/>
            <a:p/>
          </p:txBody>
        </p:sp>
        <p:sp>
          <p:nvSpPr>
            <p:cNvPr id="35" name="pl35"/>
            <p:cNvSpPr/>
            <p:nvPr/>
          </p:nvSpPr>
          <p:spPr>
            <a:xfrm>
              <a:off x="732387"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 name="pl36"/>
            <p:cNvSpPr/>
            <p:nvPr/>
          </p:nvSpPr>
          <p:spPr>
            <a:xfrm>
              <a:off x="732387"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 name="pl38"/>
            <p:cNvSpPr/>
            <p:nvPr/>
          </p:nvSpPr>
          <p:spPr>
            <a:xfrm>
              <a:off x="732387"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9" name="pl39"/>
            <p:cNvSpPr/>
            <p:nvPr/>
          </p:nvSpPr>
          <p:spPr>
            <a:xfrm>
              <a:off x="732387"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805693" y="2631948"/>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49" name="pl49"/>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40651" cap="flat">
              <a:solidFill>
                <a:srgbClr val="BEBEBE">
                  <a:alpha val="69803"/>
                </a:srgbClr>
              </a:solidFill>
              <a:prstDash val="solid"/>
              <a:round/>
            </a:ln>
          </p:spPr>
          <p:txBody>
            <a:bodyPr/>
            <a:lstStyle/>
            <a:p/>
          </p:txBody>
        </p:sp>
        <p:sp>
          <p:nvSpPr>
            <p:cNvPr id="50" name="pl50"/>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35231" cap="flat">
              <a:solidFill>
                <a:srgbClr val="BEBEBE">
                  <a:alpha val="69803"/>
                </a:srgbClr>
              </a:solidFill>
              <a:prstDash val="solid"/>
              <a:round/>
            </a:ln>
          </p:spPr>
          <p:txBody>
            <a:bodyPr/>
            <a:lstStyle/>
            <a:p/>
          </p:txBody>
        </p:sp>
        <p:sp>
          <p:nvSpPr>
            <p:cNvPr id="51" name="pl51"/>
            <p:cNvSpPr/>
            <p:nvPr/>
          </p:nvSpPr>
          <p:spPr>
            <a:xfrm>
              <a:off x="805693" y="2631948"/>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52" name="pl52"/>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40651" cap="flat">
              <a:solidFill>
                <a:srgbClr val="000000">
                  <a:alpha val="100000"/>
                </a:srgbClr>
              </a:solidFill>
              <a:prstDash val="solid"/>
              <a:round/>
            </a:ln>
          </p:spPr>
          <p:txBody>
            <a:bodyPr/>
            <a:lstStyle/>
            <a:p/>
          </p:txBody>
        </p:sp>
        <p:sp>
          <p:nvSpPr>
            <p:cNvPr id="53" name="pl53"/>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35231" cap="flat">
              <a:solidFill>
                <a:srgbClr val="80BD41">
                  <a:alpha val="100000"/>
                </a:srgbClr>
              </a:solidFill>
              <a:prstDash val="solid"/>
              <a:round/>
            </a:ln>
          </p:spPr>
          <p:txBody>
            <a:bodyPr/>
            <a:lstStyle/>
            <a:p/>
          </p:txBody>
        </p:sp>
        <p:sp>
          <p:nvSpPr>
            <p:cNvPr id="54" name="pl54"/>
            <p:cNvSpPr/>
            <p:nvPr/>
          </p:nvSpPr>
          <p:spPr>
            <a:xfrm>
              <a:off x="732387"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5" name="tx55"/>
            <p:cNvSpPr/>
            <p:nvPr/>
          </p:nvSpPr>
          <p:spPr>
            <a:xfrm>
              <a:off x="757504"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6" name="tx56"/>
            <p:cNvSpPr/>
            <p:nvPr/>
          </p:nvSpPr>
          <p:spPr>
            <a:xfrm>
              <a:off x="985009"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 name="tx57"/>
            <p:cNvSpPr/>
            <p:nvPr/>
          </p:nvSpPr>
          <p:spPr>
            <a:xfrm>
              <a:off x="1176396"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 name="tx58"/>
            <p:cNvSpPr/>
            <p:nvPr/>
          </p:nvSpPr>
          <p:spPr>
            <a:xfrm>
              <a:off x="1385842"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 name="tx59"/>
            <p:cNvSpPr/>
            <p:nvPr/>
          </p:nvSpPr>
          <p:spPr>
            <a:xfrm>
              <a:off x="1595288"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0" name="tx60"/>
            <p:cNvSpPr/>
            <p:nvPr/>
          </p:nvSpPr>
          <p:spPr>
            <a:xfrm>
              <a:off x="1804733"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1" name="tx61"/>
            <p:cNvSpPr/>
            <p:nvPr/>
          </p:nvSpPr>
          <p:spPr>
            <a:xfrm>
              <a:off x="2014179" y="25997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2" name="tx62"/>
            <p:cNvSpPr/>
            <p:nvPr/>
          </p:nvSpPr>
          <p:spPr>
            <a:xfrm>
              <a:off x="2223625"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 name="rc63"/>
            <p:cNvSpPr/>
            <p:nvPr/>
          </p:nvSpPr>
          <p:spPr>
            <a:xfrm>
              <a:off x="732387" y="3483127"/>
              <a:ext cx="1612733" cy="1019640"/>
            </a:xfrm>
            <a:prstGeom prst="rect">
              <a:avLst/>
            </a:prstGeom>
            <a:solidFill>
              <a:srgbClr val="EBEBEB">
                <a:alpha val="100000"/>
              </a:srgbClr>
            </a:solidFill>
          </p:spPr>
          <p:txBody>
            <a:bodyPr/>
            <a:lstStyle/>
            <a:p/>
          </p:txBody>
        </p:sp>
        <p:sp>
          <p:nvSpPr>
            <p:cNvPr id="64" name="pl64"/>
            <p:cNvSpPr/>
            <p:nvPr/>
          </p:nvSpPr>
          <p:spPr>
            <a:xfrm>
              <a:off x="732387"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5" name="pl65"/>
            <p:cNvSpPr/>
            <p:nvPr/>
          </p:nvSpPr>
          <p:spPr>
            <a:xfrm>
              <a:off x="732387"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6" name="pl66"/>
            <p:cNvSpPr/>
            <p:nvPr/>
          </p:nvSpPr>
          <p:spPr>
            <a:xfrm>
              <a:off x="732387"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7" name="pl67"/>
            <p:cNvSpPr/>
            <p:nvPr/>
          </p:nvSpPr>
          <p:spPr>
            <a:xfrm>
              <a:off x="732387"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8" name="pl68"/>
            <p:cNvSpPr/>
            <p:nvPr/>
          </p:nvSpPr>
          <p:spPr>
            <a:xfrm>
              <a:off x="732387"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9" name="pl69"/>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805693" y="3936030"/>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78" name="pl78"/>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40651" cap="flat">
              <a:solidFill>
                <a:srgbClr val="BEBEBE">
                  <a:alpha val="69803"/>
                </a:srgbClr>
              </a:solidFill>
              <a:prstDash val="solid"/>
              <a:round/>
            </a:ln>
          </p:spPr>
          <p:txBody>
            <a:bodyPr/>
            <a:lstStyle/>
            <a:p/>
          </p:txBody>
        </p:sp>
        <p:sp>
          <p:nvSpPr>
            <p:cNvPr id="79" name="pl79"/>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35231" cap="flat">
              <a:solidFill>
                <a:srgbClr val="BEBEBE">
                  <a:alpha val="69803"/>
                </a:srgbClr>
              </a:solidFill>
              <a:prstDash val="solid"/>
              <a:round/>
            </a:ln>
          </p:spPr>
          <p:txBody>
            <a:bodyPr/>
            <a:lstStyle/>
            <a:p/>
          </p:txBody>
        </p:sp>
        <p:sp>
          <p:nvSpPr>
            <p:cNvPr id="80" name="pl80"/>
            <p:cNvSpPr/>
            <p:nvPr/>
          </p:nvSpPr>
          <p:spPr>
            <a:xfrm>
              <a:off x="805693" y="3936030"/>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81" name="pl81"/>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40651" cap="flat">
              <a:solidFill>
                <a:srgbClr val="000000">
                  <a:alpha val="100000"/>
                </a:srgbClr>
              </a:solidFill>
              <a:prstDash val="solid"/>
              <a:round/>
            </a:ln>
          </p:spPr>
          <p:txBody>
            <a:bodyPr/>
            <a:lstStyle/>
            <a:p/>
          </p:txBody>
        </p:sp>
        <p:sp>
          <p:nvSpPr>
            <p:cNvPr id="82" name="pl82"/>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35231" cap="flat">
              <a:solidFill>
                <a:srgbClr val="80BD41">
                  <a:alpha val="100000"/>
                </a:srgbClr>
              </a:solidFill>
              <a:prstDash val="solid"/>
              <a:round/>
            </a:ln>
          </p:spPr>
          <p:txBody>
            <a:bodyPr/>
            <a:lstStyle/>
            <a:p/>
          </p:txBody>
        </p:sp>
        <p:sp>
          <p:nvSpPr>
            <p:cNvPr id="83" name="pl83"/>
            <p:cNvSpPr/>
            <p:nvPr/>
          </p:nvSpPr>
          <p:spPr>
            <a:xfrm>
              <a:off x="732387"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4" name="tx84"/>
            <p:cNvSpPr/>
            <p:nvPr/>
          </p:nvSpPr>
          <p:spPr>
            <a:xfrm>
              <a:off x="757504"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5" name="tx85"/>
            <p:cNvSpPr/>
            <p:nvPr/>
          </p:nvSpPr>
          <p:spPr>
            <a:xfrm>
              <a:off x="985009"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 name="tx86"/>
            <p:cNvSpPr/>
            <p:nvPr/>
          </p:nvSpPr>
          <p:spPr>
            <a:xfrm>
              <a:off x="1176396"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 name="tx87"/>
            <p:cNvSpPr/>
            <p:nvPr/>
          </p:nvSpPr>
          <p:spPr>
            <a:xfrm>
              <a:off x="1385842" y="39363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8" name="tx88"/>
            <p:cNvSpPr/>
            <p:nvPr/>
          </p:nvSpPr>
          <p:spPr>
            <a:xfrm>
              <a:off x="1565158" y="405019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89" name="tx89"/>
            <p:cNvSpPr/>
            <p:nvPr/>
          </p:nvSpPr>
          <p:spPr>
            <a:xfrm>
              <a:off x="1774604" y="40014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0" name="tx90"/>
            <p:cNvSpPr/>
            <p:nvPr/>
          </p:nvSpPr>
          <p:spPr>
            <a:xfrm>
              <a:off x="2014179" y="39526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1" name="tx91"/>
            <p:cNvSpPr/>
            <p:nvPr/>
          </p:nvSpPr>
          <p:spPr>
            <a:xfrm>
              <a:off x="2223625" y="392009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2" name="rc92"/>
            <p:cNvSpPr/>
            <p:nvPr/>
          </p:nvSpPr>
          <p:spPr>
            <a:xfrm>
              <a:off x="732387" y="4787209"/>
              <a:ext cx="1612733" cy="1019640"/>
            </a:xfrm>
            <a:prstGeom prst="rect">
              <a:avLst/>
            </a:prstGeom>
            <a:solidFill>
              <a:srgbClr val="EBEBEB">
                <a:alpha val="100000"/>
              </a:srgbClr>
            </a:solidFill>
          </p:spPr>
          <p:txBody>
            <a:bodyPr/>
            <a:lstStyle/>
            <a:p/>
          </p:txBody>
        </p:sp>
        <p:sp>
          <p:nvSpPr>
            <p:cNvPr id="93" name="pl93"/>
            <p:cNvSpPr/>
            <p:nvPr/>
          </p:nvSpPr>
          <p:spPr>
            <a:xfrm>
              <a:off x="732387"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4" name="pl94"/>
            <p:cNvSpPr/>
            <p:nvPr/>
          </p:nvSpPr>
          <p:spPr>
            <a:xfrm>
              <a:off x="732387"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5" name="pl95"/>
            <p:cNvSpPr/>
            <p:nvPr/>
          </p:nvSpPr>
          <p:spPr>
            <a:xfrm>
              <a:off x="732387"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6" name="pl96"/>
            <p:cNvSpPr/>
            <p:nvPr/>
          </p:nvSpPr>
          <p:spPr>
            <a:xfrm>
              <a:off x="732387"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7" name="pl97"/>
            <p:cNvSpPr/>
            <p:nvPr/>
          </p:nvSpPr>
          <p:spPr>
            <a:xfrm>
              <a:off x="732387"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8" name="pl98"/>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805693" y="5240111"/>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107" name="pl107"/>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40651" cap="flat">
              <a:solidFill>
                <a:srgbClr val="BEBEBE">
                  <a:alpha val="69803"/>
                </a:srgbClr>
              </a:solidFill>
              <a:prstDash val="solid"/>
              <a:round/>
            </a:ln>
          </p:spPr>
          <p:txBody>
            <a:bodyPr/>
            <a:lstStyle/>
            <a:p/>
          </p:txBody>
        </p:sp>
        <p:sp>
          <p:nvSpPr>
            <p:cNvPr id="108" name="pl108"/>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35231" cap="flat">
              <a:solidFill>
                <a:srgbClr val="BEBEBE">
                  <a:alpha val="69803"/>
                </a:srgbClr>
              </a:solidFill>
              <a:prstDash val="solid"/>
              <a:round/>
            </a:ln>
          </p:spPr>
          <p:txBody>
            <a:bodyPr/>
            <a:lstStyle/>
            <a:p/>
          </p:txBody>
        </p:sp>
        <p:sp>
          <p:nvSpPr>
            <p:cNvPr id="109" name="pl109"/>
            <p:cNvSpPr/>
            <p:nvPr/>
          </p:nvSpPr>
          <p:spPr>
            <a:xfrm>
              <a:off x="805693" y="5240111"/>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110" name="pl110"/>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40651" cap="flat">
              <a:solidFill>
                <a:srgbClr val="000000">
                  <a:alpha val="100000"/>
                </a:srgbClr>
              </a:solidFill>
              <a:prstDash val="solid"/>
              <a:round/>
            </a:ln>
          </p:spPr>
          <p:txBody>
            <a:bodyPr/>
            <a:lstStyle/>
            <a:p/>
          </p:txBody>
        </p:sp>
        <p:sp>
          <p:nvSpPr>
            <p:cNvPr id="111" name="pl111"/>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35231" cap="flat">
              <a:solidFill>
                <a:srgbClr val="80BD41">
                  <a:alpha val="100000"/>
                </a:srgbClr>
              </a:solidFill>
              <a:prstDash val="solid"/>
              <a:round/>
            </a:ln>
          </p:spPr>
          <p:txBody>
            <a:bodyPr/>
            <a:lstStyle/>
            <a:p/>
          </p:txBody>
        </p:sp>
        <p:sp>
          <p:nvSpPr>
            <p:cNvPr id="112" name="pl112"/>
            <p:cNvSpPr/>
            <p:nvPr/>
          </p:nvSpPr>
          <p:spPr>
            <a:xfrm>
              <a:off x="732387"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3" name="tx113"/>
            <p:cNvSpPr/>
            <p:nvPr/>
          </p:nvSpPr>
          <p:spPr>
            <a:xfrm>
              <a:off x="775563" y="5061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4" name="tx114"/>
            <p:cNvSpPr/>
            <p:nvPr/>
          </p:nvSpPr>
          <p:spPr>
            <a:xfrm>
              <a:off x="985009"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 name="tx115"/>
            <p:cNvSpPr/>
            <p:nvPr/>
          </p:nvSpPr>
          <p:spPr>
            <a:xfrm>
              <a:off x="1176396" y="51753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6" name="tx116"/>
            <p:cNvSpPr/>
            <p:nvPr/>
          </p:nvSpPr>
          <p:spPr>
            <a:xfrm>
              <a:off x="1385842"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7" name="tx117"/>
            <p:cNvSpPr/>
            <p:nvPr/>
          </p:nvSpPr>
          <p:spPr>
            <a:xfrm>
              <a:off x="1595288" y="52079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8" name="tx118"/>
            <p:cNvSpPr/>
            <p:nvPr/>
          </p:nvSpPr>
          <p:spPr>
            <a:xfrm>
              <a:off x="1804733"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9" name="tx119"/>
            <p:cNvSpPr/>
            <p:nvPr/>
          </p:nvSpPr>
          <p:spPr>
            <a:xfrm>
              <a:off x="2014179" y="52079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0" name="tx120"/>
            <p:cNvSpPr/>
            <p:nvPr/>
          </p:nvSpPr>
          <p:spPr>
            <a:xfrm>
              <a:off x="2223625" y="52079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1" name="rc121"/>
            <p:cNvSpPr/>
            <p:nvPr/>
          </p:nvSpPr>
          <p:spPr>
            <a:xfrm>
              <a:off x="2414709" y="874964"/>
              <a:ext cx="1612733" cy="1019640"/>
            </a:xfrm>
            <a:prstGeom prst="rect">
              <a:avLst/>
            </a:prstGeom>
            <a:solidFill>
              <a:srgbClr val="EBEBEB">
                <a:alpha val="100000"/>
              </a:srgbClr>
            </a:solidFill>
          </p:spPr>
          <p:txBody>
            <a:bodyPr/>
            <a:lstStyle/>
            <a:p/>
          </p:txBody>
        </p:sp>
        <p:sp>
          <p:nvSpPr>
            <p:cNvPr id="122" name="pl122"/>
            <p:cNvSpPr/>
            <p:nvPr/>
          </p:nvSpPr>
          <p:spPr>
            <a:xfrm>
              <a:off x="2414709"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3" name="pl123"/>
            <p:cNvSpPr/>
            <p:nvPr/>
          </p:nvSpPr>
          <p:spPr>
            <a:xfrm>
              <a:off x="2414709"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4" name="pl124"/>
            <p:cNvSpPr/>
            <p:nvPr/>
          </p:nvSpPr>
          <p:spPr>
            <a:xfrm>
              <a:off x="2414709"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5" name="pl125"/>
            <p:cNvSpPr/>
            <p:nvPr/>
          </p:nvSpPr>
          <p:spPr>
            <a:xfrm>
              <a:off x="2414709"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6" name="pl126"/>
            <p:cNvSpPr/>
            <p:nvPr/>
          </p:nvSpPr>
          <p:spPr>
            <a:xfrm>
              <a:off x="2414709"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7" name="pl127"/>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488015" y="1327866"/>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136" name="pl136"/>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40651" cap="flat">
              <a:solidFill>
                <a:srgbClr val="BEBEBE">
                  <a:alpha val="69803"/>
                </a:srgbClr>
              </a:solidFill>
              <a:prstDash val="solid"/>
              <a:round/>
            </a:ln>
          </p:spPr>
          <p:txBody>
            <a:bodyPr/>
            <a:lstStyle/>
            <a:p/>
          </p:txBody>
        </p:sp>
        <p:sp>
          <p:nvSpPr>
            <p:cNvPr id="137" name="pl137"/>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35231" cap="flat">
              <a:solidFill>
                <a:srgbClr val="BEBEBE">
                  <a:alpha val="69803"/>
                </a:srgbClr>
              </a:solidFill>
              <a:prstDash val="solid"/>
              <a:round/>
            </a:ln>
          </p:spPr>
          <p:txBody>
            <a:bodyPr/>
            <a:lstStyle/>
            <a:p/>
          </p:txBody>
        </p:sp>
        <p:sp>
          <p:nvSpPr>
            <p:cNvPr id="138" name="pl138"/>
            <p:cNvSpPr/>
            <p:nvPr/>
          </p:nvSpPr>
          <p:spPr>
            <a:xfrm>
              <a:off x="2488015" y="1327866"/>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139" name="pl139"/>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40651" cap="flat">
              <a:solidFill>
                <a:srgbClr val="000000">
                  <a:alpha val="100000"/>
                </a:srgbClr>
              </a:solidFill>
              <a:prstDash val="solid"/>
              <a:round/>
            </a:ln>
          </p:spPr>
          <p:txBody>
            <a:bodyPr/>
            <a:lstStyle/>
            <a:p/>
          </p:txBody>
        </p:sp>
        <p:sp>
          <p:nvSpPr>
            <p:cNvPr id="140" name="pl140"/>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35231" cap="flat">
              <a:solidFill>
                <a:srgbClr val="80BD41">
                  <a:alpha val="100000"/>
                </a:srgbClr>
              </a:solidFill>
              <a:prstDash val="solid"/>
              <a:round/>
            </a:ln>
          </p:spPr>
          <p:txBody>
            <a:bodyPr/>
            <a:lstStyle/>
            <a:p/>
          </p:txBody>
        </p:sp>
        <p:sp>
          <p:nvSpPr>
            <p:cNvPr id="141" name="pl141"/>
            <p:cNvSpPr/>
            <p:nvPr/>
          </p:nvSpPr>
          <p:spPr>
            <a:xfrm>
              <a:off x="2414709"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2" name="tx142"/>
            <p:cNvSpPr/>
            <p:nvPr/>
          </p:nvSpPr>
          <p:spPr>
            <a:xfrm>
              <a:off x="2457886" y="113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3" name="tx143"/>
            <p:cNvSpPr/>
            <p:nvPr/>
          </p:nvSpPr>
          <p:spPr>
            <a:xfrm>
              <a:off x="2667332"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4" name="tx144"/>
            <p:cNvSpPr/>
            <p:nvPr/>
          </p:nvSpPr>
          <p:spPr>
            <a:xfrm>
              <a:off x="2858718" y="1295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5" name="tx145"/>
            <p:cNvSpPr/>
            <p:nvPr/>
          </p:nvSpPr>
          <p:spPr>
            <a:xfrm>
              <a:off x="3068164" y="13444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6" name="tx146"/>
            <p:cNvSpPr/>
            <p:nvPr/>
          </p:nvSpPr>
          <p:spPr>
            <a:xfrm>
              <a:off x="3277610" y="12794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7" name="tx147"/>
            <p:cNvSpPr/>
            <p:nvPr/>
          </p:nvSpPr>
          <p:spPr>
            <a:xfrm>
              <a:off x="3487056"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8" name="tx148"/>
            <p:cNvSpPr/>
            <p:nvPr/>
          </p:nvSpPr>
          <p:spPr>
            <a:xfrm>
              <a:off x="3714561" y="1165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9" name="tx149"/>
            <p:cNvSpPr/>
            <p:nvPr/>
          </p:nvSpPr>
          <p:spPr>
            <a:xfrm>
              <a:off x="3905948"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0" name="rc150"/>
            <p:cNvSpPr/>
            <p:nvPr/>
          </p:nvSpPr>
          <p:spPr>
            <a:xfrm>
              <a:off x="2414709" y="2179046"/>
              <a:ext cx="1612733" cy="1019640"/>
            </a:xfrm>
            <a:prstGeom prst="rect">
              <a:avLst/>
            </a:prstGeom>
            <a:solidFill>
              <a:srgbClr val="EBEBEB">
                <a:alpha val="100000"/>
              </a:srgbClr>
            </a:solidFill>
          </p:spPr>
          <p:txBody>
            <a:bodyPr/>
            <a:lstStyle/>
            <a:p/>
          </p:txBody>
        </p:sp>
        <p:sp>
          <p:nvSpPr>
            <p:cNvPr id="151" name="pl151"/>
            <p:cNvSpPr/>
            <p:nvPr/>
          </p:nvSpPr>
          <p:spPr>
            <a:xfrm>
              <a:off x="2414709"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2" name="pl152"/>
            <p:cNvSpPr/>
            <p:nvPr/>
          </p:nvSpPr>
          <p:spPr>
            <a:xfrm>
              <a:off x="2414709"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3" name="pl153"/>
            <p:cNvSpPr/>
            <p:nvPr/>
          </p:nvSpPr>
          <p:spPr>
            <a:xfrm>
              <a:off x="2414709"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4" name="pl154"/>
            <p:cNvSpPr/>
            <p:nvPr/>
          </p:nvSpPr>
          <p:spPr>
            <a:xfrm>
              <a:off x="2414709"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5" name="pl155"/>
            <p:cNvSpPr/>
            <p:nvPr/>
          </p:nvSpPr>
          <p:spPr>
            <a:xfrm>
              <a:off x="2414709"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6" name="pl156"/>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488015" y="2631948"/>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165" name="pl165"/>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40651" cap="flat">
              <a:solidFill>
                <a:srgbClr val="BEBEBE">
                  <a:alpha val="69803"/>
                </a:srgbClr>
              </a:solidFill>
              <a:prstDash val="solid"/>
              <a:round/>
            </a:ln>
          </p:spPr>
          <p:txBody>
            <a:bodyPr/>
            <a:lstStyle/>
            <a:p/>
          </p:txBody>
        </p:sp>
        <p:sp>
          <p:nvSpPr>
            <p:cNvPr id="166" name="pl166"/>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35231" cap="flat">
              <a:solidFill>
                <a:srgbClr val="BEBEBE">
                  <a:alpha val="69803"/>
                </a:srgbClr>
              </a:solidFill>
              <a:prstDash val="solid"/>
              <a:round/>
            </a:ln>
          </p:spPr>
          <p:txBody>
            <a:bodyPr/>
            <a:lstStyle/>
            <a:p/>
          </p:txBody>
        </p:sp>
        <p:sp>
          <p:nvSpPr>
            <p:cNvPr id="167" name="pl167"/>
            <p:cNvSpPr/>
            <p:nvPr/>
          </p:nvSpPr>
          <p:spPr>
            <a:xfrm>
              <a:off x="2488015" y="2631948"/>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168" name="pl168"/>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40651" cap="flat">
              <a:solidFill>
                <a:srgbClr val="000000">
                  <a:alpha val="100000"/>
                </a:srgbClr>
              </a:solidFill>
              <a:prstDash val="solid"/>
              <a:round/>
            </a:ln>
          </p:spPr>
          <p:txBody>
            <a:bodyPr/>
            <a:lstStyle/>
            <a:p/>
          </p:txBody>
        </p:sp>
        <p:sp>
          <p:nvSpPr>
            <p:cNvPr id="169" name="pl169"/>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35231" cap="flat">
              <a:solidFill>
                <a:srgbClr val="80BD41">
                  <a:alpha val="100000"/>
                </a:srgbClr>
              </a:solidFill>
              <a:prstDash val="solid"/>
              <a:round/>
            </a:ln>
          </p:spPr>
          <p:txBody>
            <a:bodyPr/>
            <a:lstStyle/>
            <a:p/>
          </p:txBody>
        </p:sp>
        <p:sp>
          <p:nvSpPr>
            <p:cNvPr id="170" name="pl170"/>
            <p:cNvSpPr/>
            <p:nvPr/>
          </p:nvSpPr>
          <p:spPr>
            <a:xfrm>
              <a:off x="2414709"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1" name="tx171"/>
            <p:cNvSpPr/>
            <p:nvPr/>
          </p:nvSpPr>
          <p:spPr>
            <a:xfrm>
              <a:off x="2457886"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2" name="tx172"/>
            <p:cNvSpPr/>
            <p:nvPr/>
          </p:nvSpPr>
          <p:spPr>
            <a:xfrm>
              <a:off x="2667332"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3" name="tx173"/>
            <p:cNvSpPr/>
            <p:nvPr/>
          </p:nvSpPr>
          <p:spPr>
            <a:xfrm>
              <a:off x="2876778"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4" name="tx174"/>
            <p:cNvSpPr/>
            <p:nvPr/>
          </p:nvSpPr>
          <p:spPr>
            <a:xfrm>
              <a:off x="3068164"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5" name="tx175"/>
            <p:cNvSpPr/>
            <p:nvPr/>
          </p:nvSpPr>
          <p:spPr>
            <a:xfrm>
              <a:off x="3277610"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6" name="tx176"/>
            <p:cNvSpPr/>
            <p:nvPr/>
          </p:nvSpPr>
          <p:spPr>
            <a:xfrm>
              <a:off x="3505115"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7" name="tx177"/>
            <p:cNvSpPr/>
            <p:nvPr/>
          </p:nvSpPr>
          <p:spPr>
            <a:xfrm>
              <a:off x="3696502"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8" name="tx178"/>
            <p:cNvSpPr/>
            <p:nvPr/>
          </p:nvSpPr>
          <p:spPr>
            <a:xfrm>
              <a:off x="3905948"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9" name="rc179"/>
            <p:cNvSpPr/>
            <p:nvPr/>
          </p:nvSpPr>
          <p:spPr>
            <a:xfrm>
              <a:off x="2414709" y="3483127"/>
              <a:ext cx="1612733" cy="1019640"/>
            </a:xfrm>
            <a:prstGeom prst="rect">
              <a:avLst/>
            </a:prstGeom>
            <a:solidFill>
              <a:srgbClr val="EBEBEB">
                <a:alpha val="100000"/>
              </a:srgbClr>
            </a:solidFill>
          </p:spPr>
          <p:txBody>
            <a:bodyPr/>
            <a:lstStyle/>
            <a:p/>
          </p:txBody>
        </p:sp>
        <p:sp>
          <p:nvSpPr>
            <p:cNvPr id="180" name="pl180"/>
            <p:cNvSpPr/>
            <p:nvPr/>
          </p:nvSpPr>
          <p:spPr>
            <a:xfrm>
              <a:off x="2414709"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1" name="pl181"/>
            <p:cNvSpPr/>
            <p:nvPr/>
          </p:nvSpPr>
          <p:spPr>
            <a:xfrm>
              <a:off x="2414709"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2" name="pl182"/>
            <p:cNvSpPr/>
            <p:nvPr/>
          </p:nvSpPr>
          <p:spPr>
            <a:xfrm>
              <a:off x="2414709"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3" name="pl183"/>
            <p:cNvSpPr/>
            <p:nvPr/>
          </p:nvSpPr>
          <p:spPr>
            <a:xfrm>
              <a:off x="2414709"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4" name="pl184"/>
            <p:cNvSpPr/>
            <p:nvPr/>
          </p:nvSpPr>
          <p:spPr>
            <a:xfrm>
              <a:off x="2414709"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5" name="pl185"/>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488015" y="3936030"/>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194" name="pl194"/>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40651" cap="flat">
              <a:solidFill>
                <a:srgbClr val="BEBEBE">
                  <a:alpha val="69803"/>
                </a:srgbClr>
              </a:solidFill>
              <a:prstDash val="solid"/>
              <a:round/>
            </a:ln>
          </p:spPr>
          <p:txBody>
            <a:bodyPr/>
            <a:lstStyle/>
            <a:p/>
          </p:txBody>
        </p:sp>
        <p:sp>
          <p:nvSpPr>
            <p:cNvPr id="195" name="pl195"/>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35231" cap="flat">
              <a:solidFill>
                <a:srgbClr val="BEBEBE">
                  <a:alpha val="69803"/>
                </a:srgbClr>
              </a:solidFill>
              <a:prstDash val="solid"/>
              <a:round/>
            </a:ln>
          </p:spPr>
          <p:txBody>
            <a:bodyPr/>
            <a:lstStyle/>
            <a:p/>
          </p:txBody>
        </p:sp>
        <p:sp>
          <p:nvSpPr>
            <p:cNvPr id="196" name="pl196"/>
            <p:cNvSpPr/>
            <p:nvPr/>
          </p:nvSpPr>
          <p:spPr>
            <a:xfrm>
              <a:off x="2488015" y="3936030"/>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197" name="pl197"/>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40651" cap="flat">
              <a:solidFill>
                <a:srgbClr val="000000">
                  <a:alpha val="100000"/>
                </a:srgbClr>
              </a:solidFill>
              <a:prstDash val="solid"/>
              <a:round/>
            </a:ln>
          </p:spPr>
          <p:txBody>
            <a:bodyPr/>
            <a:lstStyle/>
            <a:p/>
          </p:txBody>
        </p:sp>
        <p:sp>
          <p:nvSpPr>
            <p:cNvPr id="198" name="pl198"/>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35231" cap="flat">
              <a:solidFill>
                <a:srgbClr val="80BD41">
                  <a:alpha val="100000"/>
                </a:srgbClr>
              </a:solidFill>
              <a:prstDash val="solid"/>
              <a:round/>
            </a:ln>
          </p:spPr>
          <p:txBody>
            <a:bodyPr/>
            <a:lstStyle/>
            <a:p/>
          </p:txBody>
        </p:sp>
        <p:sp>
          <p:nvSpPr>
            <p:cNvPr id="199" name="pl199"/>
            <p:cNvSpPr/>
            <p:nvPr/>
          </p:nvSpPr>
          <p:spPr>
            <a:xfrm>
              <a:off x="2414709"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0" name="tx200"/>
            <p:cNvSpPr/>
            <p:nvPr/>
          </p:nvSpPr>
          <p:spPr>
            <a:xfrm>
              <a:off x="2457886"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1" name="tx201"/>
            <p:cNvSpPr/>
            <p:nvPr/>
          </p:nvSpPr>
          <p:spPr>
            <a:xfrm>
              <a:off x="2667332"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2" name="tx202"/>
            <p:cNvSpPr/>
            <p:nvPr/>
          </p:nvSpPr>
          <p:spPr>
            <a:xfrm>
              <a:off x="2876778"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3" name="tx203"/>
            <p:cNvSpPr/>
            <p:nvPr/>
          </p:nvSpPr>
          <p:spPr>
            <a:xfrm>
              <a:off x="3068164" y="3822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4" name="tx204"/>
            <p:cNvSpPr/>
            <p:nvPr/>
          </p:nvSpPr>
          <p:spPr>
            <a:xfrm>
              <a:off x="3277610" y="38387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5" name="tx205"/>
            <p:cNvSpPr/>
            <p:nvPr/>
          </p:nvSpPr>
          <p:spPr>
            <a:xfrm>
              <a:off x="3487056"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6" name="tx206"/>
            <p:cNvSpPr/>
            <p:nvPr/>
          </p:nvSpPr>
          <p:spPr>
            <a:xfrm>
              <a:off x="3696502"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7" name="tx207"/>
            <p:cNvSpPr/>
            <p:nvPr/>
          </p:nvSpPr>
          <p:spPr>
            <a:xfrm>
              <a:off x="3905948"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8" name="rc208"/>
            <p:cNvSpPr/>
            <p:nvPr/>
          </p:nvSpPr>
          <p:spPr>
            <a:xfrm>
              <a:off x="2414709" y="4787209"/>
              <a:ext cx="1612733" cy="1019640"/>
            </a:xfrm>
            <a:prstGeom prst="rect">
              <a:avLst/>
            </a:prstGeom>
            <a:solidFill>
              <a:srgbClr val="EBEBEB">
                <a:alpha val="100000"/>
              </a:srgbClr>
            </a:solidFill>
          </p:spPr>
          <p:txBody>
            <a:bodyPr/>
            <a:lstStyle/>
            <a:p/>
          </p:txBody>
        </p:sp>
        <p:sp>
          <p:nvSpPr>
            <p:cNvPr id="209" name="pl209"/>
            <p:cNvSpPr/>
            <p:nvPr/>
          </p:nvSpPr>
          <p:spPr>
            <a:xfrm>
              <a:off x="2414709"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0" name="pl210"/>
            <p:cNvSpPr/>
            <p:nvPr/>
          </p:nvSpPr>
          <p:spPr>
            <a:xfrm>
              <a:off x="2414709"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1" name="pl211"/>
            <p:cNvSpPr/>
            <p:nvPr/>
          </p:nvSpPr>
          <p:spPr>
            <a:xfrm>
              <a:off x="2414709"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2" name="pl212"/>
            <p:cNvSpPr/>
            <p:nvPr/>
          </p:nvSpPr>
          <p:spPr>
            <a:xfrm>
              <a:off x="2414709"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3" name="pl213"/>
            <p:cNvSpPr/>
            <p:nvPr/>
          </p:nvSpPr>
          <p:spPr>
            <a:xfrm>
              <a:off x="2414709"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4" name="pl214"/>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5" name="pl215"/>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5240111"/>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223" name="pl223"/>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40651" cap="flat">
              <a:solidFill>
                <a:srgbClr val="BEBEBE">
                  <a:alpha val="69803"/>
                </a:srgbClr>
              </a:solidFill>
              <a:prstDash val="solid"/>
              <a:round/>
            </a:ln>
          </p:spPr>
          <p:txBody>
            <a:bodyPr/>
            <a:lstStyle/>
            <a:p/>
          </p:txBody>
        </p:sp>
        <p:sp>
          <p:nvSpPr>
            <p:cNvPr id="224" name="pl224"/>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35231" cap="flat">
              <a:solidFill>
                <a:srgbClr val="BEBEBE">
                  <a:alpha val="69803"/>
                </a:srgbClr>
              </a:solidFill>
              <a:prstDash val="solid"/>
              <a:round/>
            </a:ln>
          </p:spPr>
          <p:txBody>
            <a:bodyPr/>
            <a:lstStyle/>
            <a:p/>
          </p:txBody>
        </p:sp>
        <p:sp>
          <p:nvSpPr>
            <p:cNvPr id="225" name="pl225"/>
            <p:cNvSpPr/>
            <p:nvPr/>
          </p:nvSpPr>
          <p:spPr>
            <a:xfrm>
              <a:off x="2488015" y="5240111"/>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226" name="pl226"/>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40651" cap="flat">
              <a:solidFill>
                <a:srgbClr val="000000">
                  <a:alpha val="100000"/>
                </a:srgbClr>
              </a:solidFill>
              <a:prstDash val="solid"/>
              <a:round/>
            </a:ln>
          </p:spPr>
          <p:txBody>
            <a:bodyPr/>
            <a:lstStyle/>
            <a:p/>
          </p:txBody>
        </p:sp>
        <p:sp>
          <p:nvSpPr>
            <p:cNvPr id="227" name="pl227"/>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35231" cap="flat">
              <a:solidFill>
                <a:srgbClr val="80BD41">
                  <a:alpha val="100000"/>
                </a:srgbClr>
              </a:solidFill>
              <a:prstDash val="solid"/>
              <a:round/>
            </a:ln>
          </p:spPr>
          <p:txBody>
            <a:bodyPr/>
            <a:lstStyle/>
            <a:p/>
          </p:txBody>
        </p:sp>
        <p:sp>
          <p:nvSpPr>
            <p:cNvPr id="228" name="pl228"/>
            <p:cNvSpPr/>
            <p:nvPr/>
          </p:nvSpPr>
          <p:spPr>
            <a:xfrm>
              <a:off x="2414709"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29" name="tx229"/>
            <p:cNvSpPr/>
            <p:nvPr/>
          </p:nvSpPr>
          <p:spPr>
            <a:xfrm>
              <a:off x="2457886"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0" name="tx230"/>
            <p:cNvSpPr/>
            <p:nvPr/>
          </p:nvSpPr>
          <p:spPr>
            <a:xfrm>
              <a:off x="2667332"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1" name="tx231"/>
            <p:cNvSpPr/>
            <p:nvPr/>
          </p:nvSpPr>
          <p:spPr>
            <a:xfrm>
              <a:off x="2858718" y="51753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32" name="tx232"/>
            <p:cNvSpPr/>
            <p:nvPr/>
          </p:nvSpPr>
          <p:spPr>
            <a:xfrm>
              <a:off x="3068164"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33" name="tx233"/>
            <p:cNvSpPr/>
            <p:nvPr/>
          </p:nvSpPr>
          <p:spPr>
            <a:xfrm>
              <a:off x="3277610" y="51753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34" name="tx234"/>
            <p:cNvSpPr/>
            <p:nvPr/>
          </p:nvSpPr>
          <p:spPr>
            <a:xfrm>
              <a:off x="3487056" y="51916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5" name="tx235"/>
            <p:cNvSpPr/>
            <p:nvPr/>
          </p:nvSpPr>
          <p:spPr>
            <a:xfrm>
              <a:off x="3696502" y="51916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6" name="tx236"/>
            <p:cNvSpPr/>
            <p:nvPr/>
          </p:nvSpPr>
          <p:spPr>
            <a:xfrm>
              <a:off x="3905948" y="51916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7" name="rc237"/>
            <p:cNvSpPr/>
            <p:nvPr/>
          </p:nvSpPr>
          <p:spPr>
            <a:xfrm>
              <a:off x="4097032" y="874964"/>
              <a:ext cx="1612733" cy="1019640"/>
            </a:xfrm>
            <a:prstGeom prst="rect">
              <a:avLst/>
            </a:prstGeom>
            <a:solidFill>
              <a:srgbClr val="EBEBEB">
                <a:alpha val="100000"/>
              </a:srgbClr>
            </a:solidFill>
          </p:spPr>
          <p:txBody>
            <a:bodyPr/>
            <a:lstStyle/>
            <a:p/>
          </p:txBody>
        </p:sp>
        <p:sp>
          <p:nvSpPr>
            <p:cNvPr id="238" name="pl238"/>
            <p:cNvSpPr/>
            <p:nvPr/>
          </p:nvSpPr>
          <p:spPr>
            <a:xfrm>
              <a:off x="4097032"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39" name="pl239"/>
            <p:cNvSpPr/>
            <p:nvPr/>
          </p:nvSpPr>
          <p:spPr>
            <a:xfrm>
              <a:off x="4097032"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0" name="pl240"/>
            <p:cNvSpPr/>
            <p:nvPr/>
          </p:nvSpPr>
          <p:spPr>
            <a:xfrm>
              <a:off x="4097032"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1" name="pl241"/>
            <p:cNvSpPr/>
            <p:nvPr/>
          </p:nvSpPr>
          <p:spPr>
            <a:xfrm>
              <a:off x="4097032"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2" name="pl242"/>
            <p:cNvSpPr/>
            <p:nvPr/>
          </p:nvSpPr>
          <p:spPr>
            <a:xfrm>
              <a:off x="4097032"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3" name="pl243"/>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4" name="pl244"/>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4170338" y="1327866"/>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252" name="pl252"/>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40651" cap="flat">
              <a:solidFill>
                <a:srgbClr val="BEBEBE">
                  <a:alpha val="69803"/>
                </a:srgbClr>
              </a:solidFill>
              <a:prstDash val="solid"/>
              <a:round/>
            </a:ln>
          </p:spPr>
          <p:txBody>
            <a:bodyPr/>
            <a:lstStyle/>
            <a:p/>
          </p:txBody>
        </p:sp>
        <p:sp>
          <p:nvSpPr>
            <p:cNvPr id="253" name="pl253"/>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35231" cap="flat">
              <a:solidFill>
                <a:srgbClr val="BEBEBE">
                  <a:alpha val="69803"/>
                </a:srgbClr>
              </a:solidFill>
              <a:prstDash val="solid"/>
              <a:round/>
            </a:ln>
          </p:spPr>
          <p:txBody>
            <a:bodyPr/>
            <a:lstStyle/>
            <a:p/>
          </p:txBody>
        </p:sp>
        <p:sp>
          <p:nvSpPr>
            <p:cNvPr id="254" name="pl254"/>
            <p:cNvSpPr/>
            <p:nvPr/>
          </p:nvSpPr>
          <p:spPr>
            <a:xfrm>
              <a:off x="4170338" y="1327866"/>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255" name="pl255"/>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40651" cap="flat">
              <a:solidFill>
                <a:srgbClr val="000000">
                  <a:alpha val="100000"/>
                </a:srgbClr>
              </a:solidFill>
              <a:prstDash val="solid"/>
              <a:round/>
            </a:ln>
          </p:spPr>
          <p:txBody>
            <a:bodyPr/>
            <a:lstStyle/>
            <a:p/>
          </p:txBody>
        </p:sp>
        <p:sp>
          <p:nvSpPr>
            <p:cNvPr id="256" name="pl256"/>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35231" cap="flat">
              <a:solidFill>
                <a:srgbClr val="80BD41">
                  <a:alpha val="100000"/>
                </a:srgbClr>
              </a:solidFill>
              <a:prstDash val="solid"/>
              <a:round/>
            </a:ln>
          </p:spPr>
          <p:txBody>
            <a:bodyPr/>
            <a:lstStyle/>
            <a:p/>
          </p:txBody>
        </p:sp>
        <p:sp>
          <p:nvSpPr>
            <p:cNvPr id="257" name="pl257"/>
            <p:cNvSpPr/>
            <p:nvPr/>
          </p:nvSpPr>
          <p:spPr>
            <a:xfrm>
              <a:off x="4097032"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58" name="tx258"/>
            <p:cNvSpPr/>
            <p:nvPr/>
          </p:nvSpPr>
          <p:spPr>
            <a:xfrm>
              <a:off x="4122149"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9" name="tx259"/>
            <p:cNvSpPr/>
            <p:nvPr/>
          </p:nvSpPr>
          <p:spPr>
            <a:xfrm>
              <a:off x="4349654"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0" name="tx260"/>
            <p:cNvSpPr/>
            <p:nvPr/>
          </p:nvSpPr>
          <p:spPr>
            <a:xfrm>
              <a:off x="4510911" y="152334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261" name="tx261"/>
            <p:cNvSpPr/>
            <p:nvPr/>
          </p:nvSpPr>
          <p:spPr>
            <a:xfrm>
              <a:off x="4720357" y="14582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62" name="tx262"/>
            <p:cNvSpPr/>
            <p:nvPr/>
          </p:nvSpPr>
          <p:spPr>
            <a:xfrm>
              <a:off x="4959933" y="13281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63" name="tx263"/>
            <p:cNvSpPr/>
            <p:nvPr/>
          </p:nvSpPr>
          <p:spPr>
            <a:xfrm>
              <a:off x="5139249" y="142576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64" name="tx264"/>
            <p:cNvSpPr/>
            <p:nvPr/>
          </p:nvSpPr>
          <p:spPr>
            <a:xfrm>
              <a:off x="5348695" y="13607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65" name="tx265"/>
            <p:cNvSpPr/>
            <p:nvPr/>
          </p:nvSpPr>
          <p:spPr>
            <a:xfrm>
              <a:off x="5558141" y="13607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66" name="rc266"/>
            <p:cNvSpPr/>
            <p:nvPr/>
          </p:nvSpPr>
          <p:spPr>
            <a:xfrm>
              <a:off x="4097032" y="2179046"/>
              <a:ext cx="1612733" cy="1019640"/>
            </a:xfrm>
            <a:prstGeom prst="rect">
              <a:avLst/>
            </a:prstGeom>
            <a:solidFill>
              <a:srgbClr val="EBEBEB">
                <a:alpha val="100000"/>
              </a:srgbClr>
            </a:solidFill>
          </p:spPr>
          <p:txBody>
            <a:bodyPr/>
            <a:lstStyle/>
            <a:p/>
          </p:txBody>
        </p:sp>
        <p:sp>
          <p:nvSpPr>
            <p:cNvPr id="267" name="pl267"/>
            <p:cNvSpPr/>
            <p:nvPr/>
          </p:nvSpPr>
          <p:spPr>
            <a:xfrm>
              <a:off x="4097032"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8" name="pl268"/>
            <p:cNvSpPr/>
            <p:nvPr/>
          </p:nvSpPr>
          <p:spPr>
            <a:xfrm>
              <a:off x="4097032"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9" name="pl269"/>
            <p:cNvSpPr/>
            <p:nvPr/>
          </p:nvSpPr>
          <p:spPr>
            <a:xfrm>
              <a:off x="4097032"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0" name="pl270"/>
            <p:cNvSpPr/>
            <p:nvPr/>
          </p:nvSpPr>
          <p:spPr>
            <a:xfrm>
              <a:off x="4097032"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1" name="pl271"/>
            <p:cNvSpPr/>
            <p:nvPr/>
          </p:nvSpPr>
          <p:spPr>
            <a:xfrm>
              <a:off x="4097032"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2" name="pl27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4170338" y="2631948"/>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281" name="pl281"/>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40651" cap="flat">
              <a:solidFill>
                <a:srgbClr val="BEBEBE">
                  <a:alpha val="69803"/>
                </a:srgbClr>
              </a:solidFill>
              <a:prstDash val="solid"/>
              <a:round/>
            </a:ln>
          </p:spPr>
          <p:txBody>
            <a:bodyPr/>
            <a:lstStyle/>
            <a:p/>
          </p:txBody>
        </p:sp>
        <p:sp>
          <p:nvSpPr>
            <p:cNvPr id="282" name="pl282"/>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35231" cap="flat">
              <a:solidFill>
                <a:srgbClr val="BEBEBE">
                  <a:alpha val="69803"/>
                </a:srgbClr>
              </a:solidFill>
              <a:prstDash val="solid"/>
              <a:round/>
            </a:ln>
          </p:spPr>
          <p:txBody>
            <a:bodyPr/>
            <a:lstStyle/>
            <a:p/>
          </p:txBody>
        </p:sp>
        <p:sp>
          <p:nvSpPr>
            <p:cNvPr id="283" name="pl283"/>
            <p:cNvSpPr/>
            <p:nvPr/>
          </p:nvSpPr>
          <p:spPr>
            <a:xfrm>
              <a:off x="4170338" y="2631948"/>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284" name="pl284"/>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40651" cap="flat">
              <a:solidFill>
                <a:srgbClr val="000000">
                  <a:alpha val="100000"/>
                </a:srgbClr>
              </a:solidFill>
              <a:prstDash val="solid"/>
              <a:round/>
            </a:ln>
          </p:spPr>
          <p:txBody>
            <a:bodyPr/>
            <a:lstStyle/>
            <a:p/>
          </p:txBody>
        </p:sp>
        <p:sp>
          <p:nvSpPr>
            <p:cNvPr id="285" name="pl285"/>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35231" cap="flat">
              <a:solidFill>
                <a:srgbClr val="80BD41">
                  <a:alpha val="100000"/>
                </a:srgbClr>
              </a:solidFill>
              <a:prstDash val="solid"/>
              <a:round/>
            </a:ln>
          </p:spPr>
          <p:txBody>
            <a:bodyPr/>
            <a:lstStyle/>
            <a:p/>
          </p:txBody>
        </p:sp>
        <p:sp>
          <p:nvSpPr>
            <p:cNvPr id="286" name="pl286"/>
            <p:cNvSpPr/>
            <p:nvPr/>
          </p:nvSpPr>
          <p:spPr>
            <a:xfrm>
              <a:off x="4097032"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87" name="tx287"/>
            <p:cNvSpPr/>
            <p:nvPr/>
          </p:nvSpPr>
          <p:spPr>
            <a:xfrm>
              <a:off x="4140208"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8" name="tx288"/>
            <p:cNvSpPr/>
            <p:nvPr/>
          </p:nvSpPr>
          <p:spPr>
            <a:xfrm>
              <a:off x="4349654"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9" name="tx289"/>
            <p:cNvSpPr/>
            <p:nvPr/>
          </p:nvSpPr>
          <p:spPr>
            <a:xfrm>
              <a:off x="4514935" y="2681064"/>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90" name="tx290"/>
            <p:cNvSpPr/>
            <p:nvPr/>
          </p:nvSpPr>
          <p:spPr>
            <a:xfrm>
              <a:off x="4750487" y="26322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91" name="tx291"/>
            <p:cNvSpPr/>
            <p:nvPr/>
          </p:nvSpPr>
          <p:spPr>
            <a:xfrm>
              <a:off x="4933827" y="2681064"/>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92" name="tx292"/>
            <p:cNvSpPr/>
            <p:nvPr/>
          </p:nvSpPr>
          <p:spPr>
            <a:xfrm>
              <a:off x="5169379"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93" name="tx293"/>
            <p:cNvSpPr/>
            <p:nvPr/>
          </p:nvSpPr>
          <p:spPr>
            <a:xfrm>
              <a:off x="5396884" y="246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4" name="tx294"/>
            <p:cNvSpPr/>
            <p:nvPr/>
          </p:nvSpPr>
          <p:spPr>
            <a:xfrm>
              <a:off x="5588270"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5" name="rc295"/>
            <p:cNvSpPr/>
            <p:nvPr/>
          </p:nvSpPr>
          <p:spPr>
            <a:xfrm>
              <a:off x="4097032" y="3483127"/>
              <a:ext cx="1612733" cy="1019640"/>
            </a:xfrm>
            <a:prstGeom prst="rect">
              <a:avLst/>
            </a:prstGeom>
            <a:solidFill>
              <a:srgbClr val="EBEBEB">
                <a:alpha val="100000"/>
              </a:srgbClr>
            </a:solidFill>
          </p:spPr>
          <p:txBody>
            <a:bodyPr/>
            <a:lstStyle/>
            <a:p/>
          </p:txBody>
        </p:sp>
        <p:sp>
          <p:nvSpPr>
            <p:cNvPr id="296" name="pl296"/>
            <p:cNvSpPr/>
            <p:nvPr/>
          </p:nvSpPr>
          <p:spPr>
            <a:xfrm>
              <a:off x="4097032"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7" name="pl297"/>
            <p:cNvSpPr/>
            <p:nvPr/>
          </p:nvSpPr>
          <p:spPr>
            <a:xfrm>
              <a:off x="4097032"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8" name="pl298"/>
            <p:cNvSpPr/>
            <p:nvPr/>
          </p:nvSpPr>
          <p:spPr>
            <a:xfrm>
              <a:off x="4097032"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9" name="pl299"/>
            <p:cNvSpPr/>
            <p:nvPr/>
          </p:nvSpPr>
          <p:spPr>
            <a:xfrm>
              <a:off x="4097032"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0" name="pl300"/>
            <p:cNvSpPr/>
            <p:nvPr/>
          </p:nvSpPr>
          <p:spPr>
            <a:xfrm>
              <a:off x="4097032"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1" name="pl301"/>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2" name="pl302"/>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4170338" y="3936030"/>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310" name="pl310"/>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40651" cap="flat">
              <a:solidFill>
                <a:srgbClr val="BEBEBE">
                  <a:alpha val="69803"/>
                </a:srgbClr>
              </a:solidFill>
              <a:prstDash val="solid"/>
              <a:round/>
            </a:ln>
          </p:spPr>
          <p:txBody>
            <a:bodyPr/>
            <a:lstStyle/>
            <a:p/>
          </p:txBody>
        </p:sp>
        <p:sp>
          <p:nvSpPr>
            <p:cNvPr id="311" name="pl311"/>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35231" cap="flat">
              <a:solidFill>
                <a:srgbClr val="BEBEBE">
                  <a:alpha val="69803"/>
                </a:srgbClr>
              </a:solidFill>
              <a:prstDash val="solid"/>
              <a:round/>
            </a:ln>
          </p:spPr>
          <p:txBody>
            <a:bodyPr/>
            <a:lstStyle/>
            <a:p/>
          </p:txBody>
        </p:sp>
        <p:sp>
          <p:nvSpPr>
            <p:cNvPr id="312" name="pl312"/>
            <p:cNvSpPr/>
            <p:nvPr/>
          </p:nvSpPr>
          <p:spPr>
            <a:xfrm>
              <a:off x="4170338" y="3936030"/>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313" name="pl313"/>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40651" cap="flat">
              <a:solidFill>
                <a:srgbClr val="000000">
                  <a:alpha val="100000"/>
                </a:srgbClr>
              </a:solidFill>
              <a:prstDash val="solid"/>
              <a:round/>
            </a:ln>
          </p:spPr>
          <p:txBody>
            <a:bodyPr/>
            <a:lstStyle/>
            <a:p/>
          </p:txBody>
        </p:sp>
        <p:sp>
          <p:nvSpPr>
            <p:cNvPr id="314" name="pl314"/>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35231" cap="flat">
              <a:solidFill>
                <a:srgbClr val="80BD41">
                  <a:alpha val="100000"/>
                </a:srgbClr>
              </a:solidFill>
              <a:prstDash val="solid"/>
              <a:round/>
            </a:ln>
          </p:spPr>
          <p:txBody>
            <a:bodyPr/>
            <a:lstStyle/>
            <a:p/>
          </p:txBody>
        </p:sp>
        <p:sp>
          <p:nvSpPr>
            <p:cNvPr id="315" name="pl315"/>
            <p:cNvSpPr/>
            <p:nvPr/>
          </p:nvSpPr>
          <p:spPr>
            <a:xfrm>
              <a:off x="4097032"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16" name="tx316"/>
            <p:cNvSpPr/>
            <p:nvPr/>
          </p:nvSpPr>
          <p:spPr>
            <a:xfrm>
              <a:off x="4140208" y="37737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7" name="tx317"/>
            <p:cNvSpPr/>
            <p:nvPr/>
          </p:nvSpPr>
          <p:spPr>
            <a:xfrm>
              <a:off x="4349654"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8" name="tx318"/>
            <p:cNvSpPr/>
            <p:nvPr/>
          </p:nvSpPr>
          <p:spPr>
            <a:xfrm>
              <a:off x="4541041" y="3822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9" name="tx319"/>
            <p:cNvSpPr/>
            <p:nvPr/>
          </p:nvSpPr>
          <p:spPr>
            <a:xfrm>
              <a:off x="4750487"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0" name="tx320"/>
            <p:cNvSpPr/>
            <p:nvPr/>
          </p:nvSpPr>
          <p:spPr>
            <a:xfrm>
              <a:off x="4977992"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1" name="tx321"/>
            <p:cNvSpPr/>
            <p:nvPr/>
          </p:nvSpPr>
          <p:spPr>
            <a:xfrm>
              <a:off x="5187438" y="37737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2" name="tx322"/>
            <p:cNvSpPr/>
            <p:nvPr/>
          </p:nvSpPr>
          <p:spPr>
            <a:xfrm>
              <a:off x="5396884" y="37737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3" name="tx323"/>
            <p:cNvSpPr/>
            <p:nvPr/>
          </p:nvSpPr>
          <p:spPr>
            <a:xfrm>
              <a:off x="5588270" y="38387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4" name="rc324"/>
            <p:cNvSpPr/>
            <p:nvPr/>
          </p:nvSpPr>
          <p:spPr>
            <a:xfrm>
              <a:off x="4097032" y="4787209"/>
              <a:ext cx="1612733" cy="1019640"/>
            </a:xfrm>
            <a:prstGeom prst="rect">
              <a:avLst/>
            </a:prstGeom>
            <a:solidFill>
              <a:srgbClr val="EBEBEB">
                <a:alpha val="100000"/>
              </a:srgbClr>
            </a:solidFill>
          </p:spPr>
          <p:txBody>
            <a:bodyPr/>
            <a:lstStyle/>
            <a:p/>
          </p:txBody>
        </p:sp>
        <p:sp>
          <p:nvSpPr>
            <p:cNvPr id="325" name="pl325"/>
            <p:cNvSpPr/>
            <p:nvPr/>
          </p:nvSpPr>
          <p:spPr>
            <a:xfrm>
              <a:off x="4097032"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6" name="pl326"/>
            <p:cNvSpPr/>
            <p:nvPr/>
          </p:nvSpPr>
          <p:spPr>
            <a:xfrm>
              <a:off x="4097032"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7" name="pl327"/>
            <p:cNvSpPr/>
            <p:nvPr/>
          </p:nvSpPr>
          <p:spPr>
            <a:xfrm>
              <a:off x="4097032"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8" name="pl328"/>
            <p:cNvSpPr/>
            <p:nvPr/>
          </p:nvSpPr>
          <p:spPr>
            <a:xfrm>
              <a:off x="4097032"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9" name="pl329"/>
            <p:cNvSpPr/>
            <p:nvPr/>
          </p:nvSpPr>
          <p:spPr>
            <a:xfrm>
              <a:off x="4097032"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30" name="pl330"/>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4170338" y="5240111"/>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339" name="pl339"/>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40651" cap="flat">
              <a:solidFill>
                <a:srgbClr val="BEBEBE">
                  <a:alpha val="69803"/>
                </a:srgbClr>
              </a:solidFill>
              <a:prstDash val="solid"/>
              <a:round/>
            </a:ln>
          </p:spPr>
          <p:txBody>
            <a:bodyPr/>
            <a:lstStyle/>
            <a:p/>
          </p:txBody>
        </p:sp>
        <p:sp>
          <p:nvSpPr>
            <p:cNvPr id="340" name="pl340"/>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35231" cap="flat">
              <a:solidFill>
                <a:srgbClr val="BEBEBE">
                  <a:alpha val="69803"/>
                </a:srgbClr>
              </a:solidFill>
              <a:prstDash val="solid"/>
              <a:round/>
            </a:ln>
          </p:spPr>
          <p:txBody>
            <a:bodyPr/>
            <a:lstStyle/>
            <a:p/>
          </p:txBody>
        </p:sp>
        <p:sp>
          <p:nvSpPr>
            <p:cNvPr id="341" name="pl341"/>
            <p:cNvSpPr/>
            <p:nvPr/>
          </p:nvSpPr>
          <p:spPr>
            <a:xfrm>
              <a:off x="4170338" y="5240111"/>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342" name="pl342"/>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40651" cap="flat">
              <a:solidFill>
                <a:srgbClr val="000000">
                  <a:alpha val="100000"/>
                </a:srgbClr>
              </a:solidFill>
              <a:prstDash val="solid"/>
              <a:round/>
            </a:ln>
          </p:spPr>
          <p:txBody>
            <a:bodyPr/>
            <a:lstStyle/>
            <a:p/>
          </p:txBody>
        </p:sp>
        <p:sp>
          <p:nvSpPr>
            <p:cNvPr id="343" name="pl343"/>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35231" cap="flat">
              <a:solidFill>
                <a:srgbClr val="80BD41">
                  <a:alpha val="100000"/>
                </a:srgbClr>
              </a:solidFill>
              <a:prstDash val="solid"/>
              <a:round/>
            </a:ln>
          </p:spPr>
          <p:txBody>
            <a:bodyPr/>
            <a:lstStyle/>
            <a:p/>
          </p:txBody>
        </p:sp>
        <p:sp>
          <p:nvSpPr>
            <p:cNvPr id="344" name="pl344"/>
            <p:cNvSpPr/>
            <p:nvPr/>
          </p:nvSpPr>
          <p:spPr>
            <a:xfrm>
              <a:off x="4097032"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45" name="tx345"/>
            <p:cNvSpPr/>
            <p:nvPr/>
          </p:nvSpPr>
          <p:spPr>
            <a:xfrm>
              <a:off x="4140208"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6" name="tx346"/>
            <p:cNvSpPr/>
            <p:nvPr/>
          </p:nvSpPr>
          <p:spPr>
            <a:xfrm>
              <a:off x="4349654"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7" name="tx347"/>
            <p:cNvSpPr/>
            <p:nvPr/>
          </p:nvSpPr>
          <p:spPr>
            <a:xfrm>
              <a:off x="4541041"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8" name="tx348"/>
            <p:cNvSpPr/>
            <p:nvPr/>
          </p:nvSpPr>
          <p:spPr>
            <a:xfrm>
              <a:off x="4720357" y="52729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49" name="tx349"/>
            <p:cNvSpPr/>
            <p:nvPr/>
          </p:nvSpPr>
          <p:spPr>
            <a:xfrm>
              <a:off x="4959933"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50" name="tx350"/>
            <p:cNvSpPr/>
            <p:nvPr/>
          </p:nvSpPr>
          <p:spPr>
            <a:xfrm>
              <a:off x="5169379" y="51591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51" name="tx351"/>
            <p:cNvSpPr/>
            <p:nvPr/>
          </p:nvSpPr>
          <p:spPr>
            <a:xfrm>
              <a:off x="5396884"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2" name="tx352"/>
            <p:cNvSpPr/>
            <p:nvPr/>
          </p:nvSpPr>
          <p:spPr>
            <a:xfrm>
              <a:off x="5588270"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53" name="rc353"/>
            <p:cNvSpPr/>
            <p:nvPr/>
          </p:nvSpPr>
          <p:spPr>
            <a:xfrm>
              <a:off x="5779354" y="874964"/>
              <a:ext cx="1612733" cy="1019640"/>
            </a:xfrm>
            <a:prstGeom prst="rect">
              <a:avLst/>
            </a:prstGeom>
            <a:solidFill>
              <a:srgbClr val="EBEBEB">
                <a:alpha val="100000"/>
              </a:srgbClr>
            </a:solidFill>
          </p:spPr>
          <p:txBody>
            <a:bodyPr/>
            <a:lstStyle/>
            <a:p/>
          </p:txBody>
        </p:sp>
        <p:sp>
          <p:nvSpPr>
            <p:cNvPr id="354" name="pl354"/>
            <p:cNvSpPr/>
            <p:nvPr/>
          </p:nvSpPr>
          <p:spPr>
            <a:xfrm>
              <a:off x="5779354"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5" name="pl355"/>
            <p:cNvSpPr/>
            <p:nvPr/>
          </p:nvSpPr>
          <p:spPr>
            <a:xfrm>
              <a:off x="5779354"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6" name="pl356"/>
            <p:cNvSpPr/>
            <p:nvPr/>
          </p:nvSpPr>
          <p:spPr>
            <a:xfrm>
              <a:off x="5779354"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7" name="pl357"/>
            <p:cNvSpPr/>
            <p:nvPr/>
          </p:nvSpPr>
          <p:spPr>
            <a:xfrm>
              <a:off x="5779354"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8" name="pl358"/>
            <p:cNvSpPr/>
            <p:nvPr/>
          </p:nvSpPr>
          <p:spPr>
            <a:xfrm>
              <a:off x="5779354"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9" name="pl359"/>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5852660" y="1327866"/>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368" name="pl368"/>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40651" cap="flat">
              <a:solidFill>
                <a:srgbClr val="BEBEBE">
                  <a:alpha val="69803"/>
                </a:srgbClr>
              </a:solidFill>
              <a:prstDash val="solid"/>
              <a:round/>
            </a:ln>
          </p:spPr>
          <p:txBody>
            <a:bodyPr/>
            <a:lstStyle/>
            <a:p/>
          </p:txBody>
        </p:sp>
        <p:sp>
          <p:nvSpPr>
            <p:cNvPr id="369" name="pl369"/>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35231" cap="flat">
              <a:solidFill>
                <a:srgbClr val="BEBEBE">
                  <a:alpha val="69803"/>
                </a:srgbClr>
              </a:solidFill>
              <a:prstDash val="solid"/>
              <a:round/>
            </a:ln>
          </p:spPr>
          <p:txBody>
            <a:bodyPr/>
            <a:lstStyle/>
            <a:p/>
          </p:txBody>
        </p:sp>
        <p:sp>
          <p:nvSpPr>
            <p:cNvPr id="370" name="pl370"/>
            <p:cNvSpPr/>
            <p:nvPr/>
          </p:nvSpPr>
          <p:spPr>
            <a:xfrm>
              <a:off x="5852660" y="1327866"/>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371" name="pl371"/>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40651" cap="flat">
              <a:solidFill>
                <a:srgbClr val="000000">
                  <a:alpha val="100000"/>
                </a:srgbClr>
              </a:solidFill>
              <a:prstDash val="solid"/>
              <a:round/>
            </a:ln>
          </p:spPr>
          <p:txBody>
            <a:bodyPr/>
            <a:lstStyle/>
            <a:p/>
          </p:txBody>
        </p:sp>
        <p:sp>
          <p:nvSpPr>
            <p:cNvPr id="372" name="pl372"/>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35231" cap="flat">
              <a:solidFill>
                <a:srgbClr val="80BD41">
                  <a:alpha val="100000"/>
                </a:srgbClr>
              </a:solidFill>
              <a:prstDash val="solid"/>
              <a:round/>
            </a:ln>
          </p:spPr>
          <p:txBody>
            <a:bodyPr/>
            <a:lstStyle/>
            <a:p/>
          </p:txBody>
        </p:sp>
        <p:sp>
          <p:nvSpPr>
            <p:cNvPr id="373" name="pl373"/>
            <p:cNvSpPr/>
            <p:nvPr/>
          </p:nvSpPr>
          <p:spPr>
            <a:xfrm>
              <a:off x="5779354"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74" name="tx374"/>
            <p:cNvSpPr/>
            <p:nvPr/>
          </p:nvSpPr>
          <p:spPr>
            <a:xfrm>
              <a:off x="5822531" y="10680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75" name="tx375"/>
            <p:cNvSpPr/>
            <p:nvPr/>
          </p:nvSpPr>
          <p:spPr>
            <a:xfrm>
              <a:off x="6031977"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6" name="tx376"/>
            <p:cNvSpPr/>
            <p:nvPr/>
          </p:nvSpPr>
          <p:spPr>
            <a:xfrm>
              <a:off x="6223363"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7" name="tx377"/>
            <p:cNvSpPr/>
            <p:nvPr/>
          </p:nvSpPr>
          <p:spPr>
            <a:xfrm>
              <a:off x="6432809" y="1295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8" name="tx378"/>
            <p:cNvSpPr/>
            <p:nvPr/>
          </p:nvSpPr>
          <p:spPr>
            <a:xfrm>
              <a:off x="6642255" y="1295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9" name="tx379"/>
            <p:cNvSpPr/>
            <p:nvPr/>
          </p:nvSpPr>
          <p:spPr>
            <a:xfrm>
              <a:off x="6851701" y="13444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80" name="tx380"/>
            <p:cNvSpPr/>
            <p:nvPr/>
          </p:nvSpPr>
          <p:spPr>
            <a:xfrm>
              <a:off x="7031018" y="14582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81" name="tx381"/>
            <p:cNvSpPr/>
            <p:nvPr/>
          </p:nvSpPr>
          <p:spPr>
            <a:xfrm>
              <a:off x="7240463" y="14582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82" name="rc382"/>
            <p:cNvSpPr/>
            <p:nvPr/>
          </p:nvSpPr>
          <p:spPr>
            <a:xfrm>
              <a:off x="5779354" y="2179046"/>
              <a:ext cx="1612733" cy="1019640"/>
            </a:xfrm>
            <a:prstGeom prst="rect">
              <a:avLst/>
            </a:prstGeom>
            <a:solidFill>
              <a:srgbClr val="EBEBEB">
                <a:alpha val="100000"/>
              </a:srgbClr>
            </a:solidFill>
          </p:spPr>
          <p:txBody>
            <a:bodyPr/>
            <a:lstStyle/>
            <a:p/>
          </p:txBody>
        </p:sp>
        <p:sp>
          <p:nvSpPr>
            <p:cNvPr id="383" name="pl383"/>
            <p:cNvSpPr/>
            <p:nvPr/>
          </p:nvSpPr>
          <p:spPr>
            <a:xfrm>
              <a:off x="5779354"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4" name="pl384"/>
            <p:cNvSpPr/>
            <p:nvPr/>
          </p:nvSpPr>
          <p:spPr>
            <a:xfrm>
              <a:off x="5779354"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5" name="pl385"/>
            <p:cNvSpPr/>
            <p:nvPr/>
          </p:nvSpPr>
          <p:spPr>
            <a:xfrm>
              <a:off x="5779354"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6" name="pl386"/>
            <p:cNvSpPr/>
            <p:nvPr/>
          </p:nvSpPr>
          <p:spPr>
            <a:xfrm>
              <a:off x="5779354"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7" name="pl387"/>
            <p:cNvSpPr/>
            <p:nvPr/>
          </p:nvSpPr>
          <p:spPr>
            <a:xfrm>
              <a:off x="5779354"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8" name="pl388"/>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5852660" y="2631948"/>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397" name="pl397"/>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40651" cap="flat">
              <a:solidFill>
                <a:srgbClr val="BEBEBE">
                  <a:alpha val="69803"/>
                </a:srgbClr>
              </a:solidFill>
              <a:prstDash val="solid"/>
              <a:round/>
            </a:ln>
          </p:spPr>
          <p:txBody>
            <a:bodyPr/>
            <a:lstStyle/>
            <a:p/>
          </p:txBody>
        </p:sp>
        <p:sp>
          <p:nvSpPr>
            <p:cNvPr id="398" name="pl398"/>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35231" cap="flat">
              <a:solidFill>
                <a:srgbClr val="BEBEBE">
                  <a:alpha val="69803"/>
                </a:srgbClr>
              </a:solidFill>
              <a:prstDash val="solid"/>
              <a:round/>
            </a:ln>
          </p:spPr>
          <p:txBody>
            <a:bodyPr/>
            <a:lstStyle/>
            <a:p/>
          </p:txBody>
        </p:sp>
        <p:sp>
          <p:nvSpPr>
            <p:cNvPr id="399" name="pl399"/>
            <p:cNvSpPr/>
            <p:nvPr/>
          </p:nvSpPr>
          <p:spPr>
            <a:xfrm>
              <a:off x="5852660" y="2631948"/>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400" name="pl400"/>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40651" cap="flat">
              <a:solidFill>
                <a:srgbClr val="000000">
                  <a:alpha val="100000"/>
                </a:srgbClr>
              </a:solidFill>
              <a:prstDash val="solid"/>
              <a:round/>
            </a:ln>
          </p:spPr>
          <p:txBody>
            <a:bodyPr/>
            <a:lstStyle/>
            <a:p/>
          </p:txBody>
        </p:sp>
        <p:sp>
          <p:nvSpPr>
            <p:cNvPr id="401" name="pl401"/>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35231" cap="flat">
              <a:solidFill>
                <a:srgbClr val="80BD41">
                  <a:alpha val="100000"/>
                </a:srgbClr>
              </a:solidFill>
              <a:prstDash val="solid"/>
              <a:round/>
            </a:ln>
          </p:spPr>
          <p:txBody>
            <a:bodyPr/>
            <a:lstStyle/>
            <a:p/>
          </p:txBody>
        </p:sp>
        <p:sp>
          <p:nvSpPr>
            <p:cNvPr id="402" name="pl402"/>
            <p:cNvSpPr/>
            <p:nvPr/>
          </p:nvSpPr>
          <p:spPr>
            <a:xfrm>
              <a:off x="5779354"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03" name="tx403"/>
            <p:cNvSpPr/>
            <p:nvPr/>
          </p:nvSpPr>
          <p:spPr>
            <a:xfrm>
              <a:off x="5822531" y="246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4" name="tx404"/>
            <p:cNvSpPr/>
            <p:nvPr/>
          </p:nvSpPr>
          <p:spPr>
            <a:xfrm>
              <a:off x="6031977"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5" name="tx405"/>
            <p:cNvSpPr/>
            <p:nvPr/>
          </p:nvSpPr>
          <p:spPr>
            <a:xfrm>
              <a:off x="6193234" y="2746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06" name="tx406"/>
            <p:cNvSpPr/>
            <p:nvPr/>
          </p:nvSpPr>
          <p:spPr>
            <a:xfrm>
              <a:off x="6402680" y="26648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7" name="tx407"/>
            <p:cNvSpPr/>
            <p:nvPr/>
          </p:nvSpPr>
          <p:spPr>
            <a:xfrm>
              <a:off x="6612126" y="2746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08" name="tx408"/>
            <p:cNvSpPr/>
            <p:nvPr/>
          </p:nvSpPr>
          <p:spPr>
            <a:xfrm>
              <a:off x="6851701" y="2534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9" name="tx409"/>
            <p:cNvSpPr/>
            <p:nvPr/>
          </p:nvSpPr>
          <p:spPr>
            <a:xfrm>
              <a:off x="7061147"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10" name="tx410"/>
            <p:cNvSpPr/>
            <p:nvPr/>
          </p:nvSpPr>
          <p:spPr>
            <a:xfrm>
              <a:off x="7270593"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11" name="rc411"/>
            <p:cNvSpPr/>
            <p:nvPr/>
          </p:nvSpPr>
          <p:spPr>
            <a:xfrm>
              <a:off x="5779354" y="3483127"/>
              <a:ext cx="1612733" cy="1019640"/>
            </a:xfrm>
            <a:prstGeom prst="rect">
              <a:avLst/>
            </a:prstGeom>
            <a:solidFill>
              <a:srgbClr val="EBEBEB">
                <a:alpha val="100000"/>
              </a:srgbClr>
            </a:solidFill>
          </p:spPr>
          <p:txBody>
            <a:bodyPr/>
            <a:lstStyle/>
            <a:p/>
          </p:txBody>
        </p:sp>
        <p:sp>
          <p:nvSpPr>
            <p:cNvPr id="412" name="pl412"/>
            <p:cNvSpPr/>
            <p:nvPr/>
          </p:nvSpPr>
          <p:spPr>
            <a:xfrm>
              <a:off x="5779354"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3" name="pl413"/>
            <p:cNvSpPr/>
            <p:nvPr/>
          </p:nvSpPr>
          <p:spPr>
            <a:xfrm>
              <a:off x="5779354"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4" name="pl414"/>
            <p:cNvSpPr/>
            <p:nvPr/>
          </p:nvSpPr>
          <p:spPr>
            <a:xfrm>
              <a:off x="5779354"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5" name="pl415"/>
            <p:cNvSpPr/>
            <p:nvPr/>
          </p:nvSpPr>
          <p:spPr>
            <a:xfrm>
              <a:off x="5779354"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6" name="pl416"/>
            <p:cNvSpPr/>
            <p:nvPr/>
          </p:nvSpPr>
          <p:spPr>
            <a:xfrm>
              <a:off x="5779354"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7" name="pl417"/>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52660" y="3936030"/>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426" name="pl426"/>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40651" cap="flat">
              <a:solidFill>
                <a:srgbClr val="BEBEBE">
                  <a:alpha val="69803"/>
                </a:srgbClr>
              </a:solidFill>
              <a:prstDash val="solid"/>
              <a:round/>
            </a:ln>
          </p:spPr>
          <p:txBody>
            <a:bodyPr/>
            <a:lstStyle/>
            <a:p/>
          </p:txBody>
        </p:sp>
        <p:sp>
          <p:nvSpPr>
            <p:cNvPr id="427" name="pl427"/>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35231" cap="flat">
              <a:solidFill>
                <a:srgbClr val="BEBEBE">
                  <a:alpha val="69803"/>
                </a:srgbClr>
              </a:solidFill>
              <a:prstDash val="solid"/>
              <a:round/>
            </a:ln>
          </p:spPr>
          <p:txBody>
            <a:bodyPr/>
            <a:lstStyle/>
            <a:p/>
          </p:txBody>
        </p:sp>
        <p:sp>
          <p:nvSpPr>
            <p:cNvPr id="428" name="pl428"/>
            <p:cNvSpPr/>
            <p:nvPr/>
          </p:nvSpPr>
          <p:spPr>
            <a:xfrm>
              <a:off x="5852660" y="3936030"/>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429" name="pl429"/>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40651" cap="flat">
              <a:solidFill>
                <a:srgbClr val="000000">
                  <a:alpha val="100000"/>
                </a:srgbClr>
              </a:solidFill>
              <a:prstDash val="solid"/>
              <a:round/>
            </a:ln>
          </p:spPr>
          <p:txBody>
            <a:bodyPr/>
            <a:lstStyle/>
            <a:p/>
          </p:txBody>
        </p:sp>
        <p:sp>
          <p:nvSpPr>
            <p:cNvPr id="430" name="pl430"/>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35231" cap="flat">
              <a:solidFill>
                <a:srgbClr val="80BD41">
                  <a:alpha val="100000"/>
                </a:srgbClr>
              </a:solidFill>
              <a:prstDash val="solid"/>
              <a:round/>
            </a:ln>
          </p:spPr>
          <p:txBody>
            <a:bodyPr/>
            <a:lstStyle/>
            <a:p/>
          </p:txBody>
        </p:sp>
        <p:sp>
          <p:nvSpPr>
            <p:cNvPr id="431" name="pl431"/>
            <p:cNvSpPr/>
            <p:nvPr/>
          </p:nvSpPr>
          <p:spPr>
            <a:xfrm>
              <a:off x="5779354"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32" name="tx432"/>
            <p:cNvSpPr/>
            <p:nvPr/>
          </p:nvSpPr>
          <p:spPr>
            <a:xfrm>
              <a:off x="5822531"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6031977"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4" name="tx434"/>
            <p:cNvSpPr/>
            <p:nvPr/>
          </p:nvSpPr>
          <p:spPr>
            <a:xfrm>
              <a:off x="6241423"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5" name="tx435"/>
            <p:cNvSpPr/>
            <p:nvPr/>
          </p:nvSpPr>
          <p:spPr>
            <a:xfrm>
              <a:off x="6450869"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6" name="tx436"/>
            <p:cNvSpPr/>
            <p:nvPr/>
          </p:nvSpPr>
          <p:spPr>
            <a:xfrm>
              <a:off x="6660315"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7" name="tx437"/>
            <p:cNvSpPr/>
            <p:nvPr/>
          </p:nvSpPr>
          <p:spPr>
            <a:xfrm>
              <a:off x="6869761"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8" name="tx438"/>
            <p:cNvSpPr/>
            <p:nvPr/>
          </p:nvSpPr>
          <p:spPr>
            <a:xfrm>
              <a:off x="7061147"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39" name="tx439"/>
            <p:cNvSpPr/>
            <p:nvPr/>
          </p:nvSpPr>
          <p:spPr>
            <a:xfrm>
              <a:off x="7270593"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40" name="rc440"/>
            <p:cNvSpPr/>
            <p:nvPr/>
          </p:nvSpPr>
          <p:spPr>
            <a:xfrm>
              <a:off x="5779354" y="4787209"/>
              <a:ext cx="1612733" cy="1019640"/>
            </a:xfrm>
            <a:prstGeom prst="rect">
              <a:avLst/>
            </a:prstGeom>
            <a:solidFill>
              <a:srgbClr val="EBEBEB">
                <a:alpha val="100000"/>
              </a:srgbClr>
            </a:solidFill>
          </p:spPr>
          <p:txBody>
            <a:bodyPr/>
            <a:lstStyle/>
            <a:p/>
          </p:txBody>
        </p:sp>
        <p:sp>
          <p:nvSpPr>
            <p:cNvPr id="441" name="pl441"/>
            <p:cNvSpPr/>
            <p:nvPr/>
          </p:nvSpPr>
          <p:spPr>
            <a:xfrm>
              <a:off x="5779354"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2" name="pl442"/>
            <p:cNvSpPr/>
            <p:nvPr/>
          </p:nvSpPr>
          <p:spPr>
            <a:xfrm>
              <a:off x="5779354"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3" name="pl443"/>
            <p:cNvSpPr/>
            <p:nvPr/>
          </p:nvSpPr>
          <p:spPr>
            <a:xfrm>
              <a:off x="5779354"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4" name="pl444"/>
            <p:cNvSpPr/>
            <p:nvPr/>
          </p:nvSpPr>
          <p:spPr>
            <a:xfrm>
              <a:off x="5779354"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5" name="pl445"/>
            <p:cNvSpPr/>
            <p:nvPr/>
          </p:nvSpPr>
          <p:spPr>
            <a:xfrm>
              <a:off x="5779354"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6" name="pl446"/>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7" name="pl447"/>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5852660" y="5240111"/>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455" name="pl455"/>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40651" cap="flat">
              <a:solidFill>
                <a:srgbClr val="BEBEBE">
                  <a:alpha val="69803"/>
                </a:srgbClr>
              </a:solidFill>
              <a:prstDash val="solid"/>
              <a:round/>
            </a:ln>
          </p:spPr>
          <p:txBody>
            <a:bodyPr/>
            <a:lstStyle/>
            <a:p/>
          </p:txBody>
        </p:sp>
        <p:sp>
          <p:nvSpPr>
            <p:cNvPr id="456" name="pl456"/>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35231" cap="flat">
              <a:solidFill>
                <a:srgbClr val="BEBEBE">
                  <a:alpha val="69803"/>
                </a:srgbClr>
              </a:solidFill>
              <a:prstDash val="solid"/>
              <a:round/>
            </a:ln>
          </p:spPr>
          <p:txBody>
            <a:bodyPr/>
            <a:lstStyle/>
            <a:p/>
          </p:txBody>
        </p:sp>
        <p:sp>
          <p:nvSpPr>
            <p:cNvPr id="457" name="pl457"/>
            <p:cNvSpPr/>
            <p:nvPr/>
          </p:nvSpPr>
          <p:spPr>
            <a:xfrm>
              <a:off x="5852660" y="5240111"/>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458" name="pl458"/>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40651" cap="flat">
              <a:solidFill>
                <a:srgbClr val="000000">
                  <a:alpha val="100000"/>
                </a:srgbClr>
              </a:solidFill>
              <a:prstDash val="solid"/>
              <a:round/>
            </a:ln>
          </p:spPr>
          <p:txBody>
            <a:bodyPr/>
            <a:lstStyle/>
            <a:p/>
          </p:txBody>
        </p:sp>
        <p:sp>
          <p:nvSpPr>
            <p:cNvPr id="459" name="pl459"/>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35231" cap="flat">
              <a:solidFill>
                <a:srgbClr val="80BD41">
                  <a:alpha val="100000"/>
                </a:srgbClr>
              </a:solidFill>
              <a:prstDash val="solid"/>
              <a:round/>
            </a:ln>
          </p:spPr>
          <p:txBody>
            <a:bodyPr/>
            <a:lstStyle/>
            <a:p/>
          </p:txBody>
        </p:sp>
        <p:sp>
          <p:nvSpPr>
            <p:cNvPr id="460" name="pl460"/>
            <p:cNvSpPr/>
            <p:nvPr/>
          </p:nvSpPr>
          <p:spPr>
            <a:xfrm>
              <a:off x="5779354"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61" name="tx461"/>
            <p:cNvSpPr/>
            <p:nvPr/>
          </p:nvSpPr>
          <p:spPr>
            <a:xfrm>
              <a:off x="5822531" y="50778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2" name="tx462"/>
            <p:cNvSpPr/>
            <p:nvPr/>
          </p:nvSpPr>
          <p:spPr>
            <a:xfrm>
              <a:off x="6031977"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3" name="tx463"/>
            <p:cNvSpPr/>
            <p:nvPr/>
          </p:nvSpPr>
          <p:spPr>
            <a:xfrm>
              <a:off x="6193234" y="545184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464" name="tx464"/>
            <p:cNvSpPr/>
            <p:nvPr/>
          </p:nvSpPr>
          <p:spPr>
            <a:xfrm>
              <a:off x="6450869"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5" name="tx465"/>
            <p:cNvSpPr/>
            <p:nvPr/>
          </p:nvSpPr>
          <p:spPr>
            <a:xfrm>
              <a:off x="6660315" y="50778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6" name="tx466"/>
            <p:cNvSpPr/>
            <p:nvPr/>
          </p:nvSpPr>
          <p:spPr>
            <a:xfrm>
              <a:off x="6869761" y="50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7" name="tx467"/>
            <p:cNvSpPr/>
            <p:nvPr/>
          </p:nvSpPr>
          <p:spPr>
            <a:xfrm>
              <a:off x="7079206" y="50290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68" name="tx468"/>
            <p:cNvSpPr/>
            <p:nvPr/>
          </p:nvSpPr>
          <p:spPr>
            <a:xfrm>
              <a:off x="7270593" y="51266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9" name="rc469"/>
            <p:cNvSpPr/>
            <p:nvPr/>
          </p:nvSpPr>
          <p:spPr>
            <a:xfrm>
              <a:off x="7461677" y="874964"/>
              <a:ext cx="1612733" cy="1019640"/>
            </a:xfrm>
            <a:prstGeom prst="rect">
              <a:avLst/>
            </a:prstGeom>
            <a:solidFill>
              <a:srgbClr val="EBEBEB">
                <a:alpha val="100000"/>
              </a:srgbClr>
            </a:solidFill>
          </p:spPr>
          <p:txBody>
            <a:bodyPr/>
            <a:lstStyle/>
            <a:p/>
          </p:txBody>
        </p:sp>
        <p:sp>
          <p:nvSpPr>
            <p:cNvPr id="470" name="pl470"/>
            <p:cNvSpPr/>
            <p:nvPr/>
          </p:nvSpPr>
          <p:spPr>
            <a:xfrm>
              <a:off x="7461677"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1" name="pl471"/>
            <p:cNvSpPr/>
            <p:nvPr/>
          </p:nvSpPr>
          <p:spPr>
            <a:xfrm>
              <a:off x="7461677"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2" name="pl472"/>
            <p:cNvSpPr/>
            <p:nvPr/>
          </p:nvSpPr>
          <p:spPr>
            <a:xfrm>
              <a:off x="7461677"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3" name="pl473"/>
            <p:cNvSpPr/>
            <p:nvPr/>
          </p:nvSpPr>
          <p:spPr>
            <a:xfrm>
              <a:off x="7461677"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4" name="pl474"/>
            <p:cNvSpPr/>
            <p:nvPr/>
          </p:nvSpPr>
          <p:spPr>
            <a:xfrm>
              <a:off x="7461677"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5" name="pl475"/>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7534983" y="1327866"/>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484" name="pl484"/>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40651" cap="flat">
              <a:solidFill>
                <a:srgbClr val="BEBEBE">
                  <a:alpha val="69803"/>
                </a:srgbClr>
              </a:solidFill>
              <a:prstDash val="solid"/>
              <a:round/>
            </a:ln>
          </p:spPr>
          <p:txBody>
            <a:bodyPr/>
            <a:lstStyle/>
            <a:p/>
          </p:txBody>
        </p:sp>
        <p:sp>
          <p:nvSpPr>
            <p:cNvPr id="485" name="pl485"/>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35231" cap="flat">
              <a:solidFill>
                <a:srgbClr val="BEBEBE">
                  <a:alpha val="69803"/>
                </a:srgbClr>
              </a:solidFill>
              <a:prstDash val="solid"/>
              <a:round/>
            </a:ln>
          </p:spPr>
          <p:txBody>
            <a:bodyPr/>
            <a:lstStyle/>
            <a:p/>
          </p:txBody>
        </p:sp>
        <p:sp>
          <p:nvSpPr>
            <p:cNvPr id="486" name="pl486"/>
            <p:cNvSpPr/>
            <p:nvPr/>
          </p:nvSpPr>
          <p:spPr>
            <a:xfrm>
              <a:off x="7534983" y="1327866"/>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487" name="pl487"/>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40651" cap="flat">
              <a:solidFill>
                <a:srgbClr val="000000">
                  <a:alpha val="100000"/>
                </a:srgbClr>
              </a:solidFill>
              <a:prstDash val="solid"/>
              <a:round/>
            </a:ln>
          </p:spPr>
          <p:txBody>
            <a:bodyPr/>
            <a:lstStyle/>
            <a:p/>
          </p:txBody>
        </p:sp>
        <p:sp>
          <p:nvSpPr>
            <p:cNvPr id="488" name="pl488"/>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35231" cap="flat">
              <a:solidFill>
                <a:srgbClr val="80BD41">
                  <a:alpha val="100000"/>
                </a:srgbClr>
              </a:solidFill>
              <a:prstDash val="solid"/>
              <a:round/>
            </a:ln>
          </p:spPr>
          <p:txBody>
            <a:bodyPr/>
            <a:lstStyle/>
            <a:p/>
          </p:txBody>
        </p:sp>
        <p:sp>
          <p:nvSpPr>
            <p:cNvPr id="489" name="pl489"/>
            <p:cNvSpPr/>
            <p:nvPr/>
          </p:nvSpPr>
          <p:spPr>
            <a:xfrm>
              <a:off x="7461677"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90" name="tx490"/>
            <p:cNvSpPr/>
            <p:nvPr/>
          </p:nvSpPr>
          <p:spPr>
            <a:xfrm>
              <a:off x="7504854"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1" name="tx491"/>
            <p:cNvSpPr/>
            <p:nvPr/>
          </p:nvSpPr>
          <p:spPr>
            <a:xfrm>
              <a:off x="7714299"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2" name="tx492"/>
            <p:cNvSpPr/>
            <p:nvPr/>
          </p:nvSpPr>
          <p:spPr>
            <a:xfrm>
              <a:off x="7905686"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3" name="tx493"/>
            <p:cNvSpPr/>
            <p:nvPr/>
          </p:nvSpPr>
          <p:spPr>
            <a:xfrm>
              <a:off x="8133191"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4" name="tx494"/>
            <p:cNvSpPr/>
            <p:nvPr/>
          </p:nvSpPr>
          <p:spPr>
            <a:xfrm>
              <a:off x="8342637"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5" name="tx495"/>
            <p:cNvSpPr/>
            <p:nvPr/>
          </p:nvSpPr>
          <p:spPr>
            <a:xfrm>
              <a:off x="8552083"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6" name="tx496"/>
            <p:cNvSpPr/>
            <p:nvPr/>
          </p:nvSpPr>
          <p:spPr>
            <a:xfrm>
              <a:off x="8743470"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7" name="tx497"/>
            <p:cNvSpPr/>
            <p:nvPr/>
          </p:nvSpPr>
          <p:spPr>
            <a:xfrm>
              <a:off x="8952916"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8" name="rc498"/>
            <p:cNvSpPr/>
            <p:nvPr/>
          </p:nvSpPr>
          <p:spPr>
            <a:xfrm>
              <a:off x="7461677" y="2179046"/>
              <a:ext cx="1612733" cy="1019640"/>
            </a:xfrm>
            <a:prstGeom prst="rect">
              <a:avLst/>
            </a:prstGeom>
            <a:solidFill>
              <a:srgbClr val="EBEBEB">
                <a:alpha val="100000"/>
              </a:srgbClr>
            </a:solidFill>
          </p:spPr>
          <p:txBody>
            <a:bodyPr/>
            <a:lstStyle/>
            <a:p/>
          </p:txBody>
        </p:sp>
        <p:sp>
          <p:nvSpPr>
            <p:cNvPr id="499" name="pl499"/>
            <p:cNvSpPr/>
            <p:nvPr/>
          </p:nvSpPr>
          <p:spPr>
            <a:xfrm>
              <a:off x="7461677"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0" name="pl500"/>
            <p:cNvSpPr/>
            <p:nvPr/>
          </p:nvSpPr>
          <p:spPr>
            <a:xfrm>
              <a:off x="7461677"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1" name="pl501"/>
            <p:cNvSpPr/>
            <p:nvPr/>
          </p:nvSpPr>
          <p:spPr>
            <a:xfrm>
              <a:off x="7461677"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2" name="pl502"/>
            <p:cNvSpPr/>
            <p:nvPr/>
          </p:nvSpPr>
          <p:spPr>
            <a:xfrm>
              <a:off x="7461677"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3" name="pl503"/>
            <p:cNvSpPr/>
            <p:nvPr/>
          </p:nvSpPr>
          <p:spPr>
            <a:xfrm>
              <a:off x="7461677"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4" name="pl504"/>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5" name="pl505"/>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534983" y="2631948"/>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513" name="pl513"/>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40651" cap="flat">
              <a:solidFill>
                <a:srgbClr val="BEBEBE">
                  <a:alpha val="69803"/>
                </a:srgbClr>
              </a:solidFill>
              <a:prstDash val="solid"/>
              <a:round/>
            </a:ln>
          </p:spPr>
          <p:txBody>
            <a:bodyPr/>
            <a:lstStyle/>
            <a:p/>
          </p:txBody>
        </p:sp>
        <p:sp>
          <p:nvSpPr>
            <p:cNvPr id="514" name="pl514"/>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35231" cap="flat">
              <a:solidFill>
                <a:srgbClr val="BEBEBE">
                  <a:alpha val="69803"/>
                </a:srgbClr>
              </a:solidFill>
              <a:prstDash val="solid"/>
              <a:round/>
            </a:ln>
          </p:spPr>
          <p:txBody>
            <a:bodyPr/>
            <a:lstStyle/>
            <a:p/>
          </p:txBody>
        </p:sp>
        <p:sp>
          <p:nvSpPr>
            <p:cNvPr id="515" name="pl515"/>
            <p:cNvSpPr/>
            <p:nvPr/>
          </p:nvSpPr>
          <p:spPr>
            <a:xfrm>
              <a:off x="7534983" y="2631948"/>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516" name="pl516"/>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40651" cap="flat">
              <a:solidFill>
                <a:srgbClr val="000000">
                  <a:alpha val="100000"/>
                </a:srgbClr>
              </a:solidFill>
              <a:prstDash val="solid"/>
              <a:round/>
            </a:ln>
          </p:spPr>
          <p:txBody>
            <a:bodyPr/>
            <a:lstStyle/>
            <a:p/>
          </p:txBody>
        </p:sp>
        <p:sp>
          <p:nvSpPr>
            <p:cNvPr id="517" name="pl517"/>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35231" cap="flat">
              <a:solidFill>
                <a:srgbClr val="80BD41">
                  <a:alpha val="100000"/>
                </a:srgbClr>
              </a:solidFill>
              <a:prstDash val="solid"/>
              <a:round/>
            </a:ln>
          </p:spPr>
          <p:txBody>
            <a:bodyPr/>
            <a:lstStyle/>
            <a:p/>
          </p:txBody>
        </p:sp>
        <p:sp>
          <p:nvSpPr>
            <p:cNvPr id="518" name="pl518"/>
            <p:cNvSpPr/>
            <p:nvPr/>
          </p:nvSpPr>
          <p:spPr>
            <a:xfrm>
              <a:off x="7461677"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19" name="tx519"/>
            <p:cNvSpPr/>
            <p:nvPr/>
          </p:nvSpPr>
          <p:spPr>
            <a:xfrm>
              <a:off x="7486794" y="2534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0" name="tx520"/>
            <p:cNvSpPr/>
            <p:nvPr/>
          </p:nvSpPr>
          <p:spPr>
            <a:xfrm>
              <a:off x="7714299"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1" name="tx521"/>
            <p:cNvSpPr/>
            <p:nvPr/>
          </p:nvSpPr>
          <p:spPr>
            <a:xfrm>
              <a:off x="7923745" y="24533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22" name="tx522"/>
            <p:cNvSpPr/>
            <p:nvPr/>
          </p:nvSpPr>
          <p:spPr>
            <a:xfrm>
              <a:off x="8115132"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23" name="tx523"/>
            <p:cNvSpPr/>
            <p:nvPr/>
          </p:nvSpPr>
          <p:spPr>
            <a:xfrm>
              <a:off x="8324578" y="2534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4" name="tx524"/>
            <p:cNvSpPr/>
            <p:nvPr/>
          </p:nvSpPr>
          <p:spPr>
            <a:xfrm>
              <a:off x="8552083" y="24533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25" name="tx525"/>
            <p:cNvSpPr/>
            <p:nvPr/>
          </p:nvSpPr>
          <p:spPr>
            <a:xfrm>
              <a:off x="8761529"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6" name="tx526"/>
            <p:cNvSpPr/>
            <p:nvPr/>
          </p:nvSpPr>
          <p:spPr>
            <a:xfrm>
              <a:off x="8922786" y="26648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27" name="rc527"/>
            <p:cNvSpPr/>
            <p:nvPr/>
          </p:nvSpPr>
          <p:spPr>
            <a:xfrm>
              <a:off x="7461677" y="3483127"/>
              <a:ext cx="1612733" cy="1019640"/>
            </a:xfrm>
            <a:prstGeom prst="rect">
              <a:avLst/>
            </a:prstGeom>
            <a:solidFill>
              <a:srgbClr val="EBEBEB">
                <a:alpha val="100000"/>
              </a:srgbClr>
            </a:solidFill>
          </p:spPr>
          <p:txBody>
            <a:bodyPr/>
            <a:lstStyle/>
            <a:p/>
          </p:txBody>
        </p:sp>
        <p:sp>
          <p:nvSpPr>
            <p:cNvPr id="528" name="pl528"/>
            <p:cNvSpPr/>
            <p:nvPr/>
          </p:nvSpPr>
          <p:spPr>
            <a:xfrm>
              <a:off x="7461677"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29" name="pl529"/>
            <p:cNvSpPr/>
            <p:nvPr/>
          </p:nvSpPr>
          <p:spPr>
            <a:xfrm>
              <a:off x="7461677"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0" name="pl530"/>
            <p:cNvSpPr/>
            <p:nvPr/>
          </p:nvSpPr>
          <p:spPr>
            <a:xfrm>
              <a:off x="7461677"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1" name="pl531"/>
            <p:cNvSpPr/>
            <p:nvPr/>
          </p:nvSpPr>
          <p:spPr>
            <a:xfrm>
              <a:off x="7461677"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2" name="pl532"/>
            <p:cNvSpPr/>
            <p:nvPr/>
          </p:nvSpPr>
          <p:spPr>
            <a:xfrm>
              <a:off x="7461677"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3" name="pl533"/>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4" name="pl534"/>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7534983" y="3936030"/>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542" name="pl542"/>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40651" cap="flat">
              <a:solidFill>
                <a:srgbClr val="BEBEBE">
                  <a:alpha val="69803"/>
                </a:srgbClr>
              </a:solidFill>
              <a:prstDash val="solid"/>
              <a:round/>
            </a:ln>
          </p:spPr>
          <p:txBody>
            <a:bodyPr/>
            <a:lstStyle/>
            <a:p/>
          </p:txBody>
        </p:sp>
        <p:sp>
          <p:nvSpPr>
            <p:cNvPr id="543" name="pl543"/>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35231" cap="flat">
              <a:solidFill>
                <a:srgbClr val="BEBEBE">
                  <a:alpha val="69803"/>
                </a:srgbClr>
              </a:solidFill>
              <a:prstDash val="solid"/>
              <a:round/>
            </a:ln>
          </p:spPr>
          <p:txBody>
            <a:bodyPr/>
            <a:lstStyle/>
            <a:p/>
          </p:txBody>
        </p:sp>
        <p:sp>
          <p:nvSpPr>
            <p:cNvPr id="544" name="pl544"/>
            <p:cNvSpPr/>
            <p:nvPr/>
          </p:nvSpPr>
          <p:spPr>
            <a:xfrm>
              <a:off x="7534983" y="3936030"/>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545" name="pl545"/>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40651" cap="flat">
              <a:solidFill>
                <a:srgbClr val="000000">
                  <a:alpha val="100000"/>
                </a:srgbClr>
              </a:solidFill>
              <a:prstDash val="solid"/>
              <a:round/>
            </a:ln>
          </p:spPr>
          <p:txBody>
            <a:bodyPr/>
            <a:lstStyle/>
            <a:p/>
          </p:txBody>
        </p:sp>
        <p:sp>
          <p:nvSpPr>
            <p:cNvPr id="546" name="pl546"/>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35231" cap="flat">
              <a:solidFill>
                <a:srgbClr val="80BD41">
                  <a:alpha val="100000"/>
                </a:srgbClr>
              </a:solidFill>
              <a:prstDash val="solid"/>
              <a:round/>
            </a:ln>
          </p:spPr>
          <p:txBody>
            <a:bodyPr/>
            <a:lstStyle/>
            <a:p/>
          </p:txBody>
        </p:sp>
        <p:sp>
          <p:nvSpPr>
            <p:cNvPr id="547" name="pl547"/>
            <p:cNvSpPr/>
            <p:nvPr/>
          </p:nvSpPr>
          <p:spPr>
            <a:xfrm>
              <a:off x="7461677"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48" name="tx548"/>
            <p:cNvSpPr/>
            <p:nvPr/>
          </p:nvSpPr>
          <p:spPr>
            <a:xfrm>
              <a:off x="7504854"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9" name="tx549"/>
            <p:cNvSpPr/>
            <p:nvPr/>
          </p:nvSpPr>
          <p:spPr>
            <a:xfrm>
              <a:off x="7714299"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0" name="tx550"/>
            <p:cNvSpPr/>
            <p:nvPr/>
          </p:nvSpPr>
          <p:spPr>
            <a:xfrm>
              <a:off x="7905686"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1" name="tx551"/>
            <p:cNvSpPr/>
            <p:nvPr/>
          </p:nvSpPr>
          <p:spPr>
            <a:xfrm>
              <a:off x="8133191"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2" name="tx552"/>
            <p:cNvSpPr/>
            <p:nvPr/>
          </p:nvSpPr>
          <p:spPr>
            <a:xfrm>
              <a:off x="8342637"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3" name="tx553"/>
            <p:cNvSpPr/>
            <p:nvPr/>
          </p:nvSpPr>
          <p:spPr>
            <a:xfrm>
              <a:off x="8534024" y="39038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54" name="tx554"/>
            <p:cNvSpPr/>
            <p:nvPr/>
          </p:nvSpPr>
          <p:spPr>
            <a:xfrm>
              <a:off x="8743470"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5" name="tx555"/>
            <p:cNvSpPr/>
            <p:nvPr/>
          </p:nvSpPr>
          <p:spPr>
            <a:xfrm>
              <a:off x="8952916"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6" name="rc556"/>
            <p:cNvSpPr/>
            <p:nvPr/>
          </p:nvSpPr>
          <p:spPr>
            <a:xfrm>
              <a:off x="7461677" y="4787209"/>
              <a:ext cx="1612733" cy="1019640"/>
            </a:xfrm>
            <a:prstGeom prst="rect">
              <a:avLst/>
            </a:prstGeom>
            <a:solidFill>
              <a:srgbClr val="EBEBEB">
                <a:alpha val="100000"/>
              </a:srgbClr>
            </a:solidFill>
          </p:spPr>
          <p:txBody>
            <a:bodyPr/>
            <a:lstStyle/>
            <a:p/>
          </p:txBody>
        </p:sp>
        <p:sp>
          <p:nvSpPr>
            <p:cNvPr id="557" name="pl557"/>
            <p:cNvSpPr/>
            <p:nvPr/>
          </p:nvSpPr>
          <p:spPr>
            <a:xfrm>
              <a:off x="7461677"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8" name="pl558"/>
            <p:cNvSpPr/>
            <p:nvPr/>
          </p:nvSpPr>
          <p:spPr>
            <a:xfrm>
              <a:off x="7461677"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9" name="pl559"/>
            <p:cNvSpPr/>
            <p:nvPr/>
          </p:nvSpPr>
          <p:spPr>
            <a:xfrm>
              <a:off x="7461677"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0" name="pl560"/>
            <p:cNvSpPr/>
            <p:nvPr/>
          </p:nvSpPr>
          <p:spPr>
            <a:xfrm>
              <a:off x="7461677"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1" name="pl561"/>
            <p:cNvSpPr/>
            <p:nvPr/>
          </p:nvSpPr>
          <p:spPr>
            <a:xfrm>
              <a:off x="7461677"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2" name="pl56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7534983" y="5240111"/>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BEBEBE">
                  <a:alpha val="69803"/>
                </a:srgbClr>
              </a:solidFill>
              <a:prstDash val="solid"/>
              <a:round/>
            </a:ln>
          </p:spPr>
          <p:txBody>
            <a:bodyPr/>
            <a:lstStyle/>
            <a:p/>
          </p:txBody>
        </p:sp>
        <p:sp>
          <p:nvSpPr>
            <p:cNvPr id="571" name="pl571"/>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40651" cap="flat">
              <a:solidFill>
                <a:srgbClr val="BEBEBE">
                  <a:alpha val="69803"/>
                </a:srgbClr>
              </a:solidFill>
              <a:prstDash val="solid"/>
              <a:round/>
            </a:ln>
          </p:spPr>
          <p:txBody>
            <a:bodyPr/>
            <a:lstStyle/>
            <a:p/>
          </p:txBody>
        </p:sp>
        <p:sp>
          <p:nvSpPr>
            <p:cNvPr id="572" name="pl572"/>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35231" cap="flat">
              <a:solidFill>
                <a:srgbClr val="BEBEBE">
                  <a:alpha val="69803"/>
                </a:srgbClr>
              </a:solidFill>
              <a:prstDash val="solid"/>
              <a:round/>
            </a:ln>
          </p:spPr>
          <p:txBody>
            <a:bodyPr/>
            <a:lstStyle/>
            <a:p/>
          </p:txBody>
        </p:sp>
        <p:sp>
          <p:nvSpPr>
            <p:cNvPr id="573" name="pl573"/>
            <p:cNvSpPr/>
            <p:nvPr/>
          </p:nvSpPr>
          <p:spPr>
            <a:xfrm>
              <a:off x="7534983" y="5240111"/>
              <a:ext cx="1466121" cy="81311"/>
            </a:xfrm>
            <a:custGeom>
              <a:avLst/>
              <a:pathLst>
                <a:path w="1466121" h="81311">
                  <a:moveTo>
                    <a:pt x="0" y="0"/>
                  </a:moveTo>
                  <a:lnTo>
                    <a:pt x="209445" y="48786"/>
                  </a:lnTo>
                  <a:lnTo>
                    <a:pt x="418891" y="48786"/>
                  </a:lnTo>
                  <a:lnTo>
                    <a:pt x="628337" y="81311"/>
                  </a:lnTo>
                  <a:lnTo>
                    <a:pt x="837783" y="32524"/>
                  </a:lnTo>
                  <a:lnTo>
                    <a:pt x="1047229" y="32524"/>
                  </a:lnTo>
                  <a:lnTo>
                    <a:pt x="1256675" y="32524"/>
                  </a:lnTo>
                  <a:lnTo>
                    <a:pt x="1466121" y="0"/>
                  </a:lnTo>
                </a:path>
              </a:pathLst>
            </a:custGeom>
            <a:ln w="20325" cap="flat">
              <a:solidFill>
                <a:srgbClr val="6B6B6B">
                  <a:alpha val="100000"/>
                </a:srgbClr>
              </a:solidFill>
              <a:prstDash val="solid"/>
              <a:round/>
            </a:ln>
          </p:spPr>
          <p:txBody>
            <a:bodyPr/>
            <a:lstStyle/>
            <a:p/>
          </p:txBody>
        </p:sp>
        <p:sp>
          <p:nvSpPr>
            <p:cNvPr id="574" name="pl574"/>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40651" cap="flat">
              <a:solidFill>
                <a:srgbClr val="000000">
                  <a:alpha val="100000"/>
                </a:srgbClr>
              </a:solidFill>
              <a:prstDash val="solid"/>
              <a:round/>
            </a:ln>
          </p:spPr>
          <p:txBody>
            <a:bodyPr/>
            <a:lstStyle/>
            <a:p/>
          </p:txBody>
        </p:sp>
        <p:sp>
          <p:nvSpPr>
            <p:cNvPr id="575" name="pl575"/>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35231" cap="flat">
              <a:solidFill>
                <a:srgbClr val="80BD41">
                  <a:alpha val="100000"/>
                </a:srgbClr>
              </a:solidFill>
              <a:prstDash val="solid"/>
              <a:round/>
            </a:ln>
          </p:spPr>
          <p:txBody>
            <a:bodyPr/>
            <a:lstStyle/>
            <a:p/>
          </p:txBody>
        </p:sp>
        <p:sp>
          <p:nvSpPr>
            <p:cNvPr id="576" name="pl576"/>
            <p:cNvSpPr/>
            <p:nvPr/>
          </p:nvSpPr>
          <p:spPr>
            <a:xfrm>
              <a:off x="7461677"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7" name="tx577"/>
            <p:cNvSpPr/>
            <p:nvPr/>
          </p:nvSpPr>
          <p:spPr>
            <a:xfrm>
              <a:off x="7486794" y="51266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8" name="tx578"/>
            <p:cNvSpPr/>
            <p:nvPr/>
          </p:nvSpPr>
          <p:spPr>
            <a:xfrm>
              <a:off x="7714299"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9" name="tx579"/>
            <p:cNvSpPr/>
            <p:nvPr/>
          </p:nvSpPr>
          <p:spPr>
            <a:xfrm>
              <a:off x="7875556" y="53054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80" name="tx580"/>
            <p:cNvSpPr/>
            <p:nvPr/>
          </p:nvSpPr>
          <p:spPr>
            <a:xfrm>
              <a:off x="8085002" y="53054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81" name="tx581"/>
            <p:cNvSpPr/>
            <p:nvPr/>
          </p:nvSpPr>
          <p:spPr>
            <a:xfrm>
              <a:off x="8294448" y="55819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582" name="tx582"/>
            <p:cNvSpPr/>
            <p:nvPr/>
          </p:nvSpPr>
          <p:spPr>
            <a:xfrm>
              <a:off x="8503894" y="543558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583" name="tx583"/>
            <p:cNvSpPr/>
            <p:nvPr/>
          </p:nvSpPr>
          <p:spPr>
            <a:xfrm>
              <a:off x="8713340" y="540306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584" name="tx584"/>
            <p:cNvSpPr/>
            <p:nvPr/>
          </p:nvSpPr>
          <p:spPr>
            <a:xfrm>
              <a:off x="8922786" y="556568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585" name="tx585"/>
            <p:cNvSpPr/>
            <p:nvPr/>
          </p:nvSpPr>
          <p:spPr>
            <a:xfrm>
              <a:off x="1299501" y="463977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586" name="tx586"/>
            <p:cNvSpPr/>
            <p:nvPr/>
          </p:nvSpPr>
          <p:spPr>
            <a:xfrm>
              <a:off x="3103027" y="4639778"/>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587" name="tx587"/>
            <p:cNvSpPr/>
            <p:nvPr/>
          </p:nvSpPr>
          <p:spPr>
            <a:xfrm>
              <a:off x="4701453"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588" name="tx588"/>
            <p:cNvSpPr/>
            <p:nvPr/>
          </p:nvSpPr>
          <p:spPr>
            <a:xfrm>
              <a:off x="6346560" y="4639778"/>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589" name="tx589"/>
            <p:cNvSpPr/>
            <p:nvPr/>
          </p:nvSpPr>
          <p:spPr>
            <a:xfrm>
              <a:off x="8006983" y="46397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590" name="tx590"/>
            <p:cNvSpPr/>
            <p:nvPr/>
          </p:nvSpPr>
          <p:spPr>
            <a:xfrm>
              <a:off x="1427014" y="333569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591" name="tx591"/>
            <p:cNvSpPr/>
            <p:nvPr/>
          </p:nvSpPr>
          <p:spPr>
            <a:xfrm>
              <a:off x="2978760"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592" name="tx592"/>
            <p:cNvSpPr/>
            <p:nvPr/>
          </p:nvSpPr>
          <p:spPr>
            <a:xfrm>
              <a:off x="4695327" y="333569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593" name="tx593"/>
            <p:cNvSpPr/>
            <p:nvPr/>
          </p:nvSpPr>
          <p:spPr>
            <a:xfrm>
              <a:off x="6331015"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594" name="tx594"/>
            <p:cNvSpPr/>
            <p:nvPr/>
          </p:nvSpPr>
          <p:spPr>
            <a:xfrm>
              <a:off x="8059881" y="333569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595" name="tx595"/>
            <p:cNvSpPr/>
            <p:nvPr/>
          </p:nvSpPr>
          <p:spPr>
            <a:xfrm>
              <a:off x="1302747" y="2031614"/>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596" name="tx596"/>
            <p:cNvSpPr/>
            <p:nvPr/>
          </p:nvSpPr>
          <p:spPr>
            <a:xfrm>
              <a:off x="2988224" y="2031614"/>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597" name="tx597"/>
            <p:cNvSpPr/>
            <p:nvPr/>
          </p:nvSpPr>
          <p:spPr>
            <a:xfrm>
              <a:off x="4695235" y="203161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598" name="tx598"/>
            <p:cNvSpPr/>
            <p:nvPr/>
          </p:nvSpPr>
          <p:spPr>
            <a:xfrm>
              <a:off x="6368185" y="2031614"/>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599" name="tx599"/>
            <p:cNvSpPr/>
            <p:nvPr/>
          </p:nvSpPr>
          <p:spPr>
            <a:xfrm>
              <a:off x="7994638" y="20316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00" name="tx600"/>
            <p:cNvSpPr/>
            <p:nvPr/>
          </p:nvSpPr>
          <p:spPr>
            <a:xfrm>
              <a:off x="129950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01" name="tx601"/>
            <p:cNvSpPr/>
            <p:nvPr/>
          </p:nvSpPr>
          <p:spPr>
            <a:xfrm>
              <a:off x="2981823"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02" name="tx602"/>
            <p:cNvSpPr/>
            <p:nvPr/>
          </p:nvSpPr>
          <p:spPr>
            <a:xfrm>
              <a:off x="4751242"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03" name="tx603"/>
            <p:cNvSpPr/>
            <p:nvPr/>
          </p:nvSpPr>
          <p:spPr>
            <a:xfrm>
              <a:off x="6421175"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04" name="tx604"/>
            <p:cNvSpPr/>
            <p:nvPr/>
          </p:nvSpPr>
          <p:spPr>
            <a:xfrm>
              <a:off x="8140759" y="727533"/>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605" name="pl60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08182" y="1743203"/>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6" name="tx686"/>
            <p:cNvSpPr/>
            <p:nvPr/>
          </p:nvSpPr>
          <p:spPr>
            <a:xfrm>
              <a:off x="607577" y="133664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87" name="tx687"/>
            <p:cNvSpPr/>
            <p:nvPr/>
          </p:nvSpPr>
          <p:spPr>
            <a:xfrm>
              <a:off x="545398" y="9300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8" name="pl688"/>
            <p:cNvSpPr/>
            <p:nvPr/>
          </p:nvSpPr>
          <p:spPr>
            <a:xfrm>
              <a:off x="697592" y="17832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pl689"/>
            <p:cNvSpPr/>
            <p:nvPr/>
          </p:nvSpPr>
          <p:spPr>
            <a:xfrm>
              <a:off x="697592" y="13766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0" name="pl690"/>
            <p:cNvSpPr/>
            <p:nvPr/>
          </p:nvSpPr>
          <p:spPr>
            <a:xfrm>
              <a:off x="697592" y="9700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1" name="tx691"/>
            <p:cNvSpPr/>
            <p:nvPr/>
          </p:nvSpPr>
          <p:spPr>
            <a:xfrm>
              <a:off x="508182" y="304728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2" name="tx692"/>
            <p:cNvSpPr/>
            <p:nvPr/>
          </p:nvSpPr>
          <p:spPr>
            <a:xfrm>
              <a:off x="607577" y="264073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3" name="tx693"/>
            <p:cNvSpPr/>
            <p:nvPr/>
          </p:nvSpPr>
          <p:spPr>
            <a:xfrm>
              <a:off x="545398" y="223417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4" name="pl694"/>
            <p:cNvSpPr/>
            <p:nvPr/>
          </p:nvSpPr>
          <p:spPr>
            <a:xfrm>
              <a:off x="697592" y="308729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5" name="pl695"/>
            <p:cNvSpPr/>
            <p:nvPr/>
          </p:nvSpPr>
          <p:spPr>
            <a:xfrm>
              <a:off x="697592" y="268073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697592" y="22741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08182" y="435136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8" name="tx698"/>
            <p:cNvSpPr/>
            <p:nvPr/>
          </p:nvSpPr>
          <p:spPr>
            <a:xfrm>
              <a:off x="607577" y="394481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9" name="tx699"/>
            <p:cNvSpPr/>
            <p:nvPr/>
          </p:nvSpPr>
          <p:spPr>
            <a:xfrm>
              <a:off x="545398" y="353825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0" name="pl700"/>
            <p:cNvSpPr/>
            <p:nvPr/>
          </p:nvSpPr>
          <p:spPr>
            <a:xfrm>
              <a:off x="697592" y="439137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pl701"/>
            <p:cNvSpPr/>
            <p:nvPr/>
          </p:nvSpPr>
          <p:spPr>
            <a:xfrm>
              <a:off x="697592" y="39848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2" name="pl702"/>
            <p:cNvSpPr/>
            <p:nvPr/>
          </p:nvSpPr>
          <p:spPr>
            <a:xfrm>
              <a:off x="697592" y="35782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3" name="tx703"/>
            <p:cNvSpPr/>
            <p:nvPr/>
          </p:nvSpPr>
          <p:spPr>
            <a:xfrm>
              <a:off x="508182" y="5655448"/>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4" name="tx704"/>
            <p:cNvSpPr/>
            <p:nvPr/>
          </p:nvSpPr>
          <p:spPr>
            <a:xfrm>
              <a:off x="607577" y="524889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5" name="tx705"/>
            <p:cNvSpPr/>
            <p:nvPr/>
          </p:nvSpPr>
          <p:spPr>
            <a:xfrm>
              <a:off x="545398" y="484233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pl706"/>
            <p:cNvSpPr/>
            <p:nvPr/>
          </p:nvSpPr>
          <p:spPr>
            <a:xfrm>
              <a:off x="697592" y="56954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7" name="pl707"/>
            <p:cNvSpPr/>
            <p:nvPr/>
          </p:nvSpPr>
          <p:spPr>
            <a:xfrm>
              <a:off x="697592" y="52888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8" name="pl708"/>
            <p:cNvSpPr/>
            <p:nvPr/>
          </p:nvSpPr>
          <p:spPr>
            <a:xfrm>
              <a:off x="697592" y="488234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tx70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10" name="tx710"/>
            <p:cNvSpPr/>
            <p:nvPr/>
          </p:nvSpPr>
          <p:spPr>
            <a:xfrm>
              <a:off x="732387" y="435349"/>
              <a:ext cx="554409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difference compared to 2019, by country, AMR, 2018-2025</a:t>
              </a:r>
            </a:p>
          </p:txBody>
        </p:sp>
        <p:sp>
          <p:nvSpPr>
            <p:cNvPr id="711" name="tx71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12" name="tx71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13" name="tx71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1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DTP1 coverage compared to 2019, for the 20 countries with the largest declines in coverage between 2019 and 2025. Among the 20 countries with the largest declines in DTP1 coverage between 2019 and 2025, Coverage was not higher in 2025 compared to 2019 in any of these 20 countries. Coverage was lower than in 2019 in 20 of these 20 countries (Argentina, Barbados, Belize, Bolivia, Chile, Colombia, Dominica, Ecuador, Grenada, Guatemala, Haiti, Honduras, Jamaica, Nicaragua, Panama, Paraguay, Peru, St Lucia, Suriname, and Venezuela). The largest decline in coverage was 28% points in Venezuela from 85% in 2019 to 57% in 2025.</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89807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4678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95491"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419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83982" y="574320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9" name="pl9"/>
            <p:cNvSpPr/>
            <p:nvPr/>
          </p:nvSpPr>
          <p:spPr>
            <a:xfrm>
              <a:off x="1883982" y="559629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0" name="pl10"/>
            <p:cNvSpPr/>
            <p:nvPr/>
          </p:nvSpPr>
          <p:spPr>
            <a:xfrm>
              <a:off x="1883982" y="544938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1" name="pl11"/>
            <p:cNvSpPr/>
            <p:nvPr/>
          </p:nvSpPr>
          <p:spPr>
            <a:xfrm>
              <a:off x="1883982" y="530247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2" name="pl12"/>
            <p:cNvSpPr/>
            <p:nvPr/>
          </p:nvSpPr>
          <p:spPr>
            <a:xfrm>
              <a:off x="1883982" y="515556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3" name="pl13"/>
            <p:cNvSpPr/>
            <p:nvPr/>
          </p:nvSpPr>
          <p:spPr>
            <a:xfrm>
              <a:off x="1883982" y="500865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4" name="pl14"/>
            <p:cNvSpPr/>
            <p:nvPr/>
          </p:nvSpPr>
          <p:spPr>
            <a:xfrm>
              <a:off x="1883982" y="486174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5" name="pl15"/>
            <p:cNvSpPr/>
            <p:nvPr/>
          </p:nvSpPr>
          <p:spPr>
            <a:xfrm>
              <a:off x="1883982" y="471483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6" name="pl16"/>
            <p:cNvSpPr/>
            <p:nvPr/>
          </p:nvSpPr>
          <p:spPr>
            <a:xfrm>
              <a:off x="1883982" y="4567926"/>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7" name="pl17"/>
            <p:cNvSpPr/>
            <p:nvPr/>
          </p:nvSpPr>
          <p:spPr>
            <a:xfrm>
              <a:off x="1883982" y="4421016"/>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8" name="pl18"/>
            <p:cNvSpPr/>
            <p:nvPr/>
          </p:nvSpPr>
          <p:spPr>
            <a:xfrm>
              <a:off x="1883982" y="4274106"/>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9" name="pl19"/>
            <p:cNvSpPr/>
            <p:nvPr/>
          </p:nvSpPr>
          <p:spPr>
            <a:xfrm>
              <a:off x="1883982" y="4127195"/>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0" name="pl20"/>
            <p:cNvSpPr/>
            <p:nvPr/>
          </p:nvSpPr>
          <p:spPr>
            <a:xfrm>
              <a:off x="1883982" y="3980285"/>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1" name="pl21"/>
            <p:cNvSpPr/>
            <p:nvPr/>
          </p:nvSpPr>
          <p:spPr>
            <a:xfrm>
              <a:off x="1883982" y="3833375"/>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2" name="pl22"/>
            <p:cNvSpPr/>
            <p:nvPr/>
          </p:nvSpPr>
          <p:spPr>
            <a:xfrm>
              <a:off x="1883982" y="3686464"/>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3" name="pl23"/>
            <p:cNvSpPr/>
            <p:nvPr/>
          </p:nvSpPr>
          <p:spPr>
            <a:xfrm>
              <a:off x="1883982" y="3539554"/>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4" name="pl24"/>
            <p:cNvSpPr/>
            <p:nvPr/>
          </p:nvSpPr>
          <p:spPr>
            <a:xfrm>
              <a:off x="1883982" y="3392644"/>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5" name="pl25"/>
            <p:cNvSpPr/>
            <p:nvPr/>
          </p:nvSpPr>
          <p:spPr>
            <a:xfrm>
              <a:off x="1883982" y="3245733"/>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6" name="pl26"/>
            <p:cNvSpPr/>
            <p:nvPr/>
          </p:nvSpPr>
          <p:spPr>
            <a:xfrm>
              <a:off x="1883982" y="3098823"/>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7" name="pl27"/>
            <p:cNvSpPr/>
            <p:nvPr/>
          </p:nvSpPr>
          <p:spPr>
            <a:xfrm>
              <a:off x="1883982" y="2951913"/>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8" name="pl28"/>
            <p:cNvSpPr/>
            <p:nvPr/>
          </p:nvSpPr>
          <p:spPr>
            <a:xfrm>
              <a:off x="1883982" y="2805002"/>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9" name="pl29"/>
            <p:cNvSpPr/>
            <p:nvPr/>
          </p:nvSpPr>
          <p:spPr>
            <a:xfrm>
              <a:off x="1883982" y="2658092"/>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0" name="pl30"/>
            <p:cNvSpPr/>
            <p:nvPr/>
          </p:nvSpPr>
          <p:spPr>
            <a:xfrm>
              <a:off x="1883982" y="2511182"/>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1" name="pl31"/>
            <p:cNvSpPr/>
            <p:nvPr/>
          </p:nvSpPr>
          <p:spPr>
            <a:xfrm>
              <a:off x="1883982" y="2364271"/>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2" name="pl32"/>
            <p:cNvSpPr/>
            <p:nvPr/>
          </p:nvSpPr>
          <p:spPr>
            <a:xfrm>
              <a:off x="1883982" y="2217361"/>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3" name="pl33"/>
            <p:cNvSpPr/>
            <p:nvPr/>
          </p:nvSpPr>
          <p:spPr>
            <a:xfrm>
              <a:off x="1883982" y="2070451"/>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4" name="pl34"/>
            <p:cNvSpPr/>
            <p:nvPr/>
          </p:nvSpPr>
          <p:spPr>
            <a:xfrm>
              <a:off x="1883982" y="1923540"/>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5" name="pl35"/>
            <p:cNvSpPr/>
            <p:nvPr/>
          </p:nvSpPr>
          <p:spPr>
            <a:xfrm>
              <a:off x="1883982" y="1776630"/>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6" name="pl36"/>
            <p:cNvSpPr/>
            <p:nvPr/>
          </p:nvSpPr>
          <p:spPr>
            <a:xfrm>
              <a:off x="1883982" y="162971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7" name="pl37"/>
            <p:cNvSpPr/>
            <p:nvPr/>
          </p:nvSpPr>
          <p:spPr>
            <a:xfrm>
              <a:off x="1883982" y="148280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8" name="pl38"/>
            <p:cNvSpPr/>
            <p:nvPr/>
          </p:nvSpPr>
          <p:spPr>
            <a:xfrm>
              <a:off x="1883982" y="133589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9" name="pl39"/>
            <p:cNvSpPr/>
            <p:nvPr/>
          </p:nvSpPr>
          <p:spPr>
            <a:xfrm>
              <a:off x="1883982" y="118898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0" name="pl40"/>
            <p:cNvSpPr/>
            <p:nvPr/>
          </p:nvSpPr>
          <p:spPr>
            <a:xfrm>
              <a:off x="1883982" y="104207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1" name="pl41"/>
            <p:cNvSpPr/>
            <p:nvPr/>
          </p:nvSpPr>
          <p:spPr>
            <a:xfrm>
              <a:off x="1883982" y="89516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2" name="pl42"/>
            <p:cNvSpPr/>
            <p:nvPr/>
          </p:nvSpPr>
          <p:spPr>
            <a:xfrm>
              <a:off x="1883982" y="74825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3" name="pl43"/>
            <p:cNvSpPr/>
            <p:nvPr/>
          </p:nvSpPr>
          <p:spPr>
            <a:xfrm>
              <a:off x="217372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362243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071137"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51984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796855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7562913" y="748257"/>
              <a:ext cx="347689" cy="0"/>
            </a:xfrm>
            <a:custGeom>
              <a:avLst/>
              <a:pathLst>
                <a:path w="347689" h="0">
                  <a:moveTo>
                    <a:pt x="0" y="0"/>
                  </a:moveTo>
                  <a:lnTo>
                    <a:pt x="173844" y="0"/>
                  </a:lnTo>
                  <a:lnTo>
                    <a:pt x="347689" y="0"/>
                  </a:lnTo>
                  <a:lnTo>
                    <a:pt x="347689" y="0"/>
                  </a:lnTo>
                  <a:lnTo>
                    <a:pt x="347689" y="0"/>
                  </a:lnTo>
                  <a:lnTo>
                    <a:pt x="347689" y="0"/>
                  </a:lnTo>
                  <a:lnTo>
                    <a:pt x="347689" y="0"/>
                  </a:lnTo>
                </a:path>
              </a:pathLst>
            </a:custGeom>
            <a:ln w="108405" cap="flat">
              <a:solidFill>
                <a:srgbClr val="E8E8E8">
                  <a:alpha val="100000"/>
                </a:srgbClr>
              </a:solidFill>
              <a:prstDash val="solid"/>
              <a:round/>
            </a:ln>
          </p:spPr>
          <p:txBody>
            <a:bodyPr/>
            <a:lstStyle/>
            <a:p/>
          </p:txBody>
        </p:sp>
        <p:sp>
          <p:nvSpPr>
            <p:cNvPr id="49" name="pl49"/>
            <p:cNvSpPr/>
            <p:nvPr/>
          </p:nvSpPr>
          <p:spPr>
            <a:xfrm>
              <a:off x="7447017" y="895168"/>
              <a:ext cx="463586" cy="0"/>
            </a:xfrm>
            <a:custGeom>
              <a:avLst/>
              <a:pathLst>
                <a:path w="463586" h="0">
                  <a:moveTo>
                    <a:pt x="0" y="0"/>
                  </a:moveTo>
                  <a:lnTo>
                    <a:pt x="0" y="0"/>
                  </a:lnTo>
                  <a:lnTo>
                    <a:pt x="347689" y="0"/>
                  </a:lnTo>
                  <a:lnTo>
                    <a:pt x="405637" y="0"/>
                  </a:lnTo>
                  <a:lnTo>
                    <a:pt x="405637" y="0"/>
                  </a:lnTo>
                  <a:lnTo>
                    <a:pt x="463586" y="0"/>
                  </a:lnTo>
                  <a:lnTo>
                    <a:pt x="463586" y="0"/>
                  </a:lnTo>
                </a:path>
              </a:pathLst>
            </a:custGeom>
            <a:ln w="108405" cap="flat">
              <a:solidFill>
                <a:srgbClr val="E8E8E8">
                  <a:alpha val="100000"/>
                </a:srgbClr>
              </a:solidFill>
              <a:prstDash val="solid"/>
              <a:round/>
            </a:ln>
          </p:spPr>
          <p:txBody>
            <a:bodyPr/>
            <a:lstStyle/>
            <a:p/>
          </p:txBody>
        </p:sp>
        <p:sp>
          <p:nvSpPr>
            <p:cNvPr id="50" name="pl50"/>
            <p:cNvSpPr/>
            <p:nvPr/>
          </p:nvSpPr>
          <p:spPr>
            <a:xfrm>
              <a:off x="7910603" y="1042078"/>
              <a:ext cx="0" cy="0"/>
            </a:xfrm>
            <a:custGeom>
              <a:avLst/>
              <a:pathLst>
                <a:path w="0" h="0">
                  <a:moveTo>
                    <a:pt x="0" y="0"/>
                  </a:moveTo>
                  <a:lnTo>
                    <a:pt x="0" y="0"/>
                  </a:lnTo>
                  <a:lnTo>
                    <a:pt x="0" y="0"/>
                  </a:lnTo>
                  <a:lnTo>
                    <a:pt x="0" y="0"/>
                  </a:lnTo>
                  <a:lnTo>
                    <a:pt x="0" y="0"/>
                  </a:lnTo>
                  <a:lnTo>
                    <a:pt x="0" y="0"/>
                  </a:lnTo>
                  <a:lnTo>
                    <a:pt x="0" y="0"/>
                  </a:lnTo>
                </a:path>
              </a:pathLst>
            </a:custGeom>
            <a:ln w="108405" cap="flat">
              <a:solidFill>
                <a:srgbClr val="E8E8E8">
                  <a:alpha val="100000"/>
                </a:srgbClr>
              </a:solidFill>
              <a:prstDash val="solid"/>
              <a:round/>
            </a:ln>
          </p:spPr>
          <p:txBody>
            <a:bodyPr/>
            <a:lstStyle/>
            <a:p/>
          </p:txBody>
        </p:sp>
        <p:sp>
          <p:nvSpPr>
            <p:cNvPr id="51" name="pl51"/>
            <p:cNvSpPr/>
            <p:nvPr/>
          </p:nvSpPr>
          <p:spPr>
            <a:xfrm>
              <a:off x="7736758" y="1188988"/>
              <a:ext cx="173844" cy="0"/>
            </a:xfrm>
            <a:custGeom>
              <a:avLst/>
              <a:pathLst>
                <a:path w="173844" h="0">
                  <a:moveTo>
                    <a:pt x="0" y="0"/>
                  </a:moveTo>
                  <a:lnTo>
                    <a:pt x="0" y="0"/>
                  </a:lnTo>
                  <a:lnTo>
                    <a:pt x="0" y="0"/>
                  </a:lnTo>
                  <a:lnTo>
                    <a:pt x="57948" y="0"/>
                  </a:lnTo>
                  <a:lnTo>
                    <a:pt x="115896" y="0"/>
                  </a:lnTo>
                  <a:lnTo>
                    <a:pt x="115896" y="0"/>
                  </a:lnTo>
                  <a:lnTo>
                    <a:pt x="173844" y="0"/>
                  </a:lnTo>
                </a:path>
              </a:pathLst>
            </a:custGeom>
            <a:ln w="108405" cap="flat">
              <a:solidFill>
                <a:srgbClr val="E8E8E8">
                  <a:alpha val="100000"/>
                </a:srgbClr>
              </a:solidFill>
              <a:prstDash val="solid"/>
              <a:round/>
            </a:ln>
          </p:spPr>
          <p:txBody>
            <a:bodyPr/>
            <a:lstStyle/>
            <a:p/>
          </p:txBody>
        </p:sp>
        <p:sp>
          <p:nvSpPr>
            <p:cNvPr id="52" name="pl52"/>
            <p:cNvSpPr/>
            <p:nvPr/>
          </p:nvSpPr>
          <p:spPr>
            <a:xfrm>
              <a:off x="7852655" y="1335899"/>
              <a:ext cx="57948" cy="0"/>
            </a:xfrm>
            <a:custGeom>
              <a:avLst/>
              <a:pathLst>
                <a:path w="57948" h="0">
                  <a:moveTo>
                    <a:pt x="0" y="0"/>
                  </a:moveTo>
                  <a:lnTo>
                    <a:pt x="57948" y="0"/>
                  </a:lnTo>
                  <a:lnTo>
                    <a:pt x="57948" y="0"/>
                  </a:lnTo>
                  <a:lnTo>
                    <a:pt x="57948" y="0"/>
                  </a:lnTo>
                  <a:lnTo>
                    <a:pt x="57948" y="0"/>
                  </a:lnTo>
                  <a:lnTo>
                    <a:pt x="57948" y="0"/>
                  </a:lnTo>
                  <a:lnTo>
                    <a:pt x="57948" y="0"/>
                  </a:lnTo>
                </a:path>
              </a:pathLst>
            </a:custGeom>
            <a:ln w="108405" cap="flat">
              <a:solidFill>
                <a:srgbClr val="E8E8E8">
                  <a:alpha val="100000"/>
                </a:srgbClr>
              </a:solidFill>
              <a:prstDash val="solid"/>
              <a:round/>
            </a:ln>
          </p:spPr>
          <p:txBody>
            <a:bodyPr/>
            <a:lstStyle/>
            <a:p/>
          </p:txBody>
        </p:sp>
        <p:sp>
          <p:nvSpPr>
            <p:cNvPr id="53" name="pl53"/>
            <p:cNvSpPr/>
            <p:nvPr/>
          </p:nvSpPr>
          <p:spPr>
            <a:xfrm>
              <a:off x="7736758" y="1482809"/>
              <a:ext cx="173844" cy="0"/>
            </a:xfrm>
            <a:custGeom>
              <a:avLst/>
              <a:pathLst>
                <a:path w="173844" h="0">
                  <a:moveTo>
                    <a:pt x="0" y="0"/>
                  </a:moveTo>
                  <a:lnTo>
                    <a:pt x="57948" y="0"/>
                  </a:lnTo>
                  <a:lnTo>
                    <a:pt x="57948" y="0"/>
                  </a:lnTo>
                  <a:lnTo>
                    <a:pt x="57948" y="0"/>
                  </a:lnTo>
                  <a:lnTo>
                    <a:pt x="115896" y="0"/>
                  </a:lnTo>
                  <a:lnTo>
                    <a:pt x="173844" y="0"/>
                  </a:lnTo>
                  <a:lnTo>
                    <a:pt x="173844" y="0"/>
                  </a:lnTo>
                </a:path>
              </a:pathLst>
            </a:custGeom>
            <a:ln w="108405" cap="flat">
              <a:solidFill>
                <a:srgbClr val="E8E8E8">
                  <a:alpha val="100000"/>
                </a:srgbClr>
              </a:solidFill>
              <a:prstDash val="solid"/>
              <a:round/>
            </a:ln>
          </p:spPr>
          <p:txBody>
            <a:bodyPr/>
            <a:lstStyle/>
            <a:p/>
          </p:txBody>
        </p:sp>
        <p:sp>
          <p:nvSpPr>
            <p:cNvPr id="54" name="pl54"/>
            <p:cNvSpPr/>
            <p:nvPr/>
          </p:nvSpPr>
          <p:spPr>
            <a:xfrm>
              <a:off x="7504965" y="1629719"/>
              <a:ext cx="405637" cy="0"/>
            </a:xfrm>
            <a:custGeom>
              <a:avLst/>
              <a:pathLst>
                <a:path w="405637" h="0">
                  <a:moveTo>
                    <a:pt x="0" y="0"/>
                  </a:moveTo>
                  <a:lnTo>
                    <a:pt x="115896" y="0"/>
                  </a:lnTo>
                  <a:lnTo>
                    <a:pt x="405637" y="0"/>
                  </a:lnTo>
                  <a:lnTo>
                    <a:pt x="405637" y="0"/>
                  </a:lnTo>
                  <a:lnTo>
                    <a:pt x="405637" y="0"/>
                  </a:lnTo>
                  <a:lnTo>
                    <a:pt x="405637" y="0"/>
                  </a:lnTo>
                  <a:lnTo>
                    <a:pt x="405637" y="0"/>
                  </a:lnTo>
                </a:path>
              </a:pathLst>
            </a:custGeom>
            <a:ln w="108405" cap="flat">
              <a:solidFill>
                <a:srgbClr val="E8E8E8">
                  <a:alpha val="100000"/>
                </a:srgbClr>
              </a:solidFill>
              <a:prstDash val="solid"/>
              <a:round/>
            </a:ln>
          </p:spPr>
          <p:txBody>
            <a:bodyPr/>
            <a:lstStyle/>
            <a:p/>
          </p:txBody>
        </p:sp>
        <p:sp>
          <p:nvSpPr>
            <p:cNvPr id="55" name="pl55"/>
            <p:cNvSpPr/>
            <p:nvPr/>
          </p:nvSpPr>
          <p:spPr>
            <a:xfrm>
              <a:off x="7504965" y="1776630"/>
              <a:ext cx="405637" cy="0"/>
            </a:xfrm>
            <a:custGeom>
              <a:avLst/>
              <a:pathLst>
                <a:path w="405637" h="0">
                  <a:moveTo>
                    <a:pt x="0" y="0"/>
                  </a:moveTo>
                  <a:lnTo>
                    <a:pt x="57948" y="0"/>
                  </a:lnTo>
                  <a:lnTo>
                    <a:pt x="57948" y="0"/>
                  </a:lnTo>
                  <a:lnTo>
                    <a:pt x="173844" y="0"/>
                  </a:lnTo>
                  <a:lnTo>
                    <a:pt x="405637" y="0"/>
                  </a:lnTo>
                  <a:lnTo>
                    <a:pt x="405637" y="0"/>
                  </a:lnTo>
                  <a:lnTo>
                    <a:pt x="405637" y="0"/>
                  </a:lnTo>
                </a:path>
              </a:pathLst>
            </a:custGeom>
            <a:ln w="108405" cap="flat">
              <a:solidFill>
                <a:srgbClr val="E8E8E8">
                  <a:alpha val="100000"/>
                </a:srgbClr>
              </a:solidFill>
              <a:prstDash val="solid"/>
              <a:round/>
            </a:ln>
          </p:spPr>
          <p:txBody>
            <a:bodyPr/>
            <a:lstStyle/>
            <a:p/>
          </p:txBody>
        </p:sp>
        <p:sp>
          <p:nvSpPr>
            <p:cNvPr id="56" name="pl56"/>
            <p:cNvSpPr/>
            <p:nvPr/>
          </p:nvSpPr>
          <p:spPr>
            <a:xfrm>
              <a:off x="7794706" y="1923540"/>
              <a:ext cx="115896" cy="0"/>
            </a:xfrm>
            <a:custGeom>
              <a:avLst/>
              <a:pathLst>
                <a:path w="115896" h="0">
                  <a:moveTo>
                    <a:pt x="0" y="0"/>
                  </a:moveTo>
                  <a:lnTo>
                    <a:pt x="57948" y="0"/>
                  </a:lnTo>
                  <a:lnTo>
                    <a:pt x="57948" y="0"/>
                  </a:lnTo>
                  <a:lnTo>
                    <a:pt x="57948" y="0"/>
                  </a:lnTo>
                  <a:lnTo>
                    <a:pt x="115896" y="0"/>
                  </a:lnTo>
                  <a:lnTo>
                    <a:pt x="115896" y="0"/>
                  </a:lnTo>
                  <a:lnTo>
                    <a:pt x="115896" y="0"/>
                  </a:lnTo>
                </a:path>
              </a:pathLst>
            </a:custGeom>
            <a:ln w="108405" cap="flat">
              <a:solidFill>
                <a:srgbClr val="E8E8E8">
                  <a:alpha val="100000"/>
                </a:srgbClr>
              </a:solidFill>
              <a:prstDash val="solid"/>
              <a:round/>
            </a:ln>
          </p:spPr>
          <p:txBody>
            <a:bodyPr/>
            <a:lstStyle/>
            <a:p/>
          </p:txBody>
        </p:sp>
        <p:sp>
          <p:nvSpPr>
            <p:cNvPr id="57" name="pl57"/>
            <p:cNvSpPr/>
            <p:nvPr/>
          </p:nvSpPr>
          <p:spPr>
            <a:xfrm>
              <a:off x="6461896" y="2070451"/>
              <a:ext cx="1390758" cy="0"/>
            </a:xfrm>
            <a:custGeom>
              <a:avLst/>
              <a:pathLst>
                <a:path w="1390758" h="0">
                  <a:moveTo>
                    <a:pt x="0" y="0"/>
                  </a:moveTo>
                  <a:lnTo>
                    <a:pt x="289741" y="0"/>
                  </a:lnTo>
                  <a:lnTo>
                    <a:pt x="579482" y="0"/>
                  </a:lnTo>
                  <a:lnTo>
                    <a:pt x="695379" y="0"/>
                  </a:lnTo>
                  <a:lnTo>
                    <a:pt x="811275" y="0"/>
                  </a:lnTo>
                  <a:lnTo>
                    <a:pt x="927172" y="0"/>
                  </a:lnTo>
                  <a:lnTo>
                    <a:pt x="1390758" y="0"/>
                  </a:lnTo>
                </a:path>
              </a:pathLst>
            </a:custGeom>
            <a:ln w="108405" cap="flat">
              <a:solidFill>
                <a:srgbClr val="E8E8E8">
                  <a:alpha val="100000"/>
                </a:srgbClr>
              </a:solidFill>
              <a:prstDash val="solid"/>
              <a:round/>
            </a:ln>
          </p:spPr>
          <p:txBody>
            <a:bodyPr/>
            <a:lstStyle/>
            <a:p/>
          </p:txBody>
        </p:sp>
        <p:sp>
          <p:nvSpPr>
            <p:cNvPr id="58" name="pl58"/>
            <p:cNvSpPr/>
            <p:nvPr/>
          </p:nvSpPr>
          <p:spPr>
            <a:xfrm>
              <a:off x="7852655" y="2217361"/>
              <a:ext cx="57948" cy="0"/>
            </a:xfrm>
            <a:custGeom>
              <a:avLst/>
              <a:pathLst>
                <a:path w="57948" h="0">
                  <a:moveTo>
                    <a:pt x="0" y="0"/>
                  </a:moveTo>
                  <a:lnTo>
                    <a:pt x="0" y="0"/>
                  </a:lnTo>
                  <a:lnTo>
                    <a:pt x="0" y="0"/>
                  </a:lnTo>
                  <a:lnTo>
                    <a:pt x="57948" y="0"/>
                  </a:lnTo>
                  <a:lnTo>
                    <a:pt x="57948" y="0"/>
                  </a:lnTo>
                  <a:lnTo>
                    <a:pt x="57948" y="0"/>
                  </a:lnTo>
                  <a:lnTo>
                    <a:pt x="57948" y="0"/>
                  </a:lnTo>
                </a:path>
              </a:pathLst>
            </a:custGeom>
            <a:ln w="108405" cap="flat">
              <a:solidFill>
                <a:srgbClr val="E8E8E8">
                  <a:alpha val="100000"/>
                </a:srgbClr>
              </a:solidFill>
              <a:prstDash val="solid"/>
              <a:round/>
            </a:ln>
          </p:spPr>
          <p:txBody>
            <a:bodyPr/>
            <a:lstStyle/>
            <a:p/>
          </p:txBody>
        </p:sp>
        <p:sp>
          <p:nvSpPr>
            <p:cNvPr id="59" name="pl59"/>
            <p:cNvSpPr/>
            <p:nvPr/>
          </p:nvSpPr>
          <p:spPr>
            <a:xfrm>
              <a:off x="7794706" y="2364271"/>
              <a:ext cx="57948" cy="0"/>
            </a:xfrm>
            <a:custGeom>
              <a:avLst/>
              <a:pathLst>
                <a:path w="57948" h="0">
                  <a:moveTo>
                    <a:pt x="0" y="0"/>
                  </a:moveTo>
                  <a:lnTo>
                    <a:pt x="0" y="0"/>
                  </a:lnTo>
                  <a:lnTo>
                    <a:pt x="0" y="0"/>
                  </a:lnTo>
                  <a:lnTo>
                    <a:pt x="57948" y="0"/>
                  </a:lnTo>
                  <a:lnTo>
                    <a:pt x="57948" y="0"/>
                  </a:lnTo>
                  <a:lnTo>
                    <a:pt x="57948" y="0"/>
                  </a:lnTo>
                  <a:lnTo>
                    <a:pt x="57948" y="0"/>
                  </a:lnTo>
                </a:path>
              </a:pathLst>
            </a:custGeom>
            <a:ln w="108405" cap="flat">
              <a:solidFill>
                <a:srgbClr val="E8E8E8">
                  <a:alpha val="100000"/>
                </a:srgbClr>
              </a:solidFill>
              <a:prstDash val="solid"/>
              <a:round/>
            </a:ln>
          </p:spPr>
          <p:txBody>
            <a:bodyPr/>
            <a:lstStyle/>
            <a:p/>
          </p:txBody>
        </p:sp>
        <p:sp>
          <p:nvSpPr>
            <p:cNvPr id="60" name="pl60"/>
            <p:cNvSpPr/>
            <p:nvPr/>
          </p:nvSpPr>
          <p:spPr>
            <a:xfrm>
              <a:off x="7562913" y="2511182"/>
              <a:ext cx="347689" cy="0"/>
            </a:xfrm>
            <a:custGeom>
              <a:avLst/>
              <a:pathLst>
                <a:path w="347689" h="0">
                  <a:moveTo>
                    <a:pt x="0" y="0"/>
                  </a:moveTo>
                  <a:lnTo>
                    <a:pt x="115896" y="0"/>
                  </a:lnTo>
                  <a:lnTo>
                    <a:pt x="173844" y="0"/>
                  </a:lnTo>
                  <a:lnTo>
                    <a:pt x="231793" y="0"/>
                  </a:lnTo>
                  <a:lnTo>
                    <a:pt x="347689" y="0"/>
                  </a:lnTo>
                  <a:lnTo>
                    <a:pt x="347689" y="0"/>
                  </a:lnTo>
                  <a:lnTo>
                    <a:pt x="347689" y="0"/>
                  </a:lnTo>
                </a:path>
              </a:pathLst>
            </a:custGeom>
            <a:ln w="108405" cap="flat">
              <a:solidFill>
                <a:srgbClr val="E8E8E8">
                  <a:alpha val="100000"/>
                </a:srgbClr>
              </a:solidFill>
              <a:prstDash val="solid"/>
              <a:round/>
            </a:ln>
          </p:spPr>
          <p:txBody>
            <a:bodyPr/>
            <a:lstStyle/>
            <a:p/>
          </p:txBody>
        </p:sp>
        <p:sp>
          <p:nvSpPr>
            <p:cNvPr id="61" name="pl61"/>
            <p:cNvSpPr/>
            <p:nvPr/>
          </p:nvSpPr>
          <p:spPr>
            <a:xfrm>
              <a:off x="7157275" y="2658092"/>
              <a:ext cx="753327" cy="0"/>
            </a:xfrm>
            <a:custGeom>
              <a:avLst/>
              <a:pathLst>
                <a:path w="753327" h="0">
                  <a:moveTo>
                    <a:pt x="0" y="0"/>
                  </a:moveTo>
                  <a:lnTo>
                    <a:pt x="579482" y="0"/>
                  </a:lnTo>
                  <a:lnTo>
                    <a:pt x="637431" y="0"/>
                  </a:lnTo>
                  <a:lnTo>
                    <a:pt x="637431" y="0"/>
                  </a:lnTo>
                  <a:lnTo>
                    <a:pt x="695379" y="0"/>
                  </a:lnTo>
                  <a:lnTo>
                    <a:pt x="695379" y="0"/>
                  </a:lnTo>
                  <a:lnTo>
                    <a:pt x="753327" y="0"/>
                  </a:lnTo>
                </a:path>
              </a:pathLst>
            </a:custGeom>
            <a:ln w="108405" cap="flat">
              <a:solidFill>
                <a:srgbClr val="E8E8E8">
                  <a:alpha val="100000"/>
                </a:srgbClr>
              </a:solidFill>
              <a:prstDash val="solid"/>
              <a:round/>
            </a:ln>
          </p:spPr>
          <p:txBody>
            <a:bodyPr/>
            <a:lstStyle/>
            <a:p/>
          </p:txBody>
        </p:sp>
        <p:sp>
          <p:nvSpPr>
            <p:cNvPr id="62" name="pl62"/>
            <p:cNvSpPr/>
            <p:nvPr/>
          </p:nvSpPr>
          <p:spPr>
            <a:xfrm>
              <a:off x="7678810" y="2805002"/>
              <a:ext cx="231793" cy="0"/>
            </a:xfrm>
            <a:custGeom>
              <a:avLst/>
              <a:pathLst>
                <a:path w="231793" h="0">
                  <a:moveTo>
                    <a:pt x="0" y="0"/>
                  </a:moveTo>
                  <a:lnTo>
                    <a:pt x="57948" y="0"/>
                  </a:lnTo>
                  <a:lnTo>
                    <a:pt x="231793" y="0"/>
                  </a:lnTo>
                  <a:lnTo>
                    <a:pt x="231793" y="0"/>
                  </a:lnTo>
                  <a:lnTo>
                    <a:pt x="231793" y="0"/>
                  </a:lnTo>
                  <a:lnTo>
                    <a:pt x="231793" y="0"/>
                  </a:lnTo>
                  <a:lnTo>
                    <a:pt x="231793" y="0"/>
                  </a:lnTo>
                </a:path>
              </a:pathLst>
            </a:custGeom>
            <a:ln w="108405" cap="flat">
              <a:solidFill>
                <a:srgbClr val="E8E8E8">
                  <a:alpha val="100000"/>
                </a:srgbClr>
              </a:solidFill>
              <a:prstDash val="solid"/>
              <a:round/>
            </a:ln>
          </p:spPr>
          <p:txBody>
            <a:bodyPr/>
            <a:lstStyle/>
            <a:p/>
          </p:txBody>
        </p:sp>
        <p:sp>
          <p:nvSpPr>
            <p:cNvPr id="63" name="pl63"/>
            <p:cNvSpPr/>
            <p:nvPr/>
          </p:nvSpPr>
          <p:spPr>
            <a:xfrm>
              <a:off x="7678810" y="2951913"/>
              <a:ext cx="231793" cy="0"/>
            </a:xfrm>
            <a:custGeom>
              <a:avLst/>
              <a:pathLst>
                <a:path w="231793" h="0">
                  <a:moveTo>
                    <a:pt x="0" y="0"/>
                  </a:moveTo>
                  <a:lnTo>
                    <a:pt x="0" y="0"/>
                  </a:lnTo>
                  <a:lnTo>
                    <a:pt x="57948" y="0"/>
                  </a:lnTo>
                  <a:lnTo>
                    <a:pt x="57948" y="0"/>
                  </a:lnTo>
                  <a:lnTo>
                    <a:pt x="231793" y="0"/>
                  </a:lnTo>
                  <a:lnTo>
                    <a:pt x="231793" y="0"/>
                  </a:lnTo>
                  <a:lnTo>
                    <a:pt x="231793" y="0"/>
                  </a:lnTo>
                </a:path>
              </a:pathLst>
            </a:custGeom>
            <a:ln w="108405" cap="flat">
              <a:solidFill>
                <a:srgbClr val="E8E8E8">
                  <a:alpha val="100000"/>
                </a:srgbClr>
              </a:solidFill>
              <a:prstDash val="solid"/>
              <a:round/>
            </a:ln>
          </p:spPr>
          <p:txBody>
            <a:bodyPr/>
            <a:lstStyle/>
            <a:p/>
          </p:txBody>
        </p:sp>
        <p:sp>
          <p:nvSpPr>
            <p:cNvPr id="64" name="pl64"/>
            <p:cNvSpPr/>
            <p:nvPr/>
          </p:nvSpPr>
          <p:spPr>
            <a:xfrm>
              <a:off x="7562913" y="3098823"/>
              <a:ext cx="347689" cy="0"/>
            </a:xfrm>
            <a:custGeom>
              <a:avLst/>
              <a:pathLst>
                <a:path w="347689" h="0">
                  <a:moveTo>
                    <a:pt x="0" y="0"/>
                  </a:moveTo>
                  <a:lnTo>
                    <a:pt x="115896" y="0"/>
                  </a:lnTo>
                  <a:lnTo>
                    <a:pt x="173844" y="0"/>
                  </a:lnTo>
                  <a:lnTo>
                    <a:pt x="231793" y="0"/>
                  </a:lnTo>
                  <a:lnTo>
                    <a:pt x="289741" y="0"/>
                  </a:lnTo>
                  <a:lnTo>
                    <a:pt x="347689" y="0"/>
                  </a:lnTo>
                  <a:lnTo>
                    <a:pt x="347689" y="0"/>
                  </a:lnTo>
                </a:path>
              </a:pathLst>
            </a:custGeom>
            <a:ln w="108405" cap="flat">
              <a:solidFill>
                <a:srgbClr val="E8E8E8">
                  <a:alpha val="100000"/>
                </a:srgbClr>
              </a:solidFill>
              <a:prstDash val="solid"/>
              <a:round/>
            </a:ln>
          </p:spPr>
          <p:txBody>
            <a:bodyPr/>
            <a:lstStyle/>
            <a:p/>
          </p:txBody>
        </p:sp>
        <p:sp>
          <p:nvSpPr>
            <p:cNvPr id="65" name="pl65"/>
            <p:cNvSpPr/>
            <p:nvPr/>
          </p:nvSpPr>
          <p:spPr>
            <a:xfrm>
              <a:off x="7331120" y="3245733"/>
              <a:ext cx="347689" cy="0"/>
            </a:xfrm>
            <a:custGeom>
              <a:avLst/>
              <a:pathLst>
                <a:path w="347689" h="0">
                  <a:moveTo>
                    <a:pt x="0" y="0"/>
                  </a:moveTo>
                  <a:lnTo>
                    <a:pt x="57948" y="0"/>
                  </a:lnTo>
                  <a:lnTo>
                    <a:pt x="115896" y="0"/>
                  </a:lnTo>
                  <a:lnTo>
                    <a:pt x="115896" y="0"/>
                  </a:lnTo>
                  <a:lnTo>
                    <a:pt x="173844" y="0"/>
                  </a:lnTo>
                  <a:lnTo>
                    <a:pt x="289741" y="0"/>
                  </a:lnTo>
                  <a:lnTo>
                    <a:pt x="347689" y="0"/>
                  </a:lnTo>
                </a:path>
              </a:pathLst>
            </a:custGeom>
            <a:ln w="108405" cap="flat">
              <a:solidFill>
                <a:srgbClr val="E8E8E8">
                  <a:alpha val="100000"/>
                </a:srgbClr>
              </a:solidFill>
              <a:prstDash val="solid"/>
              <a:round/>
            </a:ln>
          </p:spPr>
          <p:txBody>
            <a:bodyPr/>
            <a:lstStyle/>
            <a:p/>
          </p:txBody>
        </p:sp>
        <p:sp>
          <p:nvSpPr>
            <p:cNvPr id="66" name="pl66"/>
            <p:cNvSpPr/>
            <p:nvPr/>
          </p:nvSpPr>
          <p:spPr>
            <a:xfrm>
              <a:off x="7447017" y="3392644"/>
              <a:ext cx="405637" cy="0"/>
            </a:xfrm>
            <a:custGeom>
              <a:avLst/>
              <a:pathLst>
                <a:path w="405637" h="0">
                  <a:moveTo>
                    <a:pt x="0" y="0"/>
                  </a:moveTo>
                  <a:lnTo>
                    <a:pt x="115896" y="0"/>
                  </a:lnTo>
                  <a:lnTo>
                    <a:pt x="115896" y="0"/>
                  </a:lnTo>
                  <a:lnTo>
                    <a:pt x="173844" y="0"/>
                  </a:lnTo>
                  <a:lnTo>
                    <a:pt x="347689" y="0"/>
                  </a:lnTo>
                  <a:lnTo>
                    <a:pt x="405637" y="0"/>
                  </a:lnTo>
                  <a:lnTo>
                    <a:pt x="405637" y="0"/>
                  </a:lnTo>
                </a:path>
              </a:pathLst>
            </a:custGeom>
            <a:ln w="108405" cap="flat">
              <a:solidFill>
                <a:srgbClr val="E8E8E8">
                  <a:alpha val="100000"/>
                </a:srgbClr>
              </a:solidFill>
              <a:prstDash val="solid"/>
              <a:round/>
            </a:ln>
          </p:spPr>
          <p:txBody>
            <a:bodyPr/>
            <a:lstStyle/>
            <a:p/>
          </p:txBody>
        </p:sp>
        <p:sp>
          <p:nvSpPr>
            <p:cNvPr id="67" name="pl67"/>
            <p:cNvSpPr/>
            <p:nvPr/>
          </p:nvSpPr>
          <p:spPr>
            <a:xfrm>
              <a:off x="6751637" y="3539554"/>
              <a:ext cx="869224" cy="0"/>
            </a:xfrm>
            <a:custGeom>
              <a:avLst/>
              <a:pathLst>
                <a:path w="869224" h="0">
                  <a:moveTo>
                    <a:pt x="0" y="0"/>
                  </a:moveTo>
                  <a:lnTo>
                    <a:pt x="0" y="0"/>
                  </a:lnTo>
                  <a:lnTo>
                    <a:pt x="289741" y="0"/>
                  </a:lnTo>
                  <a:lnTo>
                    <a:pt x="753327" y="0"/>
                  </a:lnTo>
                  <a:lnTo>
                    <a:pt x="811275" y="0"/>
                  </a:lnTo>
                  <a:lnTo>
                    <a:pt x="811275" y="0"/>
                  </a:lnTo>
                  <a:lnTo>
                    <a:pt x="869224" y="0"/>
                  </a:lnTo>
                </a:path>
              </a:pathLst>
            </a:custGeom>
            <a:ln w="108405" cap="flat">
              <a:solidFill>
                <a:srgbClr val="E8E8E8">
                  <a:alpha val="100000"/>
                </a:srgbClr>
              </a:solidFill>
              <a:prstDash val="solid"/>
              <a:round/>
            </a:ln>
          </p:spPr>
          <p:txBody>
            <a:bodyPr/>
            <a:lstStyle/>
            <a:p/>
          </p:txBody>
        </p:sp>
        <p:sp>
          <p:nvSpPr>
            <p:cNvPr id="68" name="pl68"/>
            <p:cNvSpPr/>
            <p:nvPr/>
          </p:nvSpPr>
          <p:spPr>
            <a:xfrm>
              <a:off x="7447017" y="3686464"/>
              <a:ext cx="57948" cy="0"/>
            </a:xfrm>
            <a:custGeom>
              <a:avLst/>
              <a:pathLst>
                <a:path w="57948" h="0">
                  <a:moveTo>
                    <a:pt x="0" y="0"/>
                  </a:moveTo>
                  <a:lnTo>
                    <a:pt x="57948" y="0"/>
                  </a:lnTo>
                  <a:lnTo>
                    <a:pt x="57948" y="0"/>
                  </a:lnTo>
                  <a:lnTo>
                    <a:pt x="57948" y="0"/>
                  </a:lnTo>
                  <a:lnTo>
                    <a:pt x="57948" y="0"/>
                  </a:lnTo>
                  <a:lnTo>
                    <a:pt x="57948" y="0"/>
                  </a:lnTo>
                  <a:lnTo>
                    <a:pt x="57948" y="0"/>
                  </a:lnTo>
                </a:path>
              </a:pathLst>
            </a:custGeom>
            <a:ln w="108405" cap="flat">
              <a:solidFill>
                <a:srgbClr val="E8E8E8">
                  <a:alpha val="100000"/>
                </a:srgbClr>
              </a:solidFill>
              <a:prstDash val="solid"/>
              <a:round/>
            </a:ln>
          </p:spPr>
          <p:txBody>
            <a:bodyPr/>
            <a:lstStyle/>
            <a:p/>
          </p:txBody>
        </p:sp>
        <p:sp>
          <p:nvSpPr>
            <p:cNvPr id="69" name="pl69"/>
            <p:cNvSpPr/>
            <p:nvPr/>
          </p:nvSpPr>
          <p:spPr>
            <a:xfrm>
              <a:off x="7389068" y="3833375"/>
              <a:ext cx="405637" cy="0"/>
            </a:xfrm>
            <a:custGeom>
              <a:avLst/>
              <a:pathLst>
                <a:path w="405637" h="0">
                  <a:moveTo>
                    <a:pt x="0" y="0"/>
                  </a:moveTo>
                  <a:lnTo>
                    <a:pt x="115896" y="0"/>
                  </a:lnTo>
                  <a:lnTo>
                    <a:pt x="115896" y="0"/>
                  </a:lnTo>
                  <a:lnTo>
                    <a:pt x="115896" y="0"/>
                  </a:lnTo>
                  <a:lnTo>
                    <a:pt x="173844" y="0"/>
                  </a:lnTo>
                  <a:lnTo>
                    <a:pt x="173844" y="0"/>
                  </a:lnTo>
                  <a:lnTo>
                    <a:pt x="405637" y="0"/>
                  </a:lnTo>
                </a:path>
              </a:pathLst>
            </a:custGeom>
            <a:ln w="108405" cap="flat">
              <a:solidFill>
                <a:srgbClr val="E8E8E8">
                  <a:alpha val="100000"/>
                </a:srgbClr>
              </a:solidFill>
              <a:prstDash val="solid"/>
              <a:round/>
            </a:ln>
          </p:spPr>
          <p:txBody>
            <a:bodyPr/>
            <a:lstStyle/>
            <a:p/>
          </p:txBody>
        </p:sp>
        <p:sp>
          <p:nvSpPr>
            <p:cNvPr id="70" name="pl70"/>
            <p:cNvSpPr/>
            <p:nvPr/>
          </p:nvSpPr>
          <p:spPr>
            <a:xfrm>
              <a:off x="6983430" y="3980285"/>
              <a:ext cx="637431" cy="0"/>
            </a:xfrm>
            <a:custGeom>
              <a:avLst/>
              <a:pathLst>
                <a:path w="637431" h="0">
                  <a:moveTo>
                    <a:pt x="0" y="0"/>
                  </a:moveTo>
                  <a:lnTo>
                    <a:pt x="173844" y="0"/>
                  </a:lnTo>
                  <a:lnTo>
                    <a:pt x="231793" y="0"/>
                  </a:lnTo>
                  <a:lnTo>
                    <a:pt x="463586" y="0"/>
                  </a:lnTo>
                  <a:lnTo>
                    <a:pt x="463586" y="0"/>
                  </a:lnTo>
                  <a:lnTo>
                    <a:pt x="521534" y="0"/>
                  </a:lnTo>
                  <a:lnTo>
                    <a:pt x="637431" y="0"/>
                  </a:lnTo>
                </a:path>
              </a:pathLst>
            </a:custGeom>
            <a:ln w="108405" cap="flat">
              <a:solidFill>
                <a:srgbClr val="E8E8E8">
                  <a:alpha val="100000"/>
                </a:srgbClr>
              </a:solidFill>
              <a:prstDash val="solid"/>
              <a:round/>
            </a:ln>
          </p:spPr>
          <p:txBody>
            <a:bodyPr/>
            <a:lstStyle/>
            <a:p/>
          </p:txBody>
        </p:sp>
        <p:sp>
          <p:nvSpPr>
            <p:cNvPr id="71" name="pl71"/>
            <p:cNvSpPr/>
            <p:nvPr/>
          </p:nvSpPr>
          <p:spPr>
            <a:xfrm>
              <a:off x="7331120" y="4127195"/>
              <a:ext cx="579482" cy="0"/>
            </a:xfrm>
            <a:custGeom>
              <a:avLst/>
              <a:pathLst>
                <a:path w="579482" h="0">
                  <a:moveTo>
                    <a:pt x="0" y="0"/>
                  </a:moveTo>
                  <a:lnTo>
                    <a:pt x="57948" y="0"/>
                  </a:lnTo>
                  <a:lnTo>
                    <a:pt x="57948" y="0"/>
                  </a:lnTo>
                  <a:lnTo>
                    <a:pt x="173844" y="0"/>
                  </a:lnTo>
                  <a:lnTo>
                    <a:pt x="405637" y="0"/>
                  </a:lnTo>
                  <a:lnTo>
                    <a:pt x="579482" y="0"/>
                  </a:lnTo>
                  <a:lnTo>
                    <a:pt x="579482" y="0"/>
                  </a:lnTo>
                </a:path>
              </a:pathLst>
            </a:custGeom>
            <a:ln w="108405" cap="flat">
              <a:solidFill>
                <a:srgbClr val="E8E8E8">
                  <a:alpha val="100000"/>
                </a:srgbClr>
              </a:solidFill>
              <a:prstDash val="solid"/>
              <a:round/>
            </a:ln>
          </p:spPr>
          <p:txBody>
            <a:bodyPr/>
            <a:lstStyle/>
            <a:p/>
          </p:txBody>
        </p:sp>
        <p:sp>
          <p:nvSpPr>
            <p:cNvPr id="72" name="pl72"/>
            <p:cNvSpPr/>
            <p:nvPr/>
          </p:nvSpPr>
          <p:spPr>
            <a:xfrm>
              <a:off x="6751637" y="4274106"/>
              <a:ext cx="1158965" cy="0"/>
            </a:xfrm>
            <a:custGeom>
              <a:avLst/>
              <a:pathLst>
                <a:path w="1158965" h="0">
                  <a:moveTo>
                    <a:pt x="0" y="0"/>
                  </a:moveTo>
                  <a:lnTo>
                    <a:pt x="231793" y="0"/>
                  </a:lnTo>
                  <a:lnTo>
                    <a:pt x="347689" y="0"/>
                  </a:lnTo>
                  <a:lnTo>
                    <a:pt x="579482" y="0"/>
                  </a:lnTo>
                  <a:lnTo>
                    <a:pt x="579482" y="0"/>
                  </a:lnTo>
                  <a:lnTo>
                    <a:pt x="695379" y="0"/>
                  </a:lnTo>
                  <a:lnTo>
                    <a:pt x="1158965" y="0"/>
                  </a:lnTo>
                </a:path>
              </a:pathLst>
            </a:custGeom>
            <a:ln w="108405" cap="flat">
              <a:solidFill>
                <a:srgbClr val="E8E8E8">
                  <a:alpha val="100000"/>
                </a:srgbClr>
              </a:solidFill>
              <a:prstDash val="solid"/>
              <a:round/>
            </a:ln>
          </p:spPr>
          <p:txBody>
            <a:bodyPr/>
            <a:lstStyle/>
            <a:p/>
          </p:txBody>
        </p:sp>
        <p:sp>
          <p:nvSpPr>
            <p:cNvPr id="73" name="pl73"/>
            <p:cNvSpPr/>
            <p:nvPr/>
          </p:nvSpPr>
          <p:spPr>
            <a:xfrm>
              <a:off x="6635741" y="4421016"/>
              <a:ext cx="927172" cy="0"/>
            </a:xfrm>
            <a:custGeom>
              <a:avLst/>
              <a:pathLst>
                <a:path w="927172" h="0">
                  <a:moveTo>
                    <a:pt x="0" y="0"/>
                  </a:moveTo>
                  <a:lnTo>
                    <a:pt x="347689" y="0"/>
                  </a:lnTo>
                  <a:lnTo>
                    <a:pt x="347689" y="0"/>
                  </a:lnTo>
                  <a:lnTo>
                    <a:pt x="405637" y="0"/>
                  </a:lnTo>
                  <a:lnTo>
                    <a:pt x="695379" y="0"/>
                  </a:lnTo>
                  <a:lnTo>
                    <a:pt x="695379" y="0"/>
                  </a:lnTo>
                  <a:lnTo>
                    <a:pt x="927172" y="0"/>
                  </a:lnTo>
                </a:path>
              </a:pathLst>
            </a:custGeom>
            <a:ln w="108405" cap="flat">
              <a:solidFill>
                <a:srgbClr val="E8E8E8">
                  <a:alpha val="100000"/>
                </a:srgbClr>
              </a:solidFill>
              <a:prstDash val="solid"/>
              <a:round/>
            </a:ln>
          </p:spPr>
          <p:txBody>
            <a:bodyPr/>
            <a:lstStyle/>
            <a:p/>
          </p:txBody>
        </p:sp>
        <p:sp>
          <p:nvSpPr>
            <p:cNvPr id="74" name="pl74"/>
            <p:cNvSpPr/>
            <p:nvPr/>
          </p:nvSpPr>
          <p:spPr>
            <a:xfrm>
              <a:off x="7273172" y="4567926"/>
              <a:ext cx="231793" cy="0"/>
            </a:xfrm>
            <a:custGeom>
              <a:avLst/>
              <a:pathLst>
                <a:path w="231793" h="0">
                  <a:moveTo>
                    <a:pt x="0" y="0"/>
                  </a:moveTo>
                  <a:lnTo>
                    <a:pt x="57948" y="0"/>
                  </a:lnTo>
                  <a:lnTo>
                    <a:pt x="57948" y="0"/>
                  </a:lnTo>
                  <a:lnTo>
                    <a:pt x="115896" y="0"/>
                  </a:lnTo>
                  <a:lnTo>
                    <a:pt x="173844" y="0"/>
                  </a:lnTo>
                  <a:lnTo>
                    <a:pt x="231793" y="0"/>
                  </a:lnTo>
                  <a:lnTo>
                    <a:pt x="231793" y="0"/>
                  </a:lnTo>
                </a:path>
              </a:pathLst>
            </a:custGeom>
            <a:ln w="108405" cap="flat">
              <a:solidFill>
                <a:srgbClr val="E8E8E8">
                  <a:alpha val="100000"/>
                </a:srgbClr>
              </a:solidFill>
              <a:prstDash val="solid"/>
              <a:round/>
            </a:ln>
          </p:spPr>
          <p:txBody>
            <a:bodyPr/>
            <a:lstStyle/>
            <a:p/>
          </p:txBody>
        </p:sp>
        <p:sp>
          <p:nvSpPr>
            <p:cNvPr id="75" name="pl75"/>
            <p:cNvSpPr/>
            <p:nvPr/>
          </p:nvSpPr>
          <p:spPr>
            <a:xfrm>
              <a:off x="7157275" y="4714837"/>
              <a:ext cx="753327" cy="0"/>
            </a:xfrm>
            <a:custGeom>
              <a:avLst/>
              <a:pathLst>
                <a:path w="753327" h="0">
                  <a:moveTo>
                    <a:pt x="0" y="0"/>
                  </a:moveTo>
                  <a:lnTo>
                    <a:pt x="289741" y="0"/>
                  </a:lnTo>
                  <a:lnTo>
                    <a:pt x="463586" y="0"/>
                  </a:lnTo>
                  <a:lnTo>
                    <a:pt x="579482" y="0"/>
                  </a:lnTo>
                  <a:lnTo>
                    <a:pt x="579482" y="0"/>
                  </a:lnTo>
                  <a:lnTo>
                    <a:pt x="753327" y="0"/>
                  </a:lnTo>
                  <a:lnTo>
                    <a:pt x="753327" y="0"/>
                  </a:lnTo>
                </a:path>
              </a:pathLst>
            </a:custGeom>
            <a:ln w="108405" cap="flat">
              <a:solidFill>
                <a:srgbClr val="E8E8E8">
                  <a:alpha val="100000"/>
                </a:srgbClr>
              </a:solidFill>
              <a:prstDash val="solid"/>
              <a:round/>
            </a:ln>
          </p:spPr>
          <p:txBody>
            <a:bodyPr/>
            <a:lstStyle/>
            <a:p/>
          </p:txBody>
        </p:sp>
        <p:sp>
          <p:nvSpPr>
            <p:cNvPr id="76" name="pl76"/>
            <p:cNvSpPr/>
            <p:nvPr/>
          </p:nvSpPr>
          <p:spPr>
            <a:xfrm>
              <a:off x="6751637" y="4861747"/>
              <a:ext cx="521534" cy="0"/>
            </a:xfrm>
            <a:custGeom>
              <a:avLst/>
              <a:pathLst>
                <a:path w="521534" h="0">
                  <a:moveTo>
                    <a:pt x="0" y="0"/>
                  </a:moveTo>
                  <a:lnTo>
                    <a:pt x="0" y="0"/>
                  </a:lnTo>
                  <a:lnTo>
                    <a:pt x="173844" y="0"/>
                  </a:lnTo>
                  <a:lnTo>
                    <a:pt x="173844" y="0"/>
                  </a:lnTo>
                  <a:lnTo>
                    <a:pt x="173844" y="0"/>
                  </a:lnTo>
                  <a:lnTo>
                    <a:pt x="289741" y="0"/>
                  </a:lnTo>
                  <a:lnTo>
                    <a:pt x="521534" y="0"/>
                  </a:lnTo>
                </a:path>
              </a:pathLst>
            </a:custGeom>
            <a:ln w="108405" cap="flat">
              <a:solidFill>
                <a:srgbClr val="E8E8E8">
                  <a:alpha val="100000"/>
                </a:srgbClr>
              </a:solidFill>
              <a:prstDash val="solid"/>
              <a:round/>
            </a:ln>
          </p:spPr>
          <p:txBody>
            <a:bodyPr/>
            <a:lstStyle/>
            <a:p/>
          </p:txBody>
        </p:sp>
        <p:sp>
          <p:nvSpPr>
            <p:cNvPr id="77" name="pl77"/>
            <p:cNvSpPr/>
            <p:nvPr/>
          </p:nvSpPr>
          <p:spPr>
            <a:xfrm>
              <a:off x="6635741" y="5008657"/>
              <a:ext cx="753327" cy="0"/>
            </a:xfrm>
            <a:custGeom>
              <a:avLst/>
              <a:pathLst>
                <a:path w="753327" h="0">
                  <a:moveTo>
                    <a:pt x="0" y="0"/>
                  </a:moveTo>
                  <a:lnTo>
                    <a:pt x="115896" y="0"/>
                  </a:lnTo>
                  <a:lnTo>
                    <a:pt x="173844" y="0"/>
                  </a:lnTo>
                  <a:lnTo>
                    <a:pt x="173844" y="0"/>
                  </a:lnTo>
                  <a:lnTo>
                    <a:pt x="579482" y="0"/>
                  </a:lnTo>
                  <a:lnTo>
                    <a:pt x="637431" y="0"/>
                  </a:lnTo>
                  <a:lnTo>
                    <a:pt x="753327" y="0"/>
                  </a:lnTo>
                </a:path>
              </a:pathLst>
            </a:custGeom>
            <a:ln w="108405" cap="flat">
              <a:solidFill>
                <a:srgbClr val="E8E8E8">
                  <a:alpha val="100000"/>
                </a:srgbClr>
              </a:solidFill>
              <a:prstDash val="solid"/>
              <a:round/>
            </a:ln>
          </p:spPr>
          <p:txBody>
            <a:bodyPr/>
            <a:lstStyle/>
            <a:p/>
          </p:txBody>
        </p:sp>
        <p:sp>
          <p:nvSpPr>
            <p:cNvPr id="78" name="pl78"/>
            <p:cNvSpPr/>
            <p:nvPr/>
          </p:nvSpPr>
          <p:spPr>
            <a:xfrm>
              <a:off x="6461896" y="5155568"/>
              <a:ext cx="753327" cy="0"/>
            </a:xfrm>
            <a:custGeom>
              <a:avLst/>
              <a:pathLst>
                <a:path w="753327" h="0">
                  <a:moveTo>
                    <a:pt x="0" y="0"/>
                  </a:moveTo>
                  <a:lnTo>
                    <a:pt x="0" y="0"/>
                  </a:lnTo>
                  <a:lnTo>
                    <a:pt x="173844" y="0"/>
                  </a:lnTo>
                  <a:lnTo>
                    <a:pt x="347689" y="0"/>
                  </a:lnTo>
                  <a:lnTo>
                    <a:pt x="405637" y="0"/>
                  </a:lnTo>
                  <a:lnTo>
                    <a:pt x="637431" y="0"/>
                  </a:lnTo>
                  <a:lnTo>
                    <a:pt x="753327" y="0"/>
                  </a:lnTo>
                </a:path>
              </a:pathLst>
            </a:custGeom>
            <a:ln w="108405" cap="flat">
              <a:solidFill>
                <a:srgbClr val="E8E8E8">
                  <a:alpha val="100000"/>
                </a:srgbClr>
              </a:solidFill>
              <a:prstDash val="solid"/>
              <a:round/>
            </a:ln>
          </p:spPr>
          <p:txBody>
            <a:bodyPr/>
            <a:lstStyle/>
            <a:p/>
          </p:txBody>
        </p:sp>
        <p:sp>
          <p:nvSpPr>
            <p:cNvPr id="79" name="pl79"/>
            <p:cNvSpPr/>
            <p:nvPr/>
          </p:nvSpPr>
          <p:spPr>
            <a:xfrm>
              <a:off x="5650620" y="5302478"/>
              <a:ext cx="1506655" cy="0"/>
            </a:xfrm>
            <a:custGeom>
              <a:avLst/>
              <a:pathLst>
                <a:path w="1506655" h="0">
                  <a:moveTo>
                    <a:pt x="0" y="0"/>
                  </a:moveTo>
                  <a:lnTo>
                    <a:pt x="1158965" y="0"/>
                  </a:lnTo>
                  <a:lnTo>
                    <a:pt x="1216913" y="0"/>
                  </a:lnTo>
                  <a:lnTo>
                    <a:pt x="1216913" y="0"/>
                  </a:lnTo>
                  <a:lnTo>
                    <a:pt x="1274862" y="0"/>
                  </a:lnTo>
                  <a:lnTo>
                    <a:pt x="1332810" y="0"/>
                  </a:lnTo>
                  <a:lnTo>
                    <a:pt x="1506655" y="0"/>
                  </a:lnTo>
                </a:path>
              </a:pathLst>
            </a:custGeom>
            <a:ln w="108405" cap="flat">
              <a:solidFill>
                <a:srgbClr val="E8E8E8">
                  <a:alpha val="100000"/>
                </a:srgbClr>
              </a:solidFill>
              <a:prstDash val="solid"/>
              <a:round/>
            </a:ln>
          </p:spPr>
          <p:txBody>
            <a:bodyPr/>
            <a:lstStyle/>
            <a:p/>
          </p:txBody>
        </p:sp>
        <p:sp>
          <p:nvSpPr>
            <p:cNvPr id="80" name="pl80"/>
            <p:cNvSpPr/>
            <p:nvPr/>
          </p:nvSpPr>
          <p:spPr>
            <a:xfrm>
              <a:off x="6230103" y="5449388"/>
              <a:ext cx="869224" cy="0"/>
            </a:xfrm>
            <a:custGeom>
              <a:avLst/>
              <a:pathLst>
                <a:path w="869224" h="0">
                  <a:moveTo>
                    <a:pt x="0" y="0"/>
                  </a:moveTo>
                  <a:lnTo>
                    <a:pt x="173844" y="0"/>
                  </a:lnTo>
                  <a:lnTo>
                    <a:pt x="347689" y="0"/>
                  </a:lnTo>
                  <a:lnTo>
                    <a:pt x="405637" y="0"/>
                  </a:lnTo>
                  <a:lnTo>
                    <a:pt x="463586" y="0"/>
                  </a:lnTo>
                  <a:lnTo>
                    <a:pt x="637431" y="0"/>
                  </a:lnTo>
                  <a:lnTo>
                    <a:pt x="869224" y="0"/>
                  </a:lnTo>
                </a:path>
              </a:pathLst>
            </a:custGeom>
            <a:ln w="108405" cap="flat">
              <a:solidFill>
                <a:srgbClr val="E8E8E8">
                  <a:alpha val="100000"/>
                </a:srgbClr>
              </a:solidFill>
              <a:prstDash val="solid"/>
              <a:round/>
            </a:ln>
          </p:spPr>
          <p:txBody>
            <a:bodyPr/>
            <a:lstStyle/>
            <a:p/>
          </p:txBody>
        </p:sp>
        <p:sp>
          <p:nvSpPr>
            <p:cNvPr id="81" name="pl81"/>
            <p:cNvSpPr/>
            <p:nvPr/>
          </p:nvSpPr>
          <p:spPr>
            <a:xfrm>
              <a:off x="5940361" y="5596299"/>
              <a:ext cx="927172" cy="0"/>
            </a:xfrm>
            <a:custGeom>
              <a:avLst/>
              <a:pathLst>
                <a:path w="927172" h="0">
                  <a:moveTo>
                    <a:pt x="0" y="0"/>
                  </a:moveTo>
                  <a:lnTo>
                    <a:pt x="0" y="0"/>
                  </a:lnTo>
                  <a:lnTo>
                    <a:pt x="405637" y="0"/>
                  </a:lnTo>
                  <a:lnTo>
                    <a:pt x="579482" y="0"/>
                  </a:lnTo>
                  <a:lnTo>
                    <a:pt x="579482" y="0"/>
                  </a:lnTo>
                  <a:lnTo>
                    <a:pt x="811275" y="0"/>
                  </a:lnTo>
                  <a:lnTo>
                    <a:pt x="927172" y="0"/>
                  </a:lnTo>
                </a:path>
              </a:pathLst>
            </a:custGeom>
            <a:ln w="108405" cap="flat">
              <a:solidFill>
                <a:srgbClr val="E8E8E8">
                  <a:alpha val="100000"/>
                </a:srgbClr>
              </a:solidFill>
              <a:prstDash val="solid"/>
              <a:round/>
            </a:ln>
          </p:spPr>
          <p:txBody>
            <a:bodyPr/>
            <a:lstStyle/>
            <a:p/>
          </p:txBody>
        </p:sp>
        <p:sp>
          <p:nvSpPr>
            <p:cNvPr id="82" name="pl82"/>
            <p:cNvSpPr/>
            <p:nvPr/>
          </p:nvSpPr>
          <p:spPr>
            <a:xfrm>
              <a:off x="5418827" y="5743209"/>
              <a:ext cx="1680500" cy="0"/>
            </a:xfrm>
            <a:custGeom>
              <a:avLst/>
              <a:pathLst>
                <a:path w="1680500" h="0">
                  <a:moveTo>
                    <a:pt x="0" y="0"/>
                  </a:moveTo>
                  <a:lnTo>
                    <a:pt x="57948" y="0"/>
                  </a:lnTo>
                  <a:lnTo>
                    <a:pt x="521534" y="0"/>
                  </a:lnTo>
                  <a:lnTo>
                    <a:pt x="637431" y="0"/>
                  </a:lnTo>
                  <a:lnTo>
                    <a:pt x="985120" y="0"/>
                  </a:lnTo>
                  <a:lnTo>
                    <a:pt x="985120" y="0"/>
                  </a:lnTo>
                  <a:lnTo>
                    <a:pt x="1680500" y="0"/>
                  </a:lnTo>
                </a:path>
              </a:pathLst>
            </a:custGeom>
            <a:ln w="108405" cap="flat">
              <a:solidFill>
                <a:srgbClr val="E8E8E8">
                  <a:alpha val="100000"/>
                </a:srgbClr>
              </a:solidFill>
              <a:prstDash val="solid"/>
              <a:round/>
            </a:ln>
          </p:spPr>
          <p:txBody>
            <a:bodyPr/>
            <a:lstStyle/>
            <a:p/>
          </p:txBody>
        </p:sp>
        <p:sp>
          <p:nvSpPr>
            <p:cNvPr id="83" name="pt83"/>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7732258"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755841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7210723"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6747137"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7268672"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7384568"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6631241"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6805086"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6805086"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7442517"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7790206"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7442517"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7848155"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790610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7848155"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790610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7500465"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7152775"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6978930"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7210723"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7442517"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7616361"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7442517"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906103"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6747137"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6978930"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7442517"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7094827"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7326620"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7326620"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6863034"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6747137"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6515344"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515344"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341499"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935861"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935861"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6747137"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268672"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6457396"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036879"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152775"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384568"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48155"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442517"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500465"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500465"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500465"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500465"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500465"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500465"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906103"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848155"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906103"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906103"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906103"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848155"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848155"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67431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50046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44251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44251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38456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32662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61636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732258"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906103"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558413"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674310"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906103"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906103"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790206"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906103"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906103"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674310"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732258"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906103"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732258"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674310"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732258"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152775"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906103"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848155"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848155"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790206"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790206"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094827"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457396"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631241"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457396"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863034"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210723"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805086"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732258"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848155"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790206"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732258"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732258"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848155"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906103"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616361"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747137"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036879"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6747137"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500465"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558413"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558413"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732258"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906103"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442517"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616361"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906103"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732258"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152775"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906103"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906103"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848155"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906103"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906103"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906103"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906103"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094827"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6863034"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6631241"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6225603"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6399448"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6573292"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6689189"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500465"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500465"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442517"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384568"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326620"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326620"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268672"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790206"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732258"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558413"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848155"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906103"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906103"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674310"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036879"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6631241"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6978930"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558413"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326620"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978930"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326620"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906103"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906103"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906103"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906103"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906103"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674310"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732258"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790206"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558413"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48155"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848155"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442517"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558413"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616361"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268672"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036879"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747137"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920982"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747137"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920982"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6920982"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790206"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558413"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384568"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558413"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500465"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500465"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500465"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790206"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906103"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790206"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732258"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48155"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790206"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906103"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906103"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384568"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326620"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500465"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732258"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906103"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384568"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906103"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906103"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500465"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906103"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616361"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906103"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906103"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863034"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5646120"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6863034"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6978930"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6920982"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152775"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6805086"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558413"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906103"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674310"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558413"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906103"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500465"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906103"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790206"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790206"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790206"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48155"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848155"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848155"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848155"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906103"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848155"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848155"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906103"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848155"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790206"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906103"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094827"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399448"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6399448"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5414327"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5935861"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051758"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5472275"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851900" y="68955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9" name="pt329"/>
            <p:cNvSpPr/>
            <p:nvPr/>
          </p:nvSpPr>
          <p:spPr>
            <a:xfrm>
              <a:off x="7851900" y="68955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7851900" y="68955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7156521" y="494995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6750883" y="494995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3" name="pt333"/>
            <p:cNvSpPr/>
            <p:nvPr/>
          </p:nvSpPr>
          <p:spPr>
            <a:xfrm>
              <a:off x="6750883" y="494995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7388314" y="83646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5" name="pt335"/>
            <p:cNvSpPr/>
            <p:nvPr/>
          </p:nvSpPr>
          <p:spPr>
            <a:xfrm>
              <a:off x="7793952" y="83646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6" name="pt336"/>
            <p:cNvSpPr/>
            <p:nvPr/>
          </p:nvSpPr>
          <p:spPr>
            <a:xfrm>
              <a:off x="7851900" y="83646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7446262" y="3921582"/>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7562159" y="3921582"/>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9" name="pt339"/>
            <p:cNvSpPr/>
            <p:nvPr/>
          </p:nvSpPr>
          <p:spPr>
            <a:xfrm>
              <a:off x="7388314" y="3921582"/>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7851900" y="42154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7272418" y="42154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7272418" y="42154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6808831" y="553759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4" name="pt344"/>
            <p:cNvSpPr/>
            <p:nvPr/>
          </p:nvSpPr>
          <p:spPr>
            <a:xfrm>
              <a:off x="5881659" y="553759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5" name="pt345"/>
            <p:cNvSpPr/>
            <p:nvPr/>
          </p:nvSpPr>
          <p:spPr>
            <a:xfrm>
              <a:off x="5881659" y="553759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6692935" y="2011748"/>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7330366" y="2011748"/>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7793952" y="2011748"/>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7388314" y="3627762"/>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7446262" y="3627762"/>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1" name="pt351"/>
            <p:cNvSpPr/>
            <p:nvPr/>
          </p:nvSpPr>
          <p:spPr>
            <a:xfrm>
              <a:off x="7446262" y="3627762"/>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7851900" y="2158658"/>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3" name="pt353"/>
            <p:cNvSpPr/>
            <p:nvPr/>
          </p:nvSpPr>
          <p:spPr>
            <a:xfrm>
              <a:off x="7793952" y="2158658"/>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7793952" y="2158658"/>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7620107" y="3187031"/>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7272418" y="3187031"/>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7" name="pt357"/>
            <p:cNvSpPr/>
            <p:nvPr/>
          </p:nvSpPr>
          <p:spPr>
            <a:xfrm>
              <a:off x="7562159" y="3187031"/>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8" name="pt358"/>
            <p:cNvSpPr/>
            <p:nvPr/>
          </p:nvSpPr>
          <p:spPr>
            <a:xfrm>
              <a:off x="7678055" y="2452479"/>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9" name="pt359"/>
            <p:cNvSpPr/>
            <p:nvPr/>
          </p:nvSpPr>
          <p:spPr>
            <a:xfrm>
              <a:off x="7851900" y="2452479"/>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7736004" y="2452479"/>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7851900" y="98337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7851900" y="98337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7851900" y="98337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7851900" y="2893210"/>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7678055" y="2893210"/>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7620107" y="2893210"/>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7678055" y="2599389"/>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7736004" y="2599389"/>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7736004" y="2599389"/>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7040624" y="509686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7156521" y="509686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6750883" y="509686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7678055" y="113028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7793952" y="113028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7851900" y="113028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7562159" y="3480851"/>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7" name="pt377"/>
            <p:cNvSpPr/>
            <p:nvPr/>
          </p:nvSpPr>
          <p:spPr>
            <a:xfrm>
              <a:off x="7504211" y="3480851"/>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7504211" y="3480851"/>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7678055" y="4656134"/>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7678055" y="4656134"/>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7098573" y="4656134"/>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7851900" y="127719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7851900" y="127719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7851900" y="127719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7040624" y="539068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6519090" y="539068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6634986" y="539068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7446262" y="4509224"/>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9" name="pt389"/>
            <p:cNvSpPr/>
            <p:nvPr/>
          </p:nvSpPr>
          <p:spPr>
            <a:xfrm>
              <a:off x="7272418" y="4509224"/>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7214469" y="4509224"/>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7736004" y="3040120"/>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7851900" y="3040120"/>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7620107" y="3040120"/>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6982676" y="436231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6924728" y="436231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7272418" y="436231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7851900" y="2746300"/>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7620107" y="2746300"/>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7678055" y="2746300"/>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736004" y="3333941"/>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7504211" y="3333941"/>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7562159" y="3333941"/>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7214469" y="4803044"/>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6866780" y="4803044"/>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6866780" y="4803044"/>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7736004" y="3774672"/>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7446262" y="3774672"/>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7446262" y="3774672"/>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pt409"/>
            <p:cNvSpPr/>
            <p:nvPr/>
          </p:nvSpPr>
          <p:spPr>
            <a:xfrm>
              <a:off x="7736004" y="1424107"/>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0" name="pt410"/>
            <p:cNvSpPr/>
            <p:nvPr/>
          </p:nvSpPr>
          <p:spPr>
            <a:xfrm>
              <a:off x="7736004" y="1424107"/>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1" name="pt411"/>
            <p:cNvSpPr/>
            <p:nvPr/>
          </p:nvSpPr>
          <p:spPr>
            <a:xfrm>
              <a:off x="7851900" y="1424107"/>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2" name="pt412"/>
            <p:cNvSpPr/>
            <p:nvPr/>
          </p:nvSpPr>
          <p:spPr>
            <a:xfrm>
              <a:off x="7851900" y="406849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3" name="pt413"/>
            <p:cNvSpPr/>
            <p:nvPr/>
          </p:nvSpPr>
          <p:spPr>
            <a:xfrm>
              <a:off x="7851900" y="406849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4" name="pt414"/>
            <p:cNvSpPr/>
            <p:nvPr/>
          </p:nvSpPr>
          <p:spPr>
            <a:xfrm>
              <a:off x="7330366" y="406849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5" name="pt415"/>
            <p:cNvSpPr/>
            <p:nvPr/>
          </p:nvSpPr>
          <p:spPr>
            <a:xfrm>
              <a:off x="7851900" y="1571017"/>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6" name="pt416"/>
            <p:cNvSpPr/>
            <p:nvPr/>
          </p:nvSpPr>
          <p:spPr>
            <a:xfrm>
              <a:off x="7851900" y="1571017"/>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7" name="pt417"/>
            <p:cNvSpPr/>
            <p:nvPr/>
          </p:nvSpPr>
          <p:spPr>
            <a:xfrm>
              <a:off x="7851900" y="1571017"/>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6808831" y="524377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7098573" y="524377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0" name="pt420"/>
            <p:cNvSpPr/>
            <p:nvPr/>
          </p:nvSpPr>
          <p:spPr>
            <a:xfrm>
              <a:off x="6750883" y="524377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1" name="pt421"/>
            <p:cNvSpPr/>
            <p:nvPr/>
          </p:nvSpPr>
          <p:spPr>
            <a:xfrm>
              <a:off x="7504211" y="1717927"/>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2" name="pt422"/>
            <p:cNvSpPr/>
            <p:nvPr/>
          </p:nvSpPr>
          <p:spPr>
            <a:xfrm>
              <a:off x="7446262" y="1717927"/>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3" name="pt423"/>
            <p:cNvSpPr/>
            <p:nvPr/>
          </p:nvSpPr>
          <p:spPr>
            <a:xfrm>
              <a:off x="7851900" y="1717927"/>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7736004" y="2305569"/>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5" name="pt425"/>
            <p:cNvSpPr/>
            <p:nvPr/>
          </p:nvSpPr>
          <p:spPr>
            <a:xfrm>
              <a:off x="7793952" y="2305569"/>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6" name="pt426"/>
            <p:cNvSpPr/>
            <p:nvPr/>
          </p:nvSpPr>
          <p:spPr>
            <a:xfrm>
              <a:off x="7793952" y="2305569"/>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7" name="pt427"/>
            <p:cNvSpPr/>
            <p:nvPr/>
          </p:nvSpPr>
          <p:spPr>
            <a:xfrm>
              <a:off x="7851900" y="1864838"/>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8" name="pt428"/>
            <p:cNvSpPr/>
            <p:nvPr/>
          </p:nvSpPr>
          <p:spPr>
            <a:xfrm>
              <a:off x="7736004" y="1864838"/>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9" name="pt429"/>
            <p:cNvSpPr/>
            <p:nvPr/>
          </p:nvSpPr>
          <p:spPr>
            <a:xfrm>
              <a:off x="7851900" y="1864838"/>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7040624" y="568450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1" name="pt431"/>
            <p:cNvSpPr/>
            <p:nvPr/>
          </p:nvSpPr>
          <p:spPr>
            <a:xfrm>
              <a:off x="5997555" y="568450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2" name="pt432"/>
            <p:cNvSpPr/>
            <p:nvPr/>
          </p:nvSpPr>
          <p:spPr>
            <a:xfrm>
              <a:off x="5418073" y="568450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3" name="tx433"/>
            <p:cNvSpPr/>
            <p:nvPr/>
          </p:nvSpPr>
          <p:spPr>
            <a:xfrm>
              <a:off x="1168653" y="5678469"/>
              <a:ext cx="65269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Venezuela</a:t>
              </a:r>
            </a:p>
          </p:txBody>
        </p:sp>
        <p:sp>
          <p:nvSpPr>
            <p:cNvPr id="434" name="tx434"/>
            <p:cNvSpPr/>
            <p:nvPr/>
          </p:nvSpPr>
          <p:spPr>
            <a:xfrm>
              <a:off x="1409872" y="5531559"/>
              <a:ext cx="41148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Bolivia</a:t>
              </a:r>
            </a:p>
          </p:txBody>
        </p:sp>
        <p:sp>
          <p:nvSpPr>
            <p:cNvPr id="435" name="tx435"/>
            <p:cNvSpPr/>
            <p:nvPr/>
          </p:nvSpPr>
          <p:spPr>
            <a:xfrm>
              <a:off x="1541911" y="5384649"/>
              <a:ext cx="27944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Haiti</a:t>
              </a:r>
            </a:p>
          </p:txBody>
        </p:sp>
        <p:sp>
          <p:nvSpPr>
            <p:cNvPr id="436" name="tx436"/>
            <p:cNvSpPr/>
            <p:nvPr/>
          </p:nvSpPr>
          <p:spPr>
            <a:xfrm>
              <a:off x="1223334" y="5237738"/>
              <a:ext cx="598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Suriname</a:t>
              </a:r>
            </a:p>
          </p:txBody>
        </p:sp>
        <p:sp>
          <p:nvSpPr>
            <p:cNvPr id="437" name="tx437"/>
            <p:cNvSpPr/>
            <p:nvPr/>
          </p:nvSpPr>
          <p:spPr>
            <a:xfrm>
              <a:off x="1300875" y="5090828"/>
              <a:ext cx="52047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Ecuador</a:t>
              </a:r>
            </a:p>
          </p:txBody>
        </p:sp>
        <p:sp>
          <p:nvSpPr>
            <p:cNvPr id="438" name="tx438"/>
            <p:cNvSpPr/>
            <p:nvPr/>
          </p:nvSpPr>
          <p:spPr>
            <a:xfrm>
              <a:off x="1223151" y="4943918"/>
              <a:ext cx="5982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Argentina</a:t>
              </a:r>
            </a:p>
          </p:txBody>
        </p:sp>
        <p:sp>
          <p:nvSpPr>
            <p:cNvPr id="439" name="tx439"/>
            <p:cNvSpPr/>
            <p:nvPr/>
          </p:nvSpPr>
          <p:spPr>
            <a:xfrm>
              <a:off x="1223151" y="4797007"/>
              <a:ext cx="5982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Paraguay</a:t>
              </a:r>
            </a:p>
          </p:txBody>
        </p:sp>
        <p:sp>
          <p:nvSpPr>
            <p:cNvPr id="440" name="tx440"/>
            <p:cNvSpPr/>
            <p:nvPr/>
          </p:nvSpPr>
          <p:spPr>
            <a:xfrm>
              <a:off x="1137747" y="4650097"/>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Guatemala</a:t>
              </a:r>
            </a:p>
          </p:txBody>
        </p:sp>
        <p:sp>
          <p:nvSpPr>
            <p:cNvPr id="441" name="tx441"/>
            <p:cNvSpPr/>
            <p:nvPr/>
          </p:nvSpPr>
          <p:spPr>
            <a:xfrm>
              <a:off x="1215471" y="4503187"/>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Honduras</a:t>
              </a:r>
            </a:p>
          </p:txBody>
        </p:sp>
        <p:sp>
          <p:nvSpPr>
            <p:cNvPr id="442" name="tx442"/>
            <p:cNvSpPr/>
            <p:nvPr/>
          </p:nvSpPr>
          <p:spPr>
            <a:xfrm>
              <a:off x="1378782" y="4356276"/>
              <a:ext cx="44256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Mexico</a:t>
              </a:r>
            </a:p>
          </p:txBody>
        </p:sp>
        <p:sp>
          <p:nvSpPr>
            <p:cNvPr id="443" name="tx443"/>
            <p:cNvSpPr/>
            <p:nvPr/>
          </p:nvSpPr>
          <p:spPr>
            <a:xfrm>
              <a:off x="1440870" y="4209366"/>
              <a:ext cx="3804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Belize</a:t>
              </a:r>
            </a:p>
          </p:txBody>
        </p:sp>
        <p:sp>
          <p:nvSpPr>
            <p:cNvPr id="444" name="tx444"/>
            <p:cNvSpPr/>
            <p:nvPr/>
          </p:nvSpPr>
          <p:spPr>
            <a:xfrm>
              <a:off x="1316420" y="4062456"/>
              <a:ext cx="13203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St</a:t>
              </a:r>
            </a:p>
          </p:txBody>
        </p:sp>
        <p:sp>
          <p:nvSpPr>
            <p:cNvPr id="445" name="tx445"/>
            <p:cNvSpPr/>
            <p:nvPr/>
          </p:nvSpPr>
          <p:spPr>
            <a:xfrm>
              <a:off x="1487322" y="4062456"/>
              <a:ext cx="33403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Lucia</a:t>
              </a:r>
            </a:p>
          </p:txBody>
        </p:sp>
        <p:sp>
          <p:nvSpPr>
            <p:cNvPr id="446" name="tx446"/>
            <p:cNvSpPr/>
            <p:nvPr/>
          </p:nvSpPr>
          <p:spPr>
            <a:xfrm>
              <a:off x="1223151" y="3915545"/>
              <a:ext cx="5982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Barbados</a:t>
              </a:r>
            </a:p>
          </p:txBody>
        </p:sp>
        <p:sp>
          <p:nvSpPr>
            <p:cNvPr id="447" name="tx447"/>
            <p:cNvSpPr/>
            <p:nvPr/>
          </p:nvSpPr>
          <p:spPr>
            <a:xfrm>
              <a:off x="1526184" y="3768635"/>
              <a:ext cx="29516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Peru</a:t>
              </a:r>
            </a:p>
          </p:txBody>
        </p:sp>
        <p:sp>
          <p:nvSpPr>
            <p:cNvPr id="448" name="tx448"/>
            <p:cNvSpPr/>
            <p:nvPr/>
          </p:nvSpPr>
          <p:spPr>
            <a:xfrm>
              <a:off x="1331874" y="3621725"/>
              <a:ext cx="48947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Canada</a:t>
              </a:r>
            </a:p>
          </p:txBody>
        </p:sp>
        <p:sp>
          <p:nvSpPr>
            <p:cNvPr id="449" name="tx449"/>
            <p:cNvSpPr/>
            <p:nvPr/>
          </p:nvSpPr>
          <p:spPr>
            <a:xfrm>
              <a:off x="1277467" y="3474814"/>
              <a:ext cx="5438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Grenada</a:t>
              </a:r>
            </a:p>
          </p:txBody>
        </p:sp>
        <p:sp>
          <p:nvSpPr>
            <p:cNvPr id="450" name="tx450"/>
            <p:cNvSpPr/>
            <p:nvPr/>
          </p:nvSpPr>
          <p:spPr>
            <a:xfrm>
              <a:off x="1300875" y="3327904"/>
              <a:ext cx="52047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Panama</a:t>
              </a:r>
            </a:p>
          </p:txBody>
        </p:sp>
        <p:sp>
          <p:nvSpPr>
            <p:cNvPr id="451" name="tx451"/>
            <p:cNvSpPr/>
            <p:nvPr/>
          </p:nvSpPr>
          <p:spPr>
            <a:xfrm>
              <a:off x="1231198" y="3180994"/>
              <a:ext cx="59015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Colombia</a:t>
              </a:r>
            </a:p>
          </p:txBody>
        </p:sp>
        <p:sp>
          <p:nvSpPr>
            <p:cNvPr id="452" name="tx452"/>
            <p:cNvSpPr/>
            <p:nvPr/>
          </p:nvSpPr>
          <p:spPr>
            <a:xfrm>
              <a:off x="1301058" y="3034083"/>
              <a:ext cx="52029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Jamaica</a:t>
              </a:r>
            </a:p>
          </p:txBody>
        </p:sp>
        <p:sp>
          <p:nvSpPr>
            <p:cNvPr id="453" name="tx453"/>
            <p:cNvSpPr/>
            <p:nvPr/>
          </p:nvSpPr>
          <p:spPr>
            <a:xfrm>
              <a:off x="1239062" y="2887173"/>
              <a:ext cx="5822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Dominica</a:t>
              </a:r>
            </a:p>
          </p:txBody>
        </p:sp>
        <p:sp>
          <p:nvSpPr>
            <p:cNvPr id="454" name="tx454"/>
            <p:cNvSpPr/>
            <p:nvPr/>
          </p:nvSpPr>
          <p:spPr>
            <a:xfrm>
              <a:off x="1184472" y="2740263"/>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Nicaragua</a:t>
              </a:r>
            </a:p>
          </p:txBody>
        </p:sp>
        <p:sp>
          <p:nvSpPr>
            <p:cNvPr id="455" name="tx455"/>
            <p:cNvSpPr/>
            <p:nvPr/>
          </p:nvSpPr>
          <p:spPr>
            <a:xfrm>
              <a:off x="578865" y="2593352"/>
              <a:ext cx="6600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Dominican</a:t>
              </a:r>
            </a:p>
          </p:txBody>
        </p:sp>
        <p:sp>
          <p:nvSpPr>
            <p:cNvPr id="456" name="tx456"/>
            <p:cNvSpPr/>
            <p:nvPr/>
          </p:nvSpPr>
          <p:spPr>
            <a:xfrm>
              <a:off x="1277741" y="2593352"/>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Republic</a:t>
              </a:r>
            </a:p>
          </p:txBody>
        </p:sp>
        <p:sp>
          <p:nvSpPr>
            <p:cNvPr id="457" name="tx457"/>
            <p:cNvSpPr/>
            <p:nvPr/>
          </p:nvSpPr>
          <p:spPr>
            <a:xfrm>
              <a:off x="1138021" y="2446442"/>
              <a:ext cx="36502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Costa</a:t>
              </a:r>
            </a:p>
          </p:txBody>
        </p:sp>
        <p:sp>
          <p:nvSpPr>
            <p:cNvPr id="458" name="tx458"/>
            <p:cNvSpPr/>
            <p:nvPr/>
          </p:nvSpPr>
          <p:spPr>
            <a:xfrm>
              <a:off x="1541911" y="2446442"/>
              <a:ext cx="27944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Rica</a:t>
              </a:r>
            </a:p>
          </p:txBody>
        </p:sp>
        <p:sp>
          <p:nvSpPr>
            <p:cNvPr id="459" name="tx459"/>
            <p:cNvSpPr/>
            <p:nvPr/>
          </p:nvSpPr>
          <p:spPr>
            <a:xfrm>
              <a:off x="982390" y="2299532"/>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United</a:t>
              </a:r>
            </a:p>
          </p:txBody>
        </p:sp>
        <p:sp>
          <p:nvSpPr>
            <p:cNvPr id="460" name="tx460"/>
            <p:cNvSpPr/>
            <p:nvPr/>
          </p:nvSpPr>
          <p:spPr>
            <a:xfrm>
              <a:off x="1425142" y="2299532"/>
              <a:ext cx="3962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States</a:t>
              </a:r>
            </a:p>
          </p:txBody>
        </p:sp>
        <p:sp>
          <p:nvSpPr>
            <p:cNvPr id="461" name="tx461"/>
            <p:cNvSpPr/>
            <p:nvPr/>
          </p:nvSpPr>
          <p:spPr>
            <a:xfrm>
              <a:off x="1503049" y="2152621"/>
              <a:ext cx="3183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Chile</a:t>
              </a:r>
            </a:p>
          </p:txBody>
        </p:sp>
        <p:sp>
          <p:nvSpPr>
            <p:cNvPr id="462" name="tx462"/>
            <p:cNvSpPr/>
            <p:nvPr/>
          </p:nvSpPr>
          <p:spPr>
            <a:xfrm>
              <a:off x="1472051" y="2005711"/>
              <a:ext cx="3493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Brazil</a:t>
              </a:r>
            </a:p>
          </p:txBody>
        </p:sp>
        <p:sp>
          <p:nvSpPr>
            <p:cNvPr id="463" name="tx463"/>
            <p:cNvSpPr/>
            <p:nvPr/>
          </p:nvSpPr>
          <p:spPr>
            <a:xfrm>
              <a:off x="1293195" y="1858801"/>
              <a:ext cx="52815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Uruguay</a:t>
              </a:r>
            </a:p>
          </p:txBody>
        </p:sp>
        <p:sp>
          <p:nvSpPr>
            <p:cNvPr id="464" name="tx464"/>
            <p:cNvSpPr/>
            <p:nvPr/>
          </p:nvSpPr>
          <p:spPr>
            <a:xfrm>
              <a:off x="552439" y="1711890"/>
              <a:ext cx="49953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Trinidad</a:t>
              </a:r>
            </a:p>
          </p:txBody>
        </p:sp>
        <p:sp>
          <p:nvSpPr>
            <p:cNvPr id="465" name="tx465"/>
            <p:cNvSpPr/>
            <p:nvPr/>
          </p:nvSpPr>
          <p:spPr>
            <a:xfrm>
              <a:off x="1090838" y="171189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and</a:t>
              </a:r>
            </a:p>
          </p:txBody>
        </p:sp>
        <p:sp>
          <p:nvSpPr>
            <p:cNvPr id="466" name="tx466"/>
            <p:cNvSpPr/>
            <p:nvPr/>
          </p:nvSpPr>
          <p:spPr>
            <a:xfrm>
              <a:off x="1362872" y="1711890"/>
              <a:ext cx="45848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Tobago</a:t>
              </a:r>
            </a:p>
          </p:txBody>
        </p:sp>
        <p:sp>
          <p:nvSpPr>
            <p:cNvPr id="467" name="tx467"/>
            <p:cNvSpPr/>
            <p:nvPr/>
          </p:nvSpPr>
          <p:spPr>
            <a:xfrm>
              <a:off x="1186941" y="1564980"/>
              <a:ext cx="13203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St</a:t>
              </a:r>
            </a:p>
          </p:txBody>
        </p:sp>
        <p:sp>
          <p:nvSpPr>
            <p:cNvPr id="468" name="tx468"/>
            <p:cNvSpPr/>
            <p:nvPr/>
          </p:nvSpPr>
          <p:spPr>
            <a:xfrm>
              <a:off x="1357843" y="1564980"/>
              <a:ext cx="4635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Vincent</a:t>
              </a:r>
            </a:p>
          </p:txBody>
        </p:sp>
        <p:sp>
          <p:nvSpPr>
            <p:cNvPr id="469" name="tx469"/>
            <p:cNvSpPr/>
            <p:nvPr/>
          </p:nvSpPr>
          <p:spPr>
            <a:xfrm>
              <a:off x="718494" y="1418070"/>
              <a:ext cx="13203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St</a:t>
              </a:r>
            </a:p>
          </p:txBody>
        </p:sp>
        <p:sp>
          <p:nvSpPr>
            <p:cNvPr id="470" name="tx470"/>
            <p:cNvSpPr/>
            <p:nvPr/>
          </p:nvSpPr>
          <p:spPr>
            <a:xfrm>
              <a:off x="889395" y="1418070"/>
              <a:ext cx="27175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Kitts</a:t>
              </a:r>
            </a:p>
          </p:txBody>
        </p:sp>
        <p:sp>
          <p:nvSpPr>
            <p:cNvPr id="471" name="tx471"/>
            <p:cNvSpPr/>
            <p:nvPr/>
          </p:nvSpPr>
          <p:spPr>
            <a:xfrm>
              <a:off x="1200017" y="141807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and</a:t>
              </a:r>
            </a:p>
          </p:txBody>
        </p:sp>
        <p:sp>
          <p:nvSpPr>
            <p:cNvPr id="472" name="tx472"/>
            <p:cNvSpPr/>
            <p:nvPr/>
          </p:nvSpPr>
          <p:spPr>
            <a:xfrm>
              <a:off x="1472051" y="1418070"/>
              <a:ext cx="3493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Nevis</a:t>
              </a:r>
            </a:p>
          </p:txBody>
        </p:sp>
        <p:sp>
          <p:nvSpPr>
            <p:cNvPr id="473" name="tx473"/>
            <p:cNvSpPr/>
            <p:nvPr/>
          </p:nvSpPr>
          <p:spPr>
            <a:xfrm>
              <a:off x="1331874" y="1271159"/>
              <a:ext cx="48947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Guyana</a:t>
              </a:r>
            </a:p>
          </p:txBody>
        </p:sp>
        <p:sp>
          <p:nvSpPr>
            <p:cNvPr id="474" name="tx474"/>
            <p:cNvSpPr/>
            <p:nvPr/>
          </p:nvSpPr>
          <p:spPr>
            <a:xfrm>
              <a:off x="1106840" y="1124249"/>
              <a:ext cx="1241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El</a:t>
              </a:r>
            </a:p>
          </p:txBody>
        </p:sp>
        <p:sp>
          <p:nvSpPr>
            <p:cNvPr id="475" name="tx475"/>
            <p:cNvSpPr/>
            <p:nvPr/>
          </p:nvSpPr>
          <p:spPr>
            <a:xfrm>
              <a:off x="1269877" y="1124249"/>
              <a:ext cx="55147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Salvador</a:t>
              </a:r>
            </a:p>
          </p:txBody>
        </p:sp>
        <p:sp>
          <p:nvSpPr>
            <p:cNvPr id="476" name="tx476"/>
            <p:cNvSpPr/>
            <p:nvPr/>
          </p:nvSpPr>
          <p:spPr>
            <a:xfrm>
              <a:off x="1487322" y="977339"/>
              <a:ext cx="33403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Cuba</a:t>
              </a:r>
            </a:p>
          </p:txBody>
        </p:sp>
        <p:sp>
          <p:nvSpPr>
            <p:cNvPr id="477" name="tx477"/>
            <p:cNvSpPr/>
            <p:nvPr/>
          </p:nvSpPr>
          <p:spPr>
            <a:xfrm>
              <a:off x="1231015" y="830428"/>
              <a:ext cx="59033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Bahamas</a:t>
              </a:r>
            </a:p>
          </p:txBody>
        </p:sp>
        <p:sp>
          <p:nvSpPr>
            <p:cNvPr id="478" name="tx478"/>
            <p:cNvSpPr/>
            <p:nvPr/>
          </p:nvSpPr>
          <p:spPr>
            <a:xfrm>
              <a:off x="508182" y="683518"/>
              <a:ext cx="4739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Antigua</a:t>
              </a:r>
            </a:p>
          </p:txBody>
        </p:sp>
        <p:sp>
          <p:nvSpPr>
            <p:cNvPr id="479" name="tx479"/>
            <p:cNvSpPr/>
            <p:nvPr/>
          </p:nvSpPr>
          <p:spPr>
            <a:xfrm>
              <a:off x="1020978" y="683518"/>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and</a:t>
              </a:r>
            </a:p>
          </p:txBody>
        </p:sp>
        <p:sp>
          <p:nvSpPr>
            <p:cNvPr id="480" name="tx480"/>
            <p:cNvSpPr/>
            <p:nvPr/>
          </p:nvSpPr>
          <p:spPr>
            <a:xfrm>
              <a:off x="1293012" y="683518"/>
              <a:ext cx="52834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Barbuda</a:t>
              </a:r>
            </a:p>
          </p:txBody>
        </p:sp>
        <p:sp>
          <p:nvSpPr>
            <p:cNvPr id="481" name="tx481"/>
            <p:cNvSpPr/>
            <p:nvPr/>
          </p:nvSpPr>
          <p:spPr>
            <a:xfrm>
              <a:off x="2142634"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82" name="tx482"/>
            <p:cNvSpPr/>
            <p:nvPr/>
          </p:nvSpPr>
          <p:spPr>
            <a:xfrm>
              <a:off x="3560251"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83" name="tx483"/>
            <p:cNvSpPr/>
            <p:nvPr/>
          </p:nvSpPr>
          <p:spPr>
            <a:xfrm>
              <a:off x="5008958"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84" name="tx484"/>
            <p:cNvSpPr/>
            <p:nvPr/>
          </p:nvSpPr>
          <p:spPr>
            <a:xfrm>
              <a:off x="6457665"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85" name="tx485"/>
            <p:cNvSpPr/>
            <p:nvPr/>
          </p:nvSpPr>
          <p:spPr>
            <a:xfrm>
              <a:off x="787528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86" name="tx486"/>
            <p:cNvSpPr/>
            <p:nvPr/>
          </p:nvSpPr>
          <p:spPr>
            <a:xfrm>
              <a:off x="4640089"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87" name="pt487"/>
            <p:cNvSpPr/>
            <p:nvPr/>
          </p:nvSpPr>
          <p:spPr>
            <a:xfrm>
              <a:off x="8518085" y="2967575"/>
              <a:ext cx="117405" cy="117405"/>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88" name="pt488"/>
            <p:cNvSpPr/>
            <p:nvPr/>
          </p:nvSpPr>
          <p:spPr>
            <a:xfrm>
              <a:off x="8518085" y="3187031"/>
              <a:ext cx="117405" cy="117405"/>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89" name="pt489"/>
            <p:cNvSpPr/>
            <p:nvPr/>
          </p:nvSpPr>
          <p:spPr>
            <a:xfrm>
              <a:off x="8518085" y="3406487"/>
              <a:ext cx="117405" cy="117405"/>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90" name="tx490"/>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91" name="tx491"/>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92" name="tx492"/>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93" name="tx493"/>
            <p:cNvSpPr/>
            <p:nvPr/>
          </p:nvSpPr>
          <p:spPr>
            <a:xfrm>
              <a:off x="1883982" y="435349"/>
              <a:ext cx="336782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AMR, 2019-2025</a:t>
              </a:r>
            </a:p>
          </p:txBody>
        </p:sp>
        <p:sp>
          <p:nvSpPr>
            <p:cNvPr id="494" name="tx494"/>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95" name="tx495"/>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496" name="tx496"/>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497" name="tx497"/>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49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DTP1 coverage across years 2019 to 2025 (grey bars), and coverage in specific years (dots), by country. The chart can be used for assessing recovery to pre-pandemic levels and progress beyond 2019.
In 2024, 17 (out of 35) countries had lower coverage than in 2019.
In 2025, 10 countries had lower DTP1 coverage than in 2024.
In 2025, 20 countries had lower coverage than in 2019.</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36829" y="546215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5" name="pl5"/>
            <p:cNvSpPr/>
            <p:nvPr/>
          </p:nvSpPr>
          <p:spPr>
            <a:xfrm>
              <a:off x="1136829" y="527570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6" name="pl6"/>
            <p:cNvSpPr/>
            <p:nvPr/>
          </p:nvSpPr>
          <p:spPr>
            <a:xfrm>
              <a:off x="1136829" y="508924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7" name="pl7"/>
            <p:cNvSpPr/>
            <p:nvPr/>
          </p:nvSpPr>
          <p:spPr>
            <a:xfrm>
              <a:off x="1136829" y="490279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 name="pl8"/>
            <p:cNvSpPr/>
            <p:nvPr/>
          </p:nvSpPr>
          <p:spPr>
            <a:xfrm>
              <a:off x="1136829" y="471633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 name="pl9"/>
            <p:cNvSpPr/>
            <p:nvPr/>
          </p:nvSpPr>
          <p:spPr>
            <a:xfrm>
              <a:off x="1136829" y="452988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0" name="pl10"/>
            <p:cNvSpPr/>
            <p:nvPr/>
          </p:nvSpPr>
          <p:spPr>
            <a:xfrm>
              <a:off x="1136829" y="434342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1" name="pl11"/>
            <p:cNvSpPr/>
            <p:nvPr/>
          </p:nvSpPr>
          <p:spPr>
            <a:xfrm>
              <a:off x="1136829" y="415697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2" name="pl12"/>
            <p:cNvSpPr/>
            <p:nvPr/>
          </p:nvSpPr>
          <p:spPr>
            <a:xfrm>
              <a:off x="1136829" y="397052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3" name="pl13"/>
            <p:cNvSpPr/>
            <p:nvPr/>
          </p:nvSpPr>
          <p:spPr>
            <a:xfrm>
              <a:off x="1136829" y="378406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4" name="pl14"/>
            <p:cNvSpPr/>
            <p:nvPr/>
          </p:nvSpPr>
          <p:spPr>
            <a:xfrm>
              <a:off x="1136829" y="359761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 name="pl15"/>
            <p:cNvSpPr/>
            <p:nvPr/>
          </p:nvSpPr>
          <p:spPr>
            <a:xfrm>
              <a:off x="1136829" y="341115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 name="pl16"/>
            <p:cNvSpPr/>
            <p:nvPr/>
          </p:nvSpPr>
          <p:spPr>
            <a:xfrm>
              <a:off x="1136829" y="322470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 name="pl17"/>
            <p:cNvSpPr/>
            <p:nvPr/>
          </p:nvSpPr>
          <p:spPr>
            <a:xfrm>
              <a:off x="1136829" y="303825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8" name="pl18"/>
            <p:cNvSpPr/>
            <p:nvPr/>
          </p:nvSpPr>
          <p:spPr>
            <a:xfrm>
              <a:off x="1136829" y="285179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9" name="pl19"/>
            <p:cNvSpPr/>
            <p:nvPr/>
          </p:nvSpPr>
          <p:spPr>
            <a:xfrm>
              <a:off x="1136829" y="266534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0" name="pl20"/>
            <p:cNvSpPr/>
            <p:nvPr/>
          </p:nvSpPr>
          <p:spPr>
            <a:xfrm>
              <a:off x="1136829" y="247888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 name="pl21"/>
            <p:cNvSpPr/>
            <p:nvPr/>
          </p:nvSpPr>
          <p:spPr>
            <a:xfrm>
              <a:off x="1136829" y="229243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2" name="pl22"/>
            <p:cNvSpPr/>
            <p:nvPr/>
          </p:nvSpPr>
          <p:spPr>
            <a:xfrm>
              <a:off x="1136829" y="210597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3" name="pl23"/>
            <p:cNvSpPr/>
            <p:nvPr/>
          </p:nvSpPr>
          <p:spPr>
            <a:xfrm>
              <a:off x="1136829" y="191952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4" name="pl24"/>
            <p:cNvSpPr/>
            <p:nvPr/>
          </p:nvSpPr>
          <p:spPr>
            <a:xfrm>
              <a:off x="12212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50261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17839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0653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3467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6281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023157" y="1919524"/>
              <a:ext cx="393923" cy="0"/>
            </a:xfrm>
            <a:custGeom>
              <a:avLst/>
              <a:pathLst>
                <a:path w="393923" h="0">
                  <a:moveTo>
                    <a:pt x="0" y="0"/>
                  </a:moveTo>
                  <a:lnTo>
                    <a:pt x="393923" y="0"/>
                  </a:lnTo>
                </a:path>
              </a:pathLst>
            </a:custGeom>
            <a:ln w="81303" cap="flat">
              <a:solidFill>
                <a:srgbClr val="E8E8E8">
                  <a:alpha val="100000"/>
                </a:srgbClr>
              </a:solidFill>
              <a:prstDash val="solid"/>
              <a:round/>
            </a:ln>
          </p:spPr>
          <p:txBody>
            <a:bodyPr/>
            <a:lstStyle/>
            <a:p/>
          </p:txBody>
        </p:sp>
        <p:sp>
          <p:nvSpPr>
            <p:cNvPr id="31" name="pl31"/>
            <p:cNvSpPr/>
            <p:nvPr/>
          </p:nvSpPr>
          <p:spPr>
            <a:xfrm>
              <a:off x="2135707" y="2105979"/>
              <a:ext cx="225099" cy="0"/>
            </a:xfrm>
            <a:custGeom>
              <a:avLst/>
              <a:pathLst>
                <a:path w="225099" h="0">
                  <a:moveTo>
                    <a:pt x="0" y="0"/>
                  </a:moveTo>
                  <a:lnTo>
                    <a:pt x="225099" y="0"/>
                  </a:lnTo>
                </a:path>
              </a:pathLst>
            </a:custGeom>
            <a:ln w="81303" cap="flat">
              <a:solidFill>
                <a:srgbClr val="E8E8E8">
                  <a:alpha val="100000"/>
                </a:srgbClr>
              </a:solidFill>
              <a:prstDash val="solid"/>
              <a:round/>
            </a:ln>
          </p:spPr>
          <p:txBody>
            <a:bodyPr/>
            <a:lstStyle/>
            <a:p/>
          </p:txBody>
        </p:sp>
        <p:sp>
          <p:nvSpPr>
            <p:cNvPr id="32" name="pl32"/>
            <p:cNvSpPr/>
            <p:nvPr/>
          </p:nvSpPr>
          <p:spPr>
            <a:xfrm>
              <a:off x="2473356" y="2292433"/>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33" name="pl33"/>
            <p:cNvSpPr/>
            <p:nvPr/>
          </p:nvSpPr>
          <p:spPr>
            <a:xfrm>
              <a:off x="2431149" y="2478887"/>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34" name="pl34"/>
            <p:cNvSpPr/>
            <p:nvPr/>
          </p:nvSpPr>
          <p:spPr>
            <a:xfrm>
              <a:off x="2487424" y="2665341"/>
              <a:ext cx="126618" cy="0"/>
            </a:xfrm>
            <a:custGeom>
              <a:avLst/>
              <a:pathLst>
                <a:path w="126618" h="0">
                  <a:moveTo>
                    <a:pt x="0" y="0"/>
                  </a:moveTo>
                  <a:lnTo>
                    <a:pt x="126618" y="0"/>
                  </a:lnTo>
                </a:path>
              </a:pathLst>
            </a:custGeom>
            <a:ln w="81303" cap="flat">
              <a:solidFill>
                <a:srgbClr val="E8E8E8">
                  <a:alpha val="100000"/>
                </a:srgbClr>
              </a:solidFill>
              <a:prstDash val="solid"/>
              <a:round/>
            </a:ln>
          </p:spPr>
          <p:txBody>
            <a:bodyPr/>
            <a:lstStyle/>
            <a:p/>
          </p:txBody>
        </p:sp>
        <p:sp>
          <p:nvSpPr>
            <p:cNvPr id="35" name="pl35"/>
            <p:cNvSpPr/>
            <p:nvPr/>
          </p:nvSpPr>
          <p:spPr>
            <a:xfrm>
              <a:off x="2346737" y="2851795"/>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36" name="pl36"/>
            <p:cNvSpPr/>
            <p:nvPr/>
          </p:nvSpPr>
          <p:spPr>
            <a:xfrm>
              <a:off x="2318600" y="3038250"/>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37" name="pl37"/>
            <p:cNvSpPr/>
            <p:nvPr/>
          </p:nvSpPr>
          <p:spPr>
            <a:xfrm>
              <a:off x="2374875" y="3224704"/>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38" name="pl38"/>
            <p:cNvSpPr/>
            <p:nvPr/>
          </p:nvSpPr>
          <p:spPr>
            <a:xfrm>
              <a:off x="2346737" y="3411158"/>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39" name="pl39"/>
            <p:cNvSpPr/>
            <p:nvPr/>
          </p:nvSpPr>
          <p:spPr>
            <a:xfrm>
              <a:off x="2515562" y="3597612"/>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40" name="pl40"/>
            <p:cNvSpPr/>
            <p:nvPr/>
          </p:nvSpPr>
          <p:spPr>
            <a:xfrm>
              <a:off x="2557768" y="3784067"/>
              <a:ext cx="56274" cy="0"/>
            </a:xfrm>
            <a:custGeom>
              <a:avLst/>
              <a:pathLst>
                <a:path w="56274" h="0">
                  <a:moveTo>
                    <a:pt x="0" y="0"/>
                  </a:moveTo>
                  <a:lnTo>
                    <a:pt x="56274" y="0"/>
                  </a:lnTo>
                </a:path>
              </a:pathLst>
            </a:custGeom>
            <a:ln w="81303" cap="flat">
              <a:solidFill>
                <a:srgbClr val="E8E8E8">
                  <a:alpha val="100000"/>
                </a:srgbClr>
              </a:solidFill>
              <a:prstDash val="solid"/>
              <a:round/>
            </a:ln>
          </p:spPr>
          <p:txBody>
            <a:bodyPr/>
            <a:lstStyle/>
            <a:p/>
          </p:txBody>
        </p:sp>
        <p:sp>
          <p:nvSpPr>
            <p:cNvPr id="41" name="pl41"/>
            <p:cNvSpPr/>
            <p:nvPr/>
          </p:nvSpPr>
          <p:spPr>
            <a:xfrm>
              <a:off x="2459287" y="3970521"/>
              <a:ext cx="56274" cy="0"/>
            </a:xfrm>
            <a:custGeom>
              <a:avLst/>
              <a:pathLst>
                <a:path w="56274" h="0">
                  <a:moveTo>
                    <a:pt x="0" y="0"/>
                  </a:moveTo>
                  <a:lnTo>
                    <a:pt x="56274" y="0"/>
                  </a:lnTo>
                </a:path>
              </a:pathLst>
            </a:custGeom>
            <a:ln w="81303" cap="flat">
              <a:solidFill>
                <a:srgbClr val="E8E8E8">
                  <a:alpha val="100000"/>
                </a:srgbClr>
              </a:solidFill>
              <a:prstDash val="solid"/>
              <a:round/>
            </a:ln>
          </p:spPr>
          <p:txBody>
            <a:bodyPr/>
            <a:lstStyle/>
            <a:p/>
          </p:txBody>
        </p:sp>
        <p:sp>
          <p:nvSpPr>
            <p:cNvPr id="42" name="pl42"/>
            <p:cNvSpPr/>
            <p:nvPr/>
          </p:nvSpPr>
          <p:spPr>
            <a:xfrm>
              <a:off x="2571836" y="4156975"/>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43" name="pl43"/>
            <p:cNvSpPr/>
            <p:nvPr/>
          </p:nvSpPr>
          <p:spPr>
            <a:xfrm>
              <a:off x="2543699" y="4343429"/>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44" name="pl44"/>
            <p:cNvSpPr/>
            <p:nvPr/>
          </p:nvSpPr>
          <p:spPr>
            <a:xfrm>
              <a:off x="2557768" y="4529883"/>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45" name="pl45"/>
            <p:cNvSpPr/>
            <p:nvPr/>
          </p:nvSpPr>
          <p:spPr>
            <a:xfrm>
              <a:off x="2501493" y="4716338"/>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6" name="pl46"/>
            <p:cNvSpPr/>
            <p:nvPr/>
          </p:nvSpPr>
          <p:spPr>
            <a:xfrm>
              <a:off x="2599974" y="4902792"/>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7" name="pl47"/>
            <p:cNvSpPr/>
            <p:nvPr/>
          </p:nvSpPr>
          <p:spPr>
            <a:xfrm>
              <a:off x="2543699" y="5089246"/>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8" name="pl48"/>
            <p:cNvSpPr/>
            <p:nvPr/>
          </p:nvSpPr>
          <p:spPr>
            <a:xfrm>
              <a:off x="2529630" y="5275700"/>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9" name="pl49"/>
            <p:cNvSpPr/>
            <p:nvPr/>
          </p:nvSpPr>
          <p:spPr>
            <a:xfrm>
              <a:off x="2346737" y="5462155"/>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50" name="pt50"/>
            <p:cNvSpPr/>
            <p:nvPr/>
          </p:nvSpPr>
          <p:spPr>
            <a:xfrm>
              <a:off x="2440718"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342237"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2511062"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496993"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609543"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468856"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356306"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131207"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609543"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595474"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2553268"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539199"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2609543"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553268"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2412581"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342237"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539199"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525130"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567336"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426649"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412581"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314100"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511062"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454787"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581405"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553268"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609543"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567336"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581405"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539199"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454787"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370375"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581405"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511062"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609543"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482924"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2356306"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342237"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412581"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018657"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2400066" y="28066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1" name="pt91"/>
            <p:cNvSpPr/>
            <p:nvPr/>
          </p:nvSpPr>
          <p:spPr>
            <a:xfrm>
              <a:off x="2301585" y="2806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2" name="pt92"/>
            <p:cNvSpPr/>
            <p:nvPr/>
          </p:nvSpPr>
          <p:spPr>
            <a:xfrm>
              <a:off x="2470410" y="46711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3" name="pt93"/>
            <p:cNvSpPr/>
            <p:nvPr/>
          </p:nvSpPr>
          <p:spPr>
            <a:xfrm>
              <a:off x="2456341" y="46711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4" name="pt94"/>
            <p:cNvSpPr/>
            <p:nvPr/>
          </p:nvSpPr>
          <p:spPr>
            <a:xfrm>
              <a:off x="2568891" y="22472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5" name="pt95"/>
            <p:cNvSpPr/>
            <p:nvPr/>
          </p:nvSpPr>
          <p:spPr>
            <a:xfrm>
              <a:off x="2428204" y="2247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2315654" y="20608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7" name="pt97"/>
            <p:cNvSpPr/>
            <p:nvPr/>
          </p:nvSpPr>
          <p:spPr>
            <a:xfrm>
              <a:off x="2090555" y="20608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2568891" y="48576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9" name="pt99"/>
            <p:cNvSpPr/>
            <p:nvPr/>
          </p:nvSpPr>
          <p:spPr>
            <a:xfrm>
              <a:off x="2554822" y="48576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2512616" y="50440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1" name="pt101"/>
            <p:cNvSpPr/>
            <p:nvPr/>
          </p:nvSpPr>
          <p:spPr>
            <a:xfrm>
              <a:off x="2498547" y="5044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2568891" y="37389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3" name="pt103"/>
            <p:cNvSpPr/>
            <p:nvPr/>
          </p:nvSpPr>
          <p:spPr>
            <a:xfrm>
              <a:off x="2512616" y="37389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2371929" y="33660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5" name="pt105"/>
            <p:cNvSpPr/>
            <p:nvPr/>
          </p:nvSpPr>
          <p:spPr>
            <a:xfrm>
              <a:off x="2301585" y="3366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2498547" y="52305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7" name="pt107"/>
            <p:cNvSpPr/>
            <p:nvPr/>
          </p:nvSpPr>
          <p:spPr>
            <a:xfrm>
              <a:off x="2484478" y="5230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2526685" y="24337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9" name="pt109"/>
            <p:cNvSpPr/>
            <p:nvPr/>
          </p:nvSpPr>
          <p:spPr>
            <a:xfrm>
              <a:off x="2385998" y="24337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2371929" y="29930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1" name="pt111"/>
            <p:cNvSpPr/>
            <p:nvPr/>
          </p:nvSpPr>
          <p:spPr>
            <a:xfrm>
              <a:off x="2273448" y="29930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2470410" y="39253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3" name="pt113"/>
            <p:cNvSpPr/>
            <p:nvPr/>
          </p:nvSpPr>
          <p:spPr>
            <a:xfrm>
              <a:off x="2414135" y="3925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540753" y="44847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5" name="pt115"/>
            <p:cNvSpPr/>
            <p:nvPr/>
          </p:nvSpPr>
          <p:spPr>
            <a:xfrm>
              <a:off x="2512616" y="4484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2568891" y="41118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7" name="pt117"/>
            <p:cNvSpPr/>
            <p:nvPr/>
          </p:nvSpPr>
          <p:spPr>
            <a:xfrm>
              <a:off x="2526685" y="41118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2540753" y="429827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9" name="pt119"/>
            <p:cNvSpPr/>
            <p:nvPr/>
          </p:nvSpPr>
          <p:spPr>
            <a:xfrm>
              <a:off x="2498547" y="4298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2414135" y="317955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1" name="pt121"/>
            <p:cNvSpPr/>
            <p:nvPr/>
          </p:nvSpPr>
          <p:spPr>
            <a:xfrm>
              <a:off x="2329723" y="31795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540753" y="35524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470410" y="35524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2568891" y="26201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2442272" y="26201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2315654" y="54170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301585" y="54170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371929" y="18743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1978005" y="18743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tx130"/>
            <p:cNvSpPr/>
            <p:nvPr/>
          </p:nvSpPr>
          <p:spPr>
            <a:xfrm>
              <a:off x="2736455" y="28104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31" name="tx131"/>
            <p:cNvSpPr/>
            <p:nvPr/>
          </p:nvSpPr>
          <p:spPr>
            <a:xfrm>
              <a:off x="2736455" y="46750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2" name="tx132"/>
            <p:cNvSpPr/>
            <p:nvPr/>
          </p:nvSpPr>
          <p:spPr>
            <a:xfrm>
              <a:off x="2704359" y="225110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33" name="tx133"/>
            <p:cNvSpPr/>
            <p:nvPr/>
          </p:nvSpPr>
          <p:spPr>
            <a:xfrm>
              <a:off x="2704359" y="206464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134" name="tx134"/>
            <p:cNvSpPr/>
            <p:nvPr/>
          </p:nvSpPr>
          <p:spPr>
            <a:xfrm>
              <a:off x="2736455" y="486146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5" name="tx135"/>
            <p:cNvSpPr/>
            <p:nvPr/>
          </p:nvSpPr>
          <p:spPr>
            <a:xfrm>
              <a:off x="2736455" y="504791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6" name="tx136"/>
            <p:cNvSpPr/>
            <p:nvPr/>
          </p:nvSpPr>
          <p:spPr>
            <a:xfrm>
              <a:off x="2736455" y="37427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7" name="tx137"/>
            <p:cNvSpPr/>
            <p:nvPr/>
          </p:nvSpPr>
          <p:spPr>
            <a:xfrm>
              <a:off x="2736455" y="33698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38" name="tx138"/>
            <p:cNvSpPr/>
            <p:nvPr/>
          </p:nvSpPr>
          <p:spPr>
            <a:xfrm>
              <a:off x="2736455" y="52343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9" name="tx139"/>
            <p:cNvSpPr/>
            <p:nvPr/>
          </p:nvSpPr>
          <p:spPr>
            <a:xfrm>
              <a:off x="2704359" y="243755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40" name="tx140"/>
            <p:cNvSpPr/>
            <p:nvPr/>
          </p:nvSpPr>
          <p:spPr>
            <a:xfrm>
              <a:off x="2736455" y="299691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41" name="tx141"/>
            <p:cNvSpPr/>
            <p:nvPr/>
          </p:nvSpPr>
          <p:spPr>
            <a:xfrm>
              <a:off x="2736455" y="39291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2" name="tx142"/>
            <p:cNvSpPr/>
            <p:nvPr/>
          </p:nvSpPr>
          <p:spPr>
            <a:xfrm>
              <a:off x="2736455" y="44885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3" name="tx143"/>
            <p:cNvSpPr/>
            <p:nvPr/>
          </p:nvSpPr>
          <p:spPr>
            <a:xfrm>
              <a:off x="2736455" y="411564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4" name="tx144"/>
            <p:cNvSpPr/>
            <p:nvPr/>
          </p:nvSpPr>
          <p:spPr>
            <a:xfrm>
              <a:off x="2736455" y="430209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5" name="tx145"/>
            <p:cNvSpPr/>
            <p:nvPr/>
          </p:nvSpPr>
          <p:spPr>
            <a:xfrm>
              <a:off x="2736455" y="318337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46" name="tx146"/>
            <p:cNvSpPr/>
            <p:nvPr/>
          </p:nvSpPr>
          <p:spPr>
            <a:xfrm>
              <a:off x="2736455" y="355628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47" name="tx147"/>
            <p:cNvSpPr/>
            <p:nvPr/>
          </p:nvSpPr>
          <p:spPr>
            <a:xfrm>
              <a:off x="2736455" y="262401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48" name="tx148"/>
            <p:cNvSpPr/>
            <p:nvPr/>
          </p:nvSpPr>
          <p:spPr>
            <a:xfrm>
              <a:off x="2736455" y="542082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9" name="tx149"/>
            <p:cNvSpPr/>
            <p:nvPr/>
          </p:nvSpPr>
          <p:spPr>
            <a:xfrm>
              <a:off x="2704359" y="187819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-28%</a:t>
              </a:r>
            </a:p>
          </p:txBody>
        </p:sp>
        <p:sp>
          <p:nvSpPr>
            <p:cNvPr id="150" name="rc150"/>
            <p:cNvSpPr/>
            <p:nvPr/>
          </p:nvSpPr>
          <p:spPr>
            <a:xfrm>
              <a:off x="1136829" y="1807652"/>
              <a:ext cx="1857068" cy="3766375"/>
            </a:xfrm>
            <a:prstGeom prst="rect">
              <a:avLst/>
            </a:prstGeom>
            <a:noFill/>
            <a:ln w="13550" cap="rnd">
              <a:solidFill>
                <a:srgbClr val="999999">
                  <a:alpha val="100000"/>
                </a:srgbClr>
              </a:solidFill>
              <a:prstDash val="solid"/>
              <a:round/>
            </a:ln>
          </p:spPr>
          <p:txBody>
            <a:bodyPr/>
            <a:lstStyle/>
            <a:p/>
          </p:txBody>
        </p:sp>
        <p:sp>
          <p:nvSpPr>
            <p:cNvPr id="151" name="pl151"/>
            <p:cNvSpPr/>
            <p:nvPr/>
          </p:nvSpPr>
          <p:spPr>
            <a:xfrm>
              <a:off x="4158386" y="535247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2" name="pl152"/>
            <p:cNvSpPr/>
            <p:nvPr/>
          </p:nvSpPr>
          <p:spPr>
            <a:xfrm>
              <a:off x="4158386" y="498322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3" name="pl153"/>
            <p:cNvSpPr/>
            <p:nvPr/>
          </p:nvSpPr>
          <p:spPr>
            <a:xfrm>
              <a:off x="4158386" y="461397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4" name="pl154"/>
            <p:cNvSpPr/>
            <p:nvPr/>
          </p:nvSpPr>
          <p:spPr>
            <a:xfrm>
              <a:off x="4158386" y="424471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5" name="pl155"/>
            <p:cNvSpPr/>
            <p:nvPr/>
          </p:nvSpPr>
          <p:spPr>
            <a:xfrm>
              <a:off x="4158386" y="387546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6" name="pl156"/>
            <p:cNvSpPr/>
            <p:nvPr/>
          </p:nvSpPr>
          <p:spPr>
            <a:xfrm>
              <a:off x="4158386" y="350621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7" name="pl157"/>
            <p:cNvSpPr/>
            <p:nvPr/>
          </p:nvSpPr>
          <p:spPr>
            <a:xfrm>
              <a:off x="4158386" y="313696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8" name="pl158"/>
            <p:cNvSpPr/>
            <p:nvPr/>
          </p:nvSpPr>
          <p:spPr>
            <a:xfrm>
              <a:off x="4158386" y="276770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9" name="pl159"/>
            <p:cNvSpPr/>
            <p:nvPr/>
          </p:nvSpPr>
          <p:spPr>
            <a:xfrm>
              <a:off x="4158386" y="239845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0" name="pl160"/>
            <p:cNvSpPr/>
            <p:nvPr/>
          </p:nvSpPr>
          <p:spPr>
            <a:xfrm>
              <a:off x="4158386" y="202920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1" name="pl161"/>
            <p:cNvSpPr/>
            <p:nvPr/>
          </p:nvSpPr>
          <p:spPr>
            <a:xfrm>
              <a:off x="424279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45241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48055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508692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536829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6" name="pl166"/>
            <p:cNvSpPr/>
            <p:nvPr/>
          </p:nvSpPr>
          <p:spPr>
            <a:xfrm>
              <a:off x="56496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7" name="pl167"/>
            <p:cNvSpPr/>
            <p:nvPr/>
          </p:nvSpPr>
          <p:spPr>
            <a:xfrm>
              <a:off x="5354226" y="2029203"/>
              <a:ext cx="267305" cy="0"/>
            </a:xfrm>
            <a:custGeom>
              <a:avLst/>
              <a:pathLst>
                <a:path w="267305" h="0">
                  <a:moveTo>
                    <a:pt x="0" y="0"/>
                  </a:moveTo>
                  <a:lnTo>
                    <a:pt x="267305" y="0"/>
                  </a:lnTo>
                </a:path>
              </a:pathLst>
            </a:custGeom>
            <a:ln w="81303" cap="flat">
              <a:solidFill>
                <a:srgbClr val="E8E8E8">
                  <a:alpha val="100000"/>
                </a:srgbClr>
              </a:solidFill>
              <a:prstDash val="solid"/>
              <a:round/>
            </a:ln>
          </p:spPr>
          <p:txBody>
            <a:bodyPr/>
            <a:lstStyle/>
            <a:p/>
          </p:txBody>
        </p:sp>
        <p:sp>
          <p:nvSpPr>
            <p:cNvPr id="168" name="pl168"/>
            <p:cNvSpPr/>
            <p:nvPr/>
          </p:nvSpPr>
          <p:spPr>
            <a:xfrm>
              <a:off x="5523050" y="2398456"/>
              <a:ext cx="112549" cy="0"/>
            </a:xfrm>
            <a:custGeom>
              <a:avLst/>
              <a:pathLst>
                <a:path w="112549" h="0">
                  <a:moveTo>
                    <a:pt x="0" y="0"/>
                  </a:moveTo>
                  <a:lnTo>
                    <a:pt x="112549" y="0"/>
                  </a:lnTo>
                </a:path>
              </a:pathLst>
            </a:custGeom>
            <a:ln w="81303" cap="flat">
              <a:solidFill>
                <a:srgbClr val="E8E8E8">
                  <a:alpha val="100000"/>
                </a:srgbClr>
              </a:solidFill>
              <a:prstDash val="solid"/>
              <a:round/>
            </a:ln>
          </p:spPr>
          <p:txBody>
            <a:bodyPr/>
            <a:lstStyle/>
            <a:p/>
          </p:txBody>
        </p:sp>
        <p:sp>
          <p:nvSpPr>
            <p:cNvPr id="169" name="pl169"/>
            <p:cNvSpPr/>
            <p:nvPr/>
          </p:nvSpPr>
          <p:spPr>
            <a:xfrm>
              <a:off x="5551187" y="2767708"/>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170" name="pl170"/>
            <p:cNvSpPr/>
            <p:nvPr/>
          </p:nvSpPr>
          <p:spPr>
            <a:xfrm>
              <a:off x="5424569" y="3136961"/>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171" name="pl171"/>
            <p:cNvSpPr/>
            <p:nvPr/>
          </p:nvSpPr>
          <p:spPr>
            <a:xfrm>
              <a:off x="5593393" y="3506213"/>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172" name="pl172"/>
            <p:cNvSpPr/>
            <p:nvPr/>
          </p:nvSpPr>
          <p:spPr>
            <a:xfrm>
              <a:off x="5607462" y="3875466"/>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73" name="pl173"/>
            <p:cNvSpPr/>
            <p:nvPr/>
          </p:nvSpPr>
          <p:spPr>
            <a:xfrm>
              <a:off x="5523050" y="4244718"/>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74" name="pl174"/>
            <p:cNvSpPr/>
            <p:nvPr/>
          </p:nvSpPr>
          <p:spPr>
            <a:xfrm>
              <a:off x="5593393" y="4613971"/>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75" name="pl175"/>
            <p:cNvSpPr/>
            <p:nvPr/>
          </p:nvSpPr>
          <p:spPr>
            <a:xfrm>
              <a:off x="5593393" y="4983223"/>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76" name="pl176"/>
            <p:cNvSpPr/>
            <p:nvPr/>
          </p:nvSpPr>
          <p:spPr>
            <a:xfrm>
              <a:off x="5607462" y="5352476"/>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77" name="pt177"/>
            <p:cNvSpPr/>
            <p:nvPr/>
          </p:nvSpPr>
          <p:spPr>
            <a:xfrm>
              <a:off x="5518550"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5631100"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5349726"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5617031"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5518550"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5532619"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588893"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602962"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588893"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602962"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588893"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631100"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420069"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490413"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602962"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631100"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546687"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631100"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602962"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617031"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477898" y="23533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8" name="pt198"/>
            <p:cNvSpPr/>
            <p:nvPr/>
          </p:nvSpPr>
          <p:spPr>
            <a:xfrm>
              <a:off x="5590448" y="2353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9" name="pt199"/>
            <p:cNvSpPr/>
            <p:nvPr/>
          </p:nvSpPr>
          <p:spPr>
            <a:xfrm>
              <a:off x="5309074" y="19840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0" name="pt200"/>
            <p:cNvSpPr/>
            <p:nvPr/>
          </p:nvSpPr>
          <p:spPr>
            <a:xfrm>
              <a:off x="5576379" y="1984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1" name="pt201"/>
            <p:cNvSpPr/>
            <p:nvPr/>
          </p:nvSpPr>
          <p:spPr>
            <a:xfrm>
              <a:off x="5477898" y="41995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2" name="pt202"/>
            <p:cNvSpPr/>
            <p:nvPr/>
          </p:nvSpPr>
          <p:spPr>
            <a:xfrm>
              <a:off x="5491967" y="41995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3" name="pt203"/>
            <p:cNvSpPr/>
            <p:nvPr/>
          </p:nvSpPr>
          <p:spPr>
            <a:xfrm>
              <a:off x="5548242" y="45688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4" name="pt204"/>
            <p:cNvSpPr/>
            <p:nvPr/>
          </p:nvSpPr>
          <p:spPr>
            <a:xfrm>
              <a:off x="5562310" y="45688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5" name="pt205"/>
            <p:cNvSpPr/>
            <p:nvPr/>
          </p:nvSpPr>
          <p:spPr>
            <a:xfrm>
              <a:off x="5548242" y="49380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6" name="pt206"/>
            <p:cNvSpPr/>
            <p:nvPr/>
          </p:nvSpPr>
          <p:spPr>
            <a:xfrm>
              <a:off x="5562310" y="49380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7" name="pt207"/>
            <p:cNvSpPr/>
            <p:nvPr/>
          </p:nvSpPr>
          <p:spPr>
            <a:xfrm>
              <a:off x="5548242" y="34610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8" name="pt208"/>
            <p:cNvSpPr/>
            <p:nvPr/>
          </p:nvSpPr>
          <p:spPr>
            <a:xfrm>
              <a:off x="5590448" y="3461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9" name="pt209"/>
            <p:cNvSpPr/>
            <p:nvPr/>
          </p:nvSpPr>
          <p:spPr>
            <a:xfrm>
              <a:off x="5379417" y="30918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0" name="pt210"/>
            <p:cNvSpPr/>
            <p:nvPr/>
          </p:nvSpPr>
          <p:spPr>
            <a:xfrm>
              <a:off x="5449761" y="30918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1" name="pt211"/>
            <p:cNvSpPr/>
            <p:nvPr/>
          </p:nvSpPr>
          <p:spPr>
            <a:xfrm>
              <a:off x="5562310" y="38303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2" name="pt212"/>
            <p:cNvSpPr/>
            <p:nvPr/>
          </p:nvSpPr>
          <p:spPr>
            <a:xfrm>
              <a:off x="5590448" y="383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3" name="pt213"/>
            <p:cNvSpPr/>
            <p:nvPr/>
          </p:nvSpPr>
          <p:spPr>
            <a:xfrm>
              <a:off x="5506035" y="27225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4" name="pt214"/>
            <p:cNvSpPr/>
            <p:nvPr/>
          </p:nvSpPr>
          <p:spPr>
            <a:xfrm>
              <a:off x="5590448" y="27225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5" name="pt215"/>
            <p:cNvSpPr/>
            <p:nvPr/>
          </p:nvSpPr>
          <p:spPr>
            <a:xfrm>
              <a:off x="5562310" y="53073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6" name="pt216"/>
            <p:cNvSpPr/>
            <p:nvPr/>
          </p:nvSpPr>
          <p:spPr>
            <a:xfrm>
              <a:off x="5576379" y="5307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7" name="tx217"/>
            <p:cNvSpPr/>
            <p:nvPr/>
          </p:nvSpPr>
          <p:spPr>
            <a:xfrm>
              <a:off x="5743518" y="235712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18" name="tx218"/>
            <p:cNvSpPr/>
            <p:nvPr/>
          </p:nvSpPr>
          <p:spPr>
            <a:xfrm>
              <a:off x="5711423" y="1987872"/>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+19%</a:t>
              </a:r>
            </a:p>
          </p:txBody>
        </p:sp>
        <p:sp>
          <p:nvSpPr>
            <p:cNvPr id="219" name="tx219"/>
            <p:cNvSpPr/>
            <p:nvPr/>
          </p:nvSpPr>
          <p:spPr>
            <a:xfrm>
              <a:off x="5743518" y="420338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0" name="tx220"/>
            <p:cNvSpPr/>
            <p:nvPr/>
          </p:nvSpPr>
          <p:spPr>
            <a:xfrm>
              <a:off x="5743518" y="457264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1" name="tx221"/>
            <p:cNvSpPr/>
            <p:nvPr/>
          </p:nvSpPr>
          <p:spPr>
            <a:xfrm>
              <a:off x="5743518" y="494189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2" name="tx222"/>
            <p:cNvSpPr/>
            <p:nvPr/>
          </p:nvSpPr>
          <p:spPr>
            <a:xfrm>
              <a:off x="5743518" y="346488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3" name="tx223"/>
            <p:cNvSpPr/>
            <p:nvPr/>
          </p:nvSpPr>
          <p:spPr>
            <a:xfrm>
              <a:off x="5743518" y="309563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24" name="tx224"/>
            <p:cNvSpPr/>
            <p:nvPr/>
          </p:nvSpPr>
          <p:spPr>
            <a:xfrm>
              <a:off x="5743518" y="383413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25" name="tx225"/>
            <p:cNvSpPr/>
            <p:nvPr/>
          </p:nvSpPr>
          <p:spPr>
            <a:xfrm>
              <a:off x="5743518" y="272637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26" name="tx226"/>
            <p:cNvSpPr/>
            <p:nvPr/>
          </p:nvSpPr>
          <p:spPr>
            <a:xfrm>
              <a:off x="5743518" y="531114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7" name="rc227"/>
            <p:cNvSpPr/>
            <p:nvPr/>
          </p:nvSpPr>
          <p:spPr>
            <a:xfrm>
              <a:off x="4158386" y="1807652"/>
              <a:ext cx="1857068" cy="3766375"/>
            </a:xfrm>
            <a:prstGeom prst="rect">
              <a:avLst/>
            </a:prstGeom>
            <a:noFill/>
            <a:ln w="13550" cap="rnd">
              <a:solidFill>
                <a:srgbClr val="999999">
                  <a:alpha val="100000"/>
                </a:srgbClr>
              </a:solidFill>
              <a:prstDash val="solid"/>
              <a:round/>
            </a:ln>
          </p:spPr>
          <p:txBody>
            <a:bodyPr/>
            <a:lstStyle/>
            <a:p/>
          </p:txBody>
        </p:sp>
        <p:sp>
          <p:nvSpPr>
            <p:cNvPr id="228" name="pl228"/>
            <p:cNvSpPr/>
            <p:nvPr/>
          </p:nvSpPr>
          <p:spPr>
            <a:xfrm>
              <a:off x="7217342" y="513944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29" name="pl229"/>
            <p:cNvSpPr/>
            <p:nvPr/>
          </p:nvSpPr>
          <p:spPr>
            <a:xfrm>
              <a:off x="7217342" y="441514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30" name="pl230"/>
            <p:cNvSpPr/>
            <p:nvPr/>
          </p:nvSpPr>
          <p:spPr>
            <a:xfrm>
              <a:off x="7217342" y="369083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31" name="pl231"/>
            <p:cNvSpPr/>
            <p:nvPr/>
          </p:nvSpPr>
          <p:spPr>
            <a:xfrm>
              <a:off x="7217342" y="296653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32" name="pl232"/>
            <p:cNvSpPr/>
            <p:nvPr/>
          </p:nvSpPr>
          <p:spPr>
            <a:xfrm>
              <a:off x="7217342" y="224223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33" name="pl233"/>
            <p:cNvSpPr/>
            <p:nvPr/>
          </p:nvSpPr>
          <p:spPr>
            <a:xfrm>
              <a:off x="73017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4" name="pl234"/>
            <p:cNvSpPr/>
            <p:nvPr/>
          </p:nvSpPr>
          <p:spPr>
            <a:xfrm>
              <a:off x="75831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5" name="pl235"/>
            <p:cNvSpPr/>
            <p:nvPr/>
          </p:nvSpPr>
          <p:spPr>
            <a:xfrm>
              <a:off x="78645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6" name="pl236"/>
            <p:cNvSpPr/>
            <p:nvPr/>
          </p:nvSpPr>
          <p:spPr>
            <a:xfrm>
              <a:off x="814587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7" name="pl237"/>
            <p:cNvSpPr/>
            <p:nvPr/>
          </p:nvSpPr>
          <p:spPr>
            <a:xfrm>
              <a:off x="84272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8" name="pl238"/>
            <p:cNvSpPr/>
            <p:nvPr/>
          </p:nvSpPr>
          <p:spPr>
            <a:xfrm>
              <a:off x="870862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9" name="pl239"/>
            <p:cNvSpPr/>
            <p:nvPr/>
          </p:nvSpPr>
          <p:spPr>
            <a:xfrm>
              <a:off x="8694556" y="22422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0" name="pl240"/>
            <p:cNvSpPr/>
            <p:nvPr/>
          </p:nvSpPr>
          <p:spPr>
            <a:xfrm>
              <a:off x="8694556" y="296653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1" name="pl241"/>
            <p:cNvSpPr/>
            <p:nvPr/>
          </p:nvSpPr>
          <p:spPr>
            <a:xfrm>
              <a:off x="8694556"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2" name="pl242"/>
            <p:cNvSpPr/>
            <p:nvPr/>
          </p:nvSpPr>
          <p:spPr>
            <a:xfrm>
              <a:off x="8694556" y="441514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3" name="pl243"/>
            <p:cNvSpPr/>
            <p:nvPr/>
          </p:nvSpPr>
          <p:spPr>
            <a:xfrm>
              <a:off x="8694556" y="51394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4" name="pt244"/>
            <p:cNvSpPr/>
            <p:nvPr/>
          </p:nvSpPr>
          <p:spPr>
            <a:xfrm>
              <a:off x="8690056"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8690056"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8690056"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8690056"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869005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869005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8690056"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8690056"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8690056"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8690056"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8649404" y="21970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5" name="pt255"/>
            <p:cNvSpPr/>
            <p:nvPr/>
          </p:nvSpPr>
          <p:spPr>
            <a:xfrm>
              <a:off x="8649404" y="21970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6" name="pt256"/>
            <p:cNvSpPr/>
            <p:nvPr/>
          </p:nvSpPr>
          <p:spPr>
            <a:xfrm>
              <a:off x="8649404" y="29213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7" name="pt257"/>
            <p:cNvSpPr/>
            <p:nvPr/>
          </p:nvSpPr>
          <p:spPr>
            <a:xfrm>
              <a:off x="8649404" y="29213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8" name="pt258"/>
            <p:cNvSpPr/>
            <p:nvPr/>
          </p:nvSpPr>
          <p:spPr>
            <a:xfrm>
              <a:off x="8649404"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9" name="pt259"/>
            <p:cNvSpPr/>
            <p:nvPr/>
          </p:nvSpPr>
          <p:spPr>
            <a:xfrm>
              <a:off x="8649404"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0" name="pt260"/>
            <p:cNvSpPr/>
            <p:nvPr/>
          </p:nvSpPr>
          <p:spPr>
            <a:xfrm>
              <a:off x="8649404" y="43699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1" name="pt261"/>
            <p:cNvSpPr/>
            <p:nvPr/>
          </p:nvSpPr>
          <p:spPr>
            <a:xfrm>
              <a:off x="8649404" y="4369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2" name="pt262"/>
            <p:cNvSpPr/>
            <p:nvPr/>
          </p:nvSpPr>
          <p:spPr>
            <a:xfrm>
              <a:off x="8649404" y="50942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3" name="pt263"/>
            <p:cNvSpPr/>
            <p:nvPr/>
          </p:nvSpPr>
          <p:spPr>
            <a:xfrm>
              <a:off x="8649404" y="50942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4" name="tx264"/>
            <p:cNvSpPr/>
            <p:nvPr/>
          </p:nvSpPr>
          <p:spPr>
            <a:xfrm>
              <a:off x="8836216" y="22009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5" name="tx265"/>
            <p:cNvSpPr/>
            <p:nvPr/>
          </p:nvSpPr>
          <p:spPr>
            <a:xfrm>
              <a:off x="8836216" y="292520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6" name="tx266"/>
            <p:cNvSpPr/>
            <p:nvPr/>
          </p:nvSpPr>
          <p:spPr>
            <a:xfrm>
              <a:off x="8836216"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7" name="tx267"/>
            <p:cNvSpPr/>
            <p:nvPr/>
          </p:nvSpPr>
          <p:spPr>
            <a:xfrm>
              <a:off x="8836216" y="43738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8" name="tx268"/>
            <p:cNvSpPr/>
            <p:nvPr/>
          </p:nvSpPr>
          <p:spPr>
            <a:xfrm>
              <a:off x="8836216" y="50981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9" name="rc269"/>
            <p:cNvSpPr/>
            <p:nvPr/>
          </p:nvSpPr>
          <p:spPr>
            <a:xfrm>
              <a:off x="7217342" y="1807652"/>
              <a:ext cx="1857068" cy="3766375"/>
            </a:xfrm>
            <a:prstGeom prst="rect">
              <a:avLst/>
            </a:prstGeom>
            <a:noFill/>
            <a:ln w="13550" cap="rnd">
              <a:solidFill>
                <a:srgbClr val="999999">
                  <a:alpha val="100000"/>
                </a:srgbClr>
              </a:solidFill>
              <a:prstDash val="solid"/>
              <a:round/>
            </a:ln>
          </p:spPr>
          <p:txBody>
            <a:bodyPr/>
            <a:lstStyle/>
            <a:p/>
          </p:txBody>
        </p:sp>
        <p:sp>
          <p:nvSpPr>
            <p:cNvPr id="270" name="rc270"/>
            <p:cNvSpPr/>
            <p:nvPr/>
          </p:nvSpPr>
          <p:spPr>
            <a:xfrm>
              <a:off x="1136829"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1" name="tx271"/>
            <p:cNvSpPr/>
            <p:nvPr/>
          </p:nvSpPr>
          <p:spPr>
            <a:xfrm>
              <a:off x="1826202"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72" name="rc272"/>
            <p:cNvSpPr/>
            <p:nvPr/>
          </p:nvSpPr>
          <p:spPr>
            <a:xfrm>
              <a:off x="4158386"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3" name="tx273"/>
            <p:cNvSpPr/>
            <p:nvPr/>
          </p:nvSpPr>
          <p:spPr>
            <a:xfrm>
              <a:off x="487253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74" name="rc274"/>
            <p:cNvSpPr/>
            <p:nvPr/>
          </p:nvSpPr>
          <p:spPr>
            <a:xfrm>
              <a:off x="7217342"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5" name="tx275"/>
            <p:cNvSpPr/>
            <p:nvPr/>
          </p:nvSpPr>
          <p:spPr>
            <a:xfrm>
              <a:off x="7999892"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76" name="pl276"/>
            <p:cNvSpPr/>
            <p:nvPr/>
          </p:nvSpPr>
          <p:spPr>
            <a:xfrm>
              <a:off x="1136829"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77" name="pl277"/>
            <p:cNvSpPr/>
            <p:nvPr/>
          </p:nvSpPr>
          <p:spPr>
            <a:xfrm>
              <a:off x="12212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150261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17839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20653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23467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pl282"/>
            <p:cNvSpPr/>
            <p:nvPr/>
          </p:nvSpPr>
          <p:spPr>
            <a:xfrm>
              <a:off x="26281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3" name="tx283"/>
            <p:cNvSpPr/>
            <p:nvPr/>
          </p:nvSpPr>
          <p:spPr>
            <a:xfrm>
              <a:off x="119015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4" name="tx284"/>
            <p:cNvSpPr/>
            <p:nvPr/>
          </p:nvSpPr>
          <p:spPr>
            <a:xfrm>
              <a:off x="144043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5" name="tx285"/>
            <p:cNvSpPr/>
            <p:nvPr/>
          </p:nvSpPr>
          <p:spPr>
            <a:xfrm>
              <a:off x="172181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6" name="tx286"/>
            <p:cNvSpPr/>
            <p:nvPr/>
          </p:nvSpPr>
          <p:spPr>
            <a:xfrm>
              <a:off x="200318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7" name="tx287"/>
            <p:cNvSpPr/>
            <p:nvPr/>
          </p:nvSpPr>
          <p:spPr>
            <a:xfrm>
              <a:off x="22845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8" name="tx288"/>
            <p:cNvSpPr/>
            <p:nvPr/>
          </p:nvSpPr>
          <p:spPr>
            <a:xfrm>
              <a:off x="253484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9" name="pl289"/>
            <p:cNvSpPr/>
            <p:nvPr/>
          </p:nvSpPr>
          <p:spPr>
            <a:xfrm>
              <a:off x="4158386"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90" name="pl290"/>
            <p:cNvSpPr/>
            <p:nvPr/>
          </p:nvSpPr>
          <p:spPr>
            <a:xfrm>
              <a:off x="424279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45241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48055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508692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536829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pl295"/>
            <p:cNvSpPr/>
            <p:nvPr/>
          </p:nvSpPr>
          <p:spPr>
            <a:xfrm>
              <a:off x="56496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6" name="tx296"/>
            <p:cNvSpPr/>
            <p:nvPr/>
          </p:nvSpPr>
          <p:spPr>
            <a:xfrm>
              <a:off x="421170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7" name="tx297"/>
            <p:cNvSpPr/>
            <p:nvPr/>
          </p:nvSpPr>
          <p:spPr>
            <a:xfrm>
              <a:off x="446199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8" name="tx298"/>
            <p:cNvSpPr/>
            <p:nvPr/>
          </p:nvSpPr>
          <p:spPr>
            <a:xfrm>
              <a:off x="47433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9" name="tx299"/>
            <p:cNvSpPr/>
            <p:nvPr/>
          </p:nvSpPr>
          <p:spPr>
            <a:xfrm>
              <a:off x="502474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00" name="tx300"/>
            <p:cNvSpPr/>
            <p:nvPr/>
          </p:nvSpPr>
          <p:spPr>
            <a:xfrm>
              <a:off x="530611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1" name="tx301"/>
            <p:cNvSpPr/>
            <p:nvPr/>
          </p:nvSpPr>
          <p:spPr>
            <a:xfrm>
              <a:off x="5556399"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2" name="pl302"/>
            <p:cNvSpPr/>
            <p:nvPr/>
          </p:nvSpPr>
          <p:spPr>
            <a:xfrm>
              <a:off x="7217342"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303" name="pl303"/>
            <p:cNvSpPr/>
            <p:nvPr/>
          </p:nvSpPr>
          <p:spPr>
            <a:xfrm>
              <a:off x="73017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4" name="pl304"/>
            <p:cNvSpPr/>
            <p:nvPr/>
          </p:nvSpPr>
          <p:spPr>
            <a:xfrm>
              <a:off x="75831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5" name="pl305"/>
            <p:cNvSpPr/>
            <p:nvPr/>
          </p:nvSpPr>
          <p:spPr>
            <a:xfrm>
              <a:off x="78645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6" name="pl306"/>
            <p:cNvSpPr/>
            <p:nvPr/>
          </p:nvSpPr>
          <p:spPr>
            <a:xfrm>
              <a:off x="814587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7" name="pl307"/>
            <p:cNvSpPr/>
            <p:nvPr/>
          </p:nvSpPr>
          <p:spPr>
            <a:xfrm>
              <a:off x="84272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8" name="pl308"/>
            <p:cNvSpPr/>
            <p:nvPr/>
          </p:nvSpPr>
          <p:spPr>
            <a:xfrm>
              <a:off x="870862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9" name="tx309"/>
            <p:cNvSpPr/>
            <p:nvPr/>
          </p:nvSpPr>
          <p:spPr>
            <a:xfrm>
              <a:off x="7270664"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10" name="tx310"/>
            <p:cNvSpPr/>
            <p:nvPr/>
          </p:nvSpPr>
          <p:spPr>
            <a:xfrm>
              <a:off x="75209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11" name="tx311"/>
            <p:cNvSpPr/>
            <p:nvPr/>
          </p:nvSpPr>
          <p:spPr>
            <a:xfrm>
              <a:off x="780232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12" name="tx312"/>
            <p:cNvSpPr/>
            <p:nvPr/>
          </p:nvSpPr>
          <p:spPr>
            <a:xfrm>
              <a:off x="808369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13" name="tx313"/>
            <p:cNvSpPr/>
            <p:nvPr/>
          </p:nvSpPr>
          <p:spPr>
            <a:xfrm>
              <a:off x="83650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14" name="tx314"/>
            <p:cNvSpPr/>
            <p:nvPr/>
          </p:nvSpPr>
          <p:spPr>
            <a:xfrm>
              <a:off x="861535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15" name="tx315"/>
            <p:cNvSpPr/>
            <p:nvPr/>
          </p:nvSpPr>
          <p:spPr>
            <a:xfrm>
              <a:off x="6713053" y="509944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16" name="tx316"/>
            <p:cNvSpPr/>
            <p:nvPr/>
          </p:nvSpPr>
          <p:spPr>
            <a:xfrm>
              <a:off x="6628014" y="4375137"/>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17" name="tx317"/>
            <p:cNvSpPr/>
            <p:nvPr/>
          </p:nvSpPr>
          <p:spPr>
            <a:xfrm>
              <a:off x="6743960" y="3650834"/>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18" name="tx318"/>
            <p:cNvSpPr/>
            <p:nvPr/>
          </p:nvSpPr>
          <p:spPr>
            <a:xfrm>
              <a:off x="6868319" y="2926532"/>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19" name="tx319"/>
            <p:cNvSpPr/>
            <p:nvPr/>
          </p:nvSpPr>
          <p:spPr>
            <a:xfrm>
              <a:off x="6085044" y="2202229"/>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20" name="tx320"/>
            <p:cNvSpPr/>
            <p:nvPr/>
          </p:nvSpPr>
          <p:spPr>
            <a:xfrm>
              <a:off x="3405472" y="5312471"/>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321" name="tx321"/>
            <p:cNvSpPr/>
            <p:nvPr/>
          </p:nvSpPr>
          <p:spPr>
            <a:xfrm>
              <a:off x="3082780" y="4943218"/>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22" name="tx322"/>
            <p:cNvSpPr/>
            <p:nvPr/>
          </p:nvSpPr>
          <p:spPr>
            <a:xfrm>
              <a:off x="3530013" y="4573966"/>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23" name="tx323"/>
            <p:cNvSpPr/>
            <p:nvPr/>
          </p:nvSpPr>
          <p:spPr>
            <a:xfrm>
              <a:off x="3685004" y="4204713"/>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324" name="tx324"/>
            <p:cNvSpPr/>
            <p:nvPr/>
          </p:nvSpPr>
          <p:spPr>
            <a:xfrm>
              <a:off x="3194429" y="3835461"/>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25" name="tx325"/>
            <p:cNvSpPr/>
            <p:nvPr/>
          </p:nvSpPr>
          <p:spPr>
            <a:xfrm>
              <a:off x="3505050" y="3466208"/>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26" name="tx326"/>
            <p:cNvSpPr/>
            <p:nvPr/>
          </p:nvSpPr>
          <p:spPr>
            <a:xfrm>
              <a:off x="3722586" y="309695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27" name="tx327"/>
            <p:cNvSpPr/>
            <p:nvPr/>
          </p:nvSpPr>
          <p:spPr>
            <a:xfrm>
              <a:off x="3063487" y="2727703"/>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28" name="tx328"/>
            <p:cNvSpPr/>
            <p:nvPr/>
          </p:nvSpPr>
          <p:spPr>
            <a:xfrm>
              <a:off x="3604354" y="235845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29" name="tx329"/>
            <p:cNvSpPr/>
            <p:nvPr/>
          </p:nvSpPr>
          <p:spPr>
            <a:xfrm>
              <a:off x="3797201" y="1989198"/>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30" name="tx330"/>
            <p:cNvSpPr/>
            <p:nvPr/>
          </p:nvSpPr>
          <p:spPr>
            <a:xfrm>
              <a:off x="576671" y="542215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31" name="tx331"/>
            <p:cNvSpPr/>
            <p:nvPr/>
          </p:nvSpPr>
          <p:spPr>
            <a:xfrm>
              <a:off x="619922" y="5235695"/>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32" name="tx332"/>
            <p:cNvSpPr/>
            <p:nvPr/>
          </p:nvSpPr>
          <p:spPr>
            <a:xfrm>
              <a:off x="582980" y="5049241"/>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33" name="tx333"/>
            <p:cNvSpPr/>
            <p:nvPr/>
          </p:nvSpPr>
          <p:spPr>
            <a:xfrm>
              <a:off x="800424" y="4862787"/>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34" name="tx334"/>
            <p:cNvSpPr/>
            <p:nvPr/>
          </p:nvSpPr>
          <p:spPr>
            <a:xfrm>
              <a:off x="576488" y="46763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35" name="tx335"/>
            <p:cNvSpPr/>
            <p:nvPr/>
          </p:nvSpPr>
          <p:spPr>
            <a:xfrm>
              <a:off x="638850" y="4489878"/>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36" name="tx336"/>
            <p:cNvSpPr/>
            <p:nvPr/>
          </p:nvSpPr>
          <p:spPr>
            <a:xfrm>
              <a:off x="638667" y="430342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37" name="tx337"/>
            <p:cNvSpPr/>
            <p:nvPr/>
          </p:nvSpPr>
          <p:spPr>
            <a:xfrm>
              <a:off x="545581" y="4116970"/>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38" name="tx338"/>
            <p:cNvSpPr/>
            <p:nvPr/>
          </p:nvSpPr>
          <p:spPr>
            <a:xfrm>
              <a:off x="570361" y="393051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39" name="tx339"/>
            <p:cNvSpPr/>
            <p:nvPr/>
          </p:nvSpPr>
          <p:spPr>
            <a:xfrm>
              <a:off x="589289" y="3744062"/>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40" name="tx340"/>
            <p:cNvSpPr/>
            <p:nvPr/>
          </p:nvSpPr>
          <p:spPr>
            <a:xfrm>
              <a:off x="818895" y="3557607"/>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41" name="tx341"/>
            <p:cNvSpPr/>
            <p:nvPr/>
          </p:nvSpPr>
          <p:spPr>
            <a:xfrm>
              <a:off x="638667" y="3371153"/>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42" name="tx342"/>
            <p:cNvSpPr/>
            <p:nvPr/>
          </p:nvSpPr>
          <p:spPr>
            <a:xfrm>
              <a:off x="576488" y="3184699"/>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43" name="tx343"/>
            <p:cNvSpPr/>
            <p:nvPr/>
          </p:nvSpPr>
          <p:spPr>
            <a:xfrm>
              <a:off x="831514" y="2998245"/>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44" name="tx344"/>
            <p:cNvSpPr/>
            <p:nvPr/>
          </p:nvSpPr>
          <p:spPr>
            <a:xfrm>
              <a:off x="576488" y="281179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45" name="tx345"/>
            <p:cNvSpPr/>
            <p:nvPr/>
          </p:nvSpPr>
          <p:spPr>
            <a:xfrm>
              <a:off x="651103" y="2625336"/>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46" name="tx346"/>
            <p:cNvSpPr/>
            <p:nvPr/>
          </p:nvSpPr>
          <p:spPr>
            <a:xfrm>
              <a:off x="508182" y="2438882"/>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47" name="tx347"/>
            <p:cNvSpPr/>
            <p:nvPr/>
          </p:nvSpPr>
          <p:spPr>
            <a:xfrm>
              <a:off x="750681" y="2252428"/>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48" name="tx348"/>
            <p:cNvSpPr/>
            <p:nvPr/>
          </p:nvSpPr>
          <p:spPr>
            <a:xfrm>
              <a:off x="725901" y="2065974"/>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49" name="tx349"/>
            <p:cNvSpPr/>
            <p:nvPr/>
          </p:nvSpPr>
          <p:spPr>
            <a:xfrm>
              <a:off x="532871" y="1879519"/>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50" name="tx350"/>
            <p:cNvSpPr/>
            <p:nvPr/>
          </p:nvSpPr>
          <p:spPr>
            <a:xfrm>
              <a:off x="3973998"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51" name="pt351"/>
            <p:cNvSpPr/>
            <p:nvPr/>
          </p:nvSpPr>
          <p:spPr>
            <a:xfrm>
              <a:off x="5129604"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352" name="pt352"/>
            <p:cNvSpPr/>
            <p:nvPr/>
          </p:nvSpPr>
          <p:spPr>
            <a:xfrm>
              <a:off x="5736955"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53" name="tx353"/>
            <p:cNvSpPr/>
            <p:nvPr/>
          </p:nvSpPr>
          <p:spPr>
            <a:xfrm>
              <a:off x="538117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354" name="tx354"/>
            <p:cNvSpPr/>
            <p:nvPr/>
          </p:nvSpPr>
          <p:spPr>
            <a:xfrm>
              <a:off x="5988525"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55" name="tx355"/>
            <p:cNvSpPr/>
            <p:nvPr/>
          </p:nvSpPr>
          <p:spPr>
            <a:xfrm>
              <a:off x="1136829"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2019 and 2025</a:t>
              </a:r>
            </a:p>
          </p:txBody>
        </p:sp>
        <p:sp>
          <p:nvSpPr>
            <p:cNvPr id="356" name="tx356"/>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57" name="tx357"/>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35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2019 and 2025, and change in coverage between the two years.
Overall, 20 out of 35 (57%) countries in AMR had a decline in coverage. The largest decline was in Venezuela (-28 percentage points), followed by Bolivia (-16 percentage points).
There were 10 (29%) countries with an increase in DTP1 coverage. Coverage remained the same in 5 countries between 2019 and 2025.
</a:t>
            </a:r>
          </a:p>
        </p:txBody>
      </p:sp>
      <p:sp>
        <p:nvSpPr>
          <p:cNvPr id="35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DTP1 coverage increased in 10 countries and decreased in 20 countries.</a:t>
            </a:r>
          </a:p>
        </p:txBody>
      </p:sp>
      <p:grpSp xmlns:pic="http://schemas.openxmlformats.org/drawingml/2006/picture">
        <p:nvGrpSpPr>
          <p:cNvPr id="360" name=""/>
          <p:cNvGrpSpPr/>
          <p:nvPr/>
        </p:nvGrpSpPr>
        <p:grpSpPr>
          <a:xfrm>
            <a:off x="292608" y="1005840"/>
            <a:ext cx="8595360" cy="28575"/>
            <a:chOff x="292608" y="1005840"/>
            <a:chExt cx="8595360" cy="28575"/>
          </a:xfrm>
        </p:grpSpPr>
        <p:sp>
          <p:nvSpPr>
            <p:cNvPr id="36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6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36829" y="535247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5" name="pl5"/>
            <p:cNvSpPr/>
            <p:nvPr/>
          </p:nvSpPr>
          <p:spPr>
            <a:xfrm>
              <a:off x="1136829" y="498322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6" name="pl6"/>
            <p:cNvSpPr/>
            <p:nvPr/>
          </p:nvSpPr>
          <p:spPr>
            <a:xfrm>
              <a:off x="1136829" y="461397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7" name="pl7"/>
            <p:cNvSpPr/>
            <p:nvPr/>
          </p:nvSpPr>
          <p:spPr>
            <a:xfrm>
              <a:off x="1136829" y="424471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 name="pl8"/>
            <p:cNvSpPr/>
            <p:nvPr/>
          </p:nvSpPr>
          <p:spPr>
            <a:xfrm>
              <a:off x="1136829" y="387546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 name="pl9"/>
            <p:cNvSpPr/>
            <p:nvPr/>
          </p:nvSpPr>
          <p:spPr>
            <a:xfrm>
              <a:off x="1136829" y="350621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0" name="pl10"/>
            <p:cNvSpPr/>
            <p:nvPr/>
          </p:nvSpPr>
          <p:spPr>
            <a:xfrm>
              <a:off x="1136829" y="313696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1" name="pl11"/>
            <p:cNvSpPr/>
            <p:nvPr/>
          </p:nvSpPr>
          <p:spPr>
            <a:xfrm>
              <a:off x="1136829" y="276770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2" name="pl12"/>
            <p:cNvSpPr/>
            <p:nvPr/>
          </p:nvSpPr>
          <p:spPr>
            <a:xfrm>
              <a:off x="1136829" y="239845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3" name="pl13"/>
            <p:cNvSpPr/>
            <p:nvPr/>
          </p:nvSpPr>
          <p:spPr>
            <a:xfrm>
              <a:off x="1136829" y="202920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4" name="pl14"/>
            <p:cNvSpPr/>
            <p:nvPr/>
          </p:nvSpPr>
          <p:spPr>
            <a:xfrm>
              <a:off x="12212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50261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7839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0653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3467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6281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31149" y="2029203"/>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21" name="pl21"/>
            <p:cNvSpPr/>
            <p:nvPr/>
          </p:nvSpPr>
          <p:spPr>
            <a:xfrm>
              <a:off x="2023157" y="2398456"/>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22" name="pl22"/>
            <p:cNvSpPr/>
            <p:nvPr/>
          </p:nvSpPr>
          <p:spPr>
            <a:xfrm>
              <a:off x="2487424" y="2767708"/>
              <a:ext cx="126618" cy="0"/>
            </a:xfrm>
            <a:custGeom>
              <a:avLst/>
              <a:pathLst>
                <a:path w="126618" h="0">
                  <a:moveTo>
                    <a:pt x="0" y="0"/>
                  </a:moveTo>
                  <a:lnTo>
                    <a:pt x="126618" y="0"/>
                  </a:lnTo>
                </a:path>
              </a:pathLst>
            </a:custGeom>
            <a:ln w="81303" cap="flat">
              <a:solidFill>
                <a:srgbClr val="E8E8E8">
                  <a:alpha val="100000"/>
                </a:srgbClr>
              </a:solidFill>
              <a:prstDash val="solid"/>
              <a:round/>
            </a:ln>
          </p:spPr>
          <p:txBody>
            <a:bodyPr/>
            <a:lstStyle/>
            <a:p/>
          </p:txBody>
        </p:sp>
        <p:sp>
          <p:nvSpPr>
            <p:cNvPr id="23" name="pl23"/>
            <p:cNvSpPr/>
            <p:nvPr/>
          </p:nvSpPr>
          <p:spPr>
            <a:xfrm>
              <a:off x="2346737" y="3136961"/>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24" name="pl24"/>
            <p:cNvSpPr/>
            <p:nvPr/>
          </p:nvSpPr>
          <p:spPr>
            <a:xfrm>
              <a:off x="2346737" y="3506213"/>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25" name="pl25"/>
            <p:cNvSpPr/>
            <p:nvPr/>
          </p:nvSpPr>
          <p:spPr>
            <a:xfrm>
              <a:off x="2557768" y="3875466"/>
              <a:ext cx="56274" cy="0"/>
            </a:xfrm>
            <a:custGeom>
              <a:avLst/>
              <a:pathLst>
                <a:path w="56274" h="0">
                  <a:moveTo>
                    <a:pt x="0" y="0"/>
                  </a:moveTo>
                  <a:lnTo>
                    <a:pt x="56274" y="0"/>
                  </a:lnTo>
                </a:path>
              </a:pathLst>
            </a:custGeom>
            <a:ln w="81303" cap="flat">
              <a:solidFill>
                <a:srgbClr val="E8E8E8">
                  <a:alpha val="100000"/>
                </a:srgbClr>
              </a:solidFill>
              <a:prstDash val="solid"/>
              <a:round/>
            </a:ln>
          </p:spPr>
          <p:txBody>
            <a:bodyPr/>
            <a:lstStyle/>
            <a:p/>
          </p:txBody>
        </p:sp>
        <p:sp>
          <p:nvSpPr>
            <p:cNvPr id="26" name="pl26"/>
            <p:cNvSpPr/>
            <p:nvPr/>
          </p:nvSpPr>
          <p:spPr>
            <a:xfrm>
              <a:off x="2501493" y="4244718"/>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27" name="pl27"/>
            <p:cNvSpPr/>
            <p:nvPr/>
          </p:nvSpPr>
          <p:spPr>
            <a:xfrm>
              <a:off x="2585905" y="4613971"/>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28" name="pl28"/>
            <p:cNvSpPr/>
            <p:nvPr/>
          </p:nvSpPr>
          <p:spPr>
            <a:xfrm>
              <a:off x="2557768" y="4983223"/>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29" name="pl29"/>
            <p:cNvSpPr/>
            <p:nvPr/>
          </p:nvSpPr>
          <p:spPr>
            <a:xfrm>
              <a:off x="2459287" y="5352476"/>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30" name="pt30"/>
            <p:cNvSpPr/>
            <p:nvPr/>
          </p:nvSpPr>
          <p:spPr>
            <a:xfrm>
              <a:off x="2539199"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 name="pt31"/>
            <p:cNvSpPr/>
            <p:nvPr/>
          </p:nvSpPr>
          <p:spPr>
            <a:xfrm>
              <a:off x="2496993"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 name="pt32"/>
            <p:cNvSpPr/>
            <p:nvPr/>
          </p:nvSpPr>
          <p:spPr>
            <a:xfrm>
              <a:off x="2609543"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 name="pt33"/>
            <p:cNvSpPr/>
            <p:nvPr/>
          </p:nvSpPr>
          <p:spPr>
            <a:xfrm>
              <a:off x="2581405"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 name="pt34"/>
            <p:cNvSpPr/>
            <p:nvPr/>
          </p:nvSpPr>
          <p:spPr>
            <a:xfrm>
              <a:off x="2567336"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2553268"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2440718"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2342237"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2567336"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426649"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468856"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454787"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609543"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2553268"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2609543"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2482924"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2426649"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 name="pt47"/>
            <p:cNvSpPr/>
            <p:nvPr/>
          </p:nvSpPr>
          <p:spPr>
            <a:xfrm>
              <a:off x="2342237"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 name="pt48"/>
            <p:cNvSpPr/>
            <p:nvPr/>
          </p:nvSpPr>
          <p:spPr>
            <a:xfrm>
              <a:off x="2159344"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2018657"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498547" y="41995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 name="pt51"/>
            <p:cNvSpPr/>
            <p:nvPr/>
          </p:nvSpPr>
          <p:spPr>
            <a:xfrm>
              <a:off x="2456341" y="41995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 name="pt52"/>
            <p:cNvSpPr/>
            <p:nvPr/>
          </p:nvSpPr>
          <p:spPr>
            <a:xfrm>
              <a:off x="2568891" y="45688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 name="pt53"/>
            <p:cNvSpPr/>
            <p:nvPr/>
          </p:nvSpPr>
          <p:spPr>
            <a:xfrm>
              <a:off x="2540753" y="45688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 name="pt54"/>
            <p:cNvSpPr/>
            <p:nvPr/>
          </p:nvSpPr>
          <p:spPr>
            <a:xfrm>
              <a:off x="2526685" y="49380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 name="pt55"/>
            <p:cNvSpPr/>
            <p:nvPr/>
          </p:nvSpPr>
          <p:spPr>
            <a:xfrm>
              <a:off x="2512616" y="49380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 name="pt56"/>
            <p:cNvSpPr/>
            <p:nvPr/>
          </p:nvSpPr>
          <p:spPr>
            <a:xfrm>
              <a:off x="2400066" y="30918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 name="pt57"/>
            <p:cNvSpPr/>
            <p:nvPr/>
          </p:nvSpPr>
          <p:spPr>
            <a:xfrm>
              <a:off x="2301585" y="30918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 name="pt58"/>
            <p:cNvSpPr/>
            <p:nvPr/>
          </p:nvSpPr>
          <p:spPr>
            <a:xfrm>
              <a:off x="2526685" y="19840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 name="pt59"/>
            <p:cNvSpPr/>
            <p:nvPr/>
          </p:nvSpPr>
          <p:spPr>
            <a:xfrm>
              <a:off x="2385998" y="1984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 name="pt60"/>
            <p:cNvSpPr/>
            <p:nvPr/>
          </p:nvSpPr>
          <p:spPr>
            <a:xfrm>
              <a:off x="2428204" y="53073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 name="pt61"/>
            <p:cNvSpPr/>
            <p:nvPr/>
          </p:nvSpPr>
          <p:spPr>
            <a:xfrm>
              <a:off x="2414135" y="5307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 name="pt62"/>
            <p:cNvSpPr/>
            <p:nvPr/>
          </p:nvSpPr>
          <p:spPr>
            <a:xfrm>
              <a:off x="2568891" y="38303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 name="pt63"/>
            <p:cNvSpPr/>
            <p:nvPr/>
          </p:nvSpPr>
          <p:spPr>
            <a:xfrm>
              <a:off x="2512616" y="383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 name="pt64"/>
            <p:cNvSpPr/>
            <p:nvPr/>
          </p:nvSpPr>
          <p:spPr>
            <a:xfrm>
              <a:off x="2568891" y="27225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 name="pt65"/>
            <p:cNvSpPr/>
            <p:nvPr/>
          </p:nvSpPr>
          <p:spPr>
            <a:xfrm>
              <a:off x="2442272" y="27225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 name="pt66"/>
            <p:cNvSpPr/>
            <p:nvPr/>
          </p:nvSpPr>
          <p:spPr>
            <a:xfrm>
              <a:off x="2385998" y="34610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 name="pt67"/>
            <p:cNvSpPr/>
            <p:nvPr/>
          </p:nvSpPr>
          <p:spPr>
            <a:xfrm>
              <a:off x="2301585" y="3461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 name="pt68"/>
            <p:cNvSpPr/>
            <p:nvPr/>
          </p:nvSpPr>
          <p:spPr>
            <a:xfrm>
              <a:off x="2118692" y="23533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 name="pt69"/>
            <p:cNvSpPr/>
            <p:nvPr/>
          </p:nvSpPr>
          <p:spPr>
            <a:xfrm>
              <a:off x="1978005" y="2353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 name="tx70"/>
            <p:cNvSpPr/>
            <p:nvPr/>
          </p:nvSpPr>
          <p:spPr>
            <a:xfrm>
              <a:off x="2736455" y="420338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71" name="tx71"/>
            <p:cNvSpPr/>
            <p:nvPr/>
          </p:nvSpPr>
          <p:spPr>
            <a:xfrm>
              <a:off x="2736455" y="457264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72" name="tx72"/>
            <p:cNvSpPr/>
            <p:nvPr/>
          </p:nvSpPr>
          <p:spPr>
            <a:xfrm>
              <a:off x="2736455" y="494189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73" name="tx73"/>
            <p:cNvSpPr/>
            <p:nvPr/>
          </p:nvSpPr>
          <p:spPr>
            <a:xfrm>
              <a:off x="2736455" y="30956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74" name="tx74"/>
            <p:cNvSpPr/>
            <p:nvPr/>
          </p:nvSpPr>
          <p:spPr>
            <a:xfrm>
              <a:off x="2704359" y="198787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75" name="tx75"/>
            <p:cNvSpPr/>
            <p:nvPr/>
          </p:nvSpPr>
          <p:spPr>
            <a:xfrm>
              <a:off x="2736455" y="53111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76" name="tx76"/>
            <p:cNvSpPr/>
            <p:nvPr/>
          </p:nvSpPr>
          <p:spPr>
            <a:xfrm>
              <a:off x="2736455" y="383413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77" name="tx77"/>
            <p:cNvSpPr/>
            <p:nvPr/>
          </p:nvSpPr>
          <p:spPr>
            <a:xfrm>
              <a:off x="2736455" y="272637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78" name="tx78"/>
            <p:cNvSpPr/>
            <p:nvPr/>
          </p:nvSpPr>
          <p:spPr>
            <a:xfrm>
              <a:off x="2736455" y="34648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79" name="tx79"/>
            <p:cNvSpPr/>
            <p:nvPr/>
          </p:nvSpPr>
          <p:spPr>
            <a:xfrm>
              <a:off x="2704359" y="235712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80" name="rc80"/>
            <p:cNvSpPr/>
            <p:nvPr/>
          </p:nvSpPr>
          <p:spPr>
            <a:xfrm>
              <a:off x="1136829" y="1807652"/>
              <a:ext cx="1857068" cy="3766375"/>
            </a:xfrm>
            <a:prstGeom prst="rect">
              <a:avLst/>
            </a:prstGeom>
            <a:noFill/>
            <a:ln w="13550" cap="rnd">
              <a:solidFill>
                <a:srgbClr val="999999">
                  <a:alpha val="100000"/>
                </a:srgbClr>
              </a:solidFill>
              <a:prstDash val="solid"/>
              <a:round/>
            </a:ln>
          </p:spPr>
          <p:txBody>
            <a:bodyPr/>
            <a:lstStyle/>
            <a:p/>
          </p:txBody>
        </p:sp>
        <p:sp>
          <p:nvSpPr>
            <p:cNvPr id="81" name="pl81"/>
            <p:cNvSpPr/>
            <p:nvPr/>
          </p:nvSpPr>
          <p:spPr>
            <a:xfrm>
              <a:off x="4158386" y="537225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2" name="pl82"/>
            <p:cNvSpPr/>
            <p:nvPr/>
          </p:nvSpPr>
          <p:spPr>
            <a:xfrm>
              <a:off x="4158386" y="503597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3" name="pl83"/>
            <p:cNvSpPr/>
            <p:nvPr/>
          </p:nvSpPr>
          <p:spPr>
            <a:xfrm>
              <a:off x="4158386" y="469969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4" name="pl84"/>
            <p:cNvSpPr/>
            <p:nvPr/>
          </p:nvSpPr>
          <p:spPr>
            <a:xfrm>
              <a:off x="4158386" y="436340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5" name="pl85"/>
            <p:cNvSpPr/>
            <p:nvPr/>
          </p:nvSpPr>
          <p:spPr>
            <a:xfrm>
              <a:off x="4158386" y="402712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6" name="pl86"/>
            <p:cNvSpPr/>
            <p:nvPr/>
          </p:nvSpPr>
          <p:spPr>
            <a:xfrm>
              <a:off x="4158386" y="369083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7" name="pl87"/>
            <p:cNvSpPr/>
            <p:nvPr/>
          </p:nvSpPr>
          <p:spPr>
            <a:xfrm>
              <a:off x="4158386" y="335455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8" name="pl88"/>
            <p:cNvSpPr/>
            <p:nvPr/>
          </p:nvSpPr>
          <p:spPr>
            <a:xfrm>
              <a:off x="4158386" y="301827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9" name="pl89"/>
            <p:cNvSpPr/>
            <p:nvPr/>
          </p:nvSpPr>
          <p:spPr>
            <a:xfrm>
              <a:off x="4158386" y="268198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0" name="pl90"/>
            <p:cNvSpPr/>
            <p:nvPr/>
          </p:nvSpPr>
          <p:spPr>
            <a:xfrm>
              <a:off x="4158386" y="234570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1" name="pl91"/>
            <p:cNvSpPr/>
            <p:nvPr/>
          </p:nvSpPr>
          <p:spPr>
            <a:xfrm>
              <a:off x="4158386" y="200942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2" name="pl92"/>
            <p:cNvSpPr/>
            <p:nvPr/>
          </p:nvSpPr>
          <p:spPr>
            <a:xfrm>
              <a:off x="424279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3" name="pl93"/>
            <p:cNvSpPr/>
            <p:nvPr/>
          </p:nvSpPr>
          <p:spPr>
            <a:xfrm>
              <a:off x="45241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4" name="pl94"/>
            <p:cNvSpPr/>
            <p:nvPr/>
          </p:nvSpPr>
          <p:spPr>
            <a:xfrm>
              <a:off x="48055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508692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536829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6496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508981" y="2009422"/>
              <a:ext cx="112549" cy="0"/>
            </a:xfrm>
            <a:custGeom>
              <a:avLst/>
              <a:pathLst>
                <a:path w="112549" h="0">
                  <a:moveTo>
                    <a:pt x="0" y="0"/>
                  </a:moveTo>
                  <a:lnTo>
                    <a:pt x="112549" y="0"/>
                  </a:lnTo>
                </a:path>
              </a:pathLst>
            </a:custGeom>
            <a:ln w="81303" cap="flat">
              <a:solidFill>
                <a:srgbClr val="E8E8E8">
                  <a:alpha val="100000"/>
                </a:srgbClr>
              </a:solidFill>
              <a:prstDash val="solid"/>
              <a:round/>
            </a:ln>
          </p:spPr>
          <p:txBody>
            <a:bodyPr/>
            <a:lstStyle/>
            <a:p/>
          </p:txBody>
        </p:sp>
        <p:sp>
          <p:nvSpPr>
            <p:cNvPr id="99" name="pl99"/>
            <p:cNvSpPr/>
            <p:nvPr/>
          </p:nvSpPr>
          <p:spPr>
            <a:xfrm>
              <a:off x="5537119" y="2345705"/>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100" name="pl100"/>
            <p:cNvSpPr/>
            <p:nvPr/>
          </p:nvSpPr>
          <p:spPr>
            <a:xfrm>
              <a:off x="5410500" y="2681989"/>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101" name="pl101"/>
            <p:cNvSpPr/>
            <p:nvPr/>
          </p:nvSpPr>
          <p:spPr>
            <a:xfrm>
              <a:off x="5494913" y="3018272"/>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102" name="pl102"/>
            <p:cNvSpPr/>
            <p:nvPr/>
          </p:nvSpPr>
          <p:spPr>
            <a:xfrm>
              <a:off x="5312019" y="3354556"/>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03" name="pl103"/>
            <p:cNvSpPr/>
            <p:nvPr/>
          </p:nvSpPr>
          <p:spPr>
            <a:xfrm>
              <a:off x="5607462" y="3690839"/>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04" name="pl104"/>
            <p:cNvSpPr/>
            <p:nvPr/>
          </p:nvSpPr>
          <p:spPr>
            <a:xfrm>
              <a:off x="5607462" y="4027123"/>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05" name="pl105"/>
            <p:cNvSpPr/>
            <p:nvPr/>
          </p:nvSpPr>
          <p:spPr>
            <a:xfrm>
              <a:off x="5621531" y="4363406"/>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6" name="pl106"/>
            <p:cNvSpPr/>
            <p:nvPr/>
          </p:nvSpPr>
          <p:spPr>
            <a:xfrm>
              <a:off x="5621531" y="4699690"/>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7" name="pl107"/>
            <p:cNvSpPr/>
            <p:nvPr/>
          </p:nvSpPr>
          <p:spPr>
            <a:xfrm>
              <a:off x="5579325" y="5035974"/>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8" name="pl108"/>
            <p:cNvSpPr/>
            <p:nvPr/>
          </p:nvSpPr>
          <p:spPr>
            <a:xfrm>
              <a:off x="5551187" y="5372257"/>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9" name="pt109"/>
            <p:cNvSpPr/>
            <p:nvPr/>
          </p:nvSpPr>
          <p:spPr>
            <a:xfrm>
              <a:off x="5617031" y="43589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5631100" y="43589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5504481" y="2004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5617031" y="2004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5490413" y="3013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5560756" y="3013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5617031" y="4695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631100" y="4695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307519" y="3350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335657" y="3350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406000" y="2677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490413" y="2677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574825"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588893"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546687" y="5367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560756" y="5367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60296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63110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5532619"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5631100"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5602962" y="40226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5631100" y="40226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5576379" y="431825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2" name="pt132"/>
            <p:cNvSpPr/>
            <p:nvPr/>
          </p:nvSpPr>
          <p:spPr>
            <a:xfrm>
              <a:off x="5590448" y="43182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3" name="pt133"/>
            <p:cNvSpPr/>
            <p:nvPr/>
          </p:nvSpPr>
          <p:spPr>
            <a:xfrm>
              <a:off x="5463829" y="19642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4" name="pt134"/>
            <p:cNvSpPr/>
            <p:nvPr/>
          </p:nvSpPr>
          <p:spPr>
            <a:xfrm>
              <a:off x="5576379" y="19642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5" name="pt135"/>
            <p:cNvSpPr/>
            <p:nvPr/>
          </p:nvSpPr>
          <p:spPr>
            <a:xfrm>
              <a:off x="5449761" y="29731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6" name="pt136"/>
            <p:cNvSpPr/>
            <p:nvPr/>
          </p:nvSpPr>
          <p:spPr>
            <a:xfrm>
              <a:off x="5520104" y="29731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7" name="pt137"/>
            <p:cNvSpPr/>
            <p:nvPr/>
          </p:nvSpPr>
          <p:spPr>
            <a:xfrm>
              <a:off x="5576379" y="46545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8" name="pt138"/>
            <p:cNvSpPr/>
            <p:nvPr/>
          </p:nvSpPr>
          <p:spPr>
            <a:xfrm>
              <a:off x="5590448" y="46545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9" name="pt139"/>
            <p:cNvSpPr/>
            <p:nvPr/>
          </p:nvSpPr>
          <p:spPr>
            <a:xfrm>
              <a:off x="5266868" y="33094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0" name="pt140"/>
            <p:cNvSpPr/>
            <p:nvPr/>
          </p:nvSpPr>
          <p:spPr>
            <a:xfrm>
              <a:off x="5295005" y="33094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1" name="pt141"/>
            <p:cNvSpPr/>
            <p:nvPr/>
          </p:nvSpPr>
          <p:spPr>
            <a:xfrm>
              <a:off x="5365348" y="26368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2" name="pt142"/>
            <p:cNvSpPr/>
            <p:nvPr/>
          </p:nvSpPr>
          <p:spPr>
            <a:xfrm>
              <a:off x="5449761" y="26368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3" name="pt143"/>
            <p:cNvSpPr/>
            <p:nvPr/>
          </p:nvSpPr>
          <p:spPr>
            <a:xfrm>
              <a:off x="5534173" y="4990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4" name="pt144"/>
            <p:cNvSpPr/>
            <p:nvPr/>
          </p:nvSpPr>
          <p:spPr>
            <a:xfrm>
              <a:off x="5548242" y="4990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5" name="pt145"/>
            <p:cNvSpPr/>
            <p:nvPr/>
          </p:nvSpPr>
          <p:spPr>
            <a:xfrm>
              <a:off x="5506035" y="53271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6" name="pt146"/>
            <p:cNvSpPr/>
            <p:nvPr/>
          </p:nvSpPr>
          <p:spPr>
            <a:xfrm>
              <a:off x="5520104" y="53271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7" name="pt147"/>
            <p:cNvSpPr/>
            <p:nvPr/>
          </p:nvSpPr>
          <p:spPr>
            <a:xfrm>
              <a:off x="5562310"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8" name="pt148"/>
            <p:cNvSpPr/>
            <p:nvPr/>
          </p:nvSpPr>
          <p:spPr>
            <a:xfrm>
              <a:off x="5590448"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9" name="pt149"/>
            <p:cNvSpPr/>
            <p:nvPr/>
          </p:nvSpPr>
          <p:spPr>
            <a:xfrm>
              <a:off x="5491967" y="23005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0" name="pt150"/>
            <p:cNvSpPr/>
            <p:nvPr/>
          </p:nvSpPr>
          <p:spPr>
            <a:xfrm>
              <a:off x="5590448" y="2300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1" name="pt151"/>
            <p:cNvSpPr/>
            <p:nvPr/>
          </p:nvSpPr>
          <p:spPr>
            <a:xfrm>
              <a:off x="5562310" y="39819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2" name="pt152"/>
            <p:cNvSpPr/>
            <p:nvPr/>
          </p:nvSpPr>
          <p:spPr>
            <a:xfrm>
              <a:off x="5590448" y="39819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3" name="tx153"/>
            <p:cNvSpPr/>
            <p:nvPr/>
          </p:nvSpPr>
          <p:spPr>
            <a:xfrm>
              <a:off x="5743518" y="432207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4" name="tx154"/>
            <p:cNvSpPr/>
            <p:nvPr/>
          </p:nvSpPr>
          <p:spPr>
            <a:xfrm>
              <a:off x="5743518" y="196809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5" name="tx155"/>
            <p:cNvSpPr/>
            <p:nvPr/>
          </p:nvSpPr>
          <p:spPr>
            <a:xfrm>
              <a:off x="5743518" y="297694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56" name="tx156"/>
            <p:cNvSpPr/>
            <p:nvPr/>
          </p:nvSpPr>
          <p:spPr>
            <a:xfrm>
              <a:off x="5743518" y="465835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7" name="tx157"/>
            <p:cNvSpPr/>
            <p:nvPr/>
          </p:nvSpPr>
          <p:spPr>
            <a:xfrm>
              <a:off x="5743518" y="331322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8" name="tx158"/>
            <p:cNvSpPr/>
            <p:nvPr/>
          </p:nvSpPr>
          <p:spPr>
            <a:xfrm>
              <a:off x="5743518" y="264065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59" name="tx159"/>
            <p:cNvSpPr/>
            <p:nvPr/>
          </p:nvSpPr>
          <p:spPr>
            <a:xfrm>
              <a:off x="5743518" y="499464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60" name="tx160"/>
            <p:cNvSpPr/>
            <p:nvPr/>
          </p:nvSpPr>
          <p:spPr>
            <a:xfrm>
              <a:off x="5743518" y="533092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61" name="tx161"/>
            <p:cNvSpPr/>
            <p:nvPr/>
          </p:nvSpPr>
          <p:spPr>
            <a:xfrm>
              <a:off x="5743518"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62" name="tx162"/>
            <p:cNvSpPr/>
            <p:nvPr/>
          </p:nvSpPr>
          <p:spPr>
            <a:xfrm>
              <a:off x="5743518" y="230437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63" name="tx163"/>
            <p:cNvSpPr/>
            <p:nvPr/>
          </p:nvSpPr>
          <p:spPr>
            <a:xfrm>
              <a:off x="5743518" y="398579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64" name="rc164"/>
            <p:cNvSpPr/>
            <p:nvPr/>
          </p:nvSpPr>
          <p:spPr>
            <a:xfrm>
              <a:off x="4158386" y="1807652"/>
              <a:ext cx="1857068" cy="3766375"/>
            </a:xfrm>
            <a:prstGeom prst="rect">
              <a:avLst/>
            </a:prstGeom>
            <a:noFill/>
            <a:ln w="13550" cap="rnd">
              <a:solidFill>
                <a:srgbClr val="999999">
                  <a:alpha val="100000"/>
                </a:srgbClr>
              </a:solidFill>
              <a:prstDash val="solid"/>
              <a:round/>
            </a:ln>
          </p:spPr>
          <p:txBody>
            <a:bodyPr/>
            <a:lstStyle/>
            <a:p/>
          </p:txBody>
        </p:sp>
        <p:sp>
          <p:nvSpPr>
            <p:cNvPr id="165" name="pl165"/>
            <p:cNvSpPr/>
            <p:nvPr/>
          </p:nvSpPr>
          <p:spPr>
            <a:xfrm>
              <a:off x="7217342" y="541488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6" name="pl166"/>
            <p:cNvSpPr/>
            <p:nvPr/>
          </p:nvSpPr>
          <p:spPr>
            <a:xfrm>
              <a:off x="7217342" y="514964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7" name="pl167"/>
            <p:cNvSpPr/>
            <p:nvPr/>
          </p:nvSpPr>
          <p:spPr>
            <a:xfrm>
              <a:off x="7217342" y="488440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8" name="pl168"/>
            <p:cNvSpPr/>
            <p:nvPr/>
          </p:nvSpPr>
          <p:spPr>
            <a:xfrm>
              <a:off x="7217342" y="461917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9" name="pl169"/>
            <p:cNvSpPr/>
            <p:nvPr/>
          </p:nvSpPr>
          <p:spPr>
            <a:xfrm>
              <a:off x="7217342" y="435393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0" name="pl170"/>
            <p:cNvSpPr/>
            <p:nvPr/>
          </p:nvSpPr>
          <p:spPr>
            <a:xfrm>
              <a:off x="7217342" y="408869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1" name="pl171"/>
            <p:cNvSpPr/>
            <p:nvPr/>
          </p:nvSpPr>
          <p:spPr>
            <a:xfrm>
              <a:off x="7217342" y="382345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2" name="pl172"/>
            <p:cNvSpPr/>
            <p:nvPr/>
          </p:nvSpPr>
          <p:spPr>
            <a:xfrm>
              <a:off x="7217342" y="355822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3" name="pl173"/>
            <p:cNvSpPr/>
            <p:nvPr/>
          </p:nvSpPr>
          <p:spPr>
            <a:xfrm>
              <a:off x="7217342" y="329298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4" name="pl174"/>
            <p:cNvSpPr/>
            <p:nvPr/>
          </p:nvSpPr>
          <p:spPr>
            <a:xfrm>
              <a:off x="7217342" y="302774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5" name="pl175"/>
            <p:cNvSpPr/>
            <p:nvPr/>
          </p:nvSpPr>
          <p:spPr>
            <a:xfrm>
              <a:off x="7217342" y="276250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6" name="pl176"/>
            <p:cNvSpPr/>
            <p:nvPr/>
          </p:nvSpPr>
          <p:spPr>
            <a:xfrm>
              <a:off x="7217342" y="249727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7" name="pl177"/>
            <p:cNvSpPr/>
            <p:nvPr/>
          </p:nvSpPr>
          <p:spPr>
            <a:xfrm>
              <a:off x="7217342" y="223203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8" name="pl178"/>
            <p:cNvSpPr/>
            <p:nvPr/>
          </p:nvSpPr>
          <p:spPr>
            <a:xfrm>
              <a:off x="7217342" y="196679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9" name="pl179"/>
            <p:cNvSpPr/>
            <p:nvPr/>
          </p:nvSpPr>
          <p:spPr>
            <a:xfrm>
              <a:off x="73017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0" name="pl180"/>
            <p:cNvSpPr/>
            <p:nvPr/>
          </p:nvSpPr>
          <p:spPr>
            <a:xfrm>
              <a:off x="75831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1" name="pl181"/>
            <p:cNvSpPr/>
            <p:nvPr/>
          </p:nvSpPr>
          <p:spPr>
            <a:xfrm>
              <a:off x="78645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2" name="pl182"/>
            <p:cNvSpPr/>
            <p:nvPr/>
          </p:nvSpPr>
          <p:spPr>
            <a:xfrm>
              <a:off x="814587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3" name="pl183"/>
            <p:cNvSpPr/>
            <p:nvPr/>
          </p:nvSpPr>
          <p:spPr>
            <a:xfrm>
              <a:off x="84272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4" name="pl184"/>
            <p:cNvSpPr/>
            <p:nvPr/>
          </p:nvSpPr>
          <p:spPr>
            <a:xfrm>
              <a:off x="870862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5" name="pl185"/>
            <p:cNvSpPr/>
            <p:nvPr/>
          </p:nvSpPr>
          <p:spPr>
            <a:xfrm>
              <a:off x="8694556" y="196679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6" name="pl186"/>
            <p:cNvSpPr/>
            <p:nvPr/>
          </p:nvSpPr>
          <p:spPr>
            <a:xfrm>
              <a:off x="8427250" y="22320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7" name="pl187"/>
            <p:cNvSpPr/>
            <p:nvPr/>
          </p:nvSpPr>
          <p:spPr>
            <a:xfrm>
              <a:off x="8553869" y="249727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8" name="pl188"/>
            <p:cNvSpPr/>
            <p:nvPr/>
          </p:nvSpPr>
          <p:spPr>
            <a:xfrm>
              <a:off x="8216220" y="276250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9" name="pl189"/>
            <p:cNvSpPr/>
            <p:nvPr/>
          </p:nvSpPr>
          <p:spPr>
            <a:xfrm>
              <a:off x="8596075" y="30277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0" name="pl190"/>
            <p:cNvSpPr/>
            <p:nvPr/>
          </p:nvSpPr>
          <p:spPr>
            <a:xfrm>
              <a:off x="8680487" y="329298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1" name="pl191"/>
            <p:cNvSpPr/>
            <p:nvPr/>
          </p:nvSpPr>
          <p:spPr>
            <a:xfrm>
              <a:off x="8694556" y="355822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2" name="pl192"/>
            <p:cNvSpPr/>
            <p:nvPr/>
          </p:nvSpPr>
          <p:spPr>
            <a:xfrm>
              <a:off x="8666418" y="382345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3" name="pl193"/>
            <p:cNvSpPr/>
            <p:nvPr/>
          </p:nvSpPr>
          <p:spPr>
            <a:xfrm>
              <a:off x="8610143" y="408869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4" name="pl194"/>
            <p:cNvSpPr/>
            <p:nvPr/>
          </p:nvSpPr>
          <p:spPr>
            <a:xfrm>
              <a:off x="8694556" y="43539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5" name="pl195"/>
            <p:cNvSpPr/>
            <p:nvPr/>
          </p:nvSpPr>
          <p:spPr>
            <a:xfrm>
              <a:off x="8455388" y="461917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6" name="pl196"/>
            <p:cNvSpPr/>
            <p:nvPr/>
          </p:nvSpPr>
          <p:spPr>
            <a:xfrm>
              <a:off x="8596075" y="488440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7" name="pl197"/>
            <p:cNvSpPr/>
            <p:nvPr/>
          </p:nvSpPr>
          <p:spPr>
            <a:xfrm>
              <a:off x="8694556" y="51496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8" name="pl198"/>
            <p:cNvSpPr/>
            <p:nvPr/>
          </p:nvSpPr>
          <p:spPr>
            <a:xfrm>
              <a:off x="8680487" y="541488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9" name="pt199"/>
            <p:cNvSpPr/>
            <p:nvPr/>
          </p:nvSpPr>
          <p:spPr>
            <a:xfrm>
              <a:off x="8690056"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8690056"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8422750"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8422750"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8549369"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8549369"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8211720"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8211720"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8591575"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8591575"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8675987"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8675987"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8690056"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8690056"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8661918"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8661918"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8605643"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8605643"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8690056"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8690056"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8450888"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8450888"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8591575"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8591575"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8690056"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8690056"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8675987"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8675987"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8649404" y="19216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8" name="pt228"/>
            <p:cNvSpPr/>
            <p:nvPr/>
          </p:nvSpPr>
          <p:spPr>
            <a:xfrm>
              <a:off x="8649404" y="192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9" name="pt229"/>
            <p:cNvSpPr/>
            <p:nvPr/>
          </p:nvSpPr>
          <p:spPr>
            <a:xfrm>
              <a:off x="8382098" y="21868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0" name="pt230"/>
            <p:cNvSpPr/>
            <p:nvPr/>
          </p:nvSpPr>
          <p:spPr>
            <a:xfrm>
              <a:off x="8382098" y="21868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1" name="pt231"/>
            <p:cNvSpPr/>
            <p:nvPr/>
          </p:nvSpPr>
          <p:spPr>
            <a:xfrm>
              <a:off x="8508717" y="24521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2" name="pt232"/>
            <p:cNvSpPr/>
            <p:nvPr/>
          </p:nvSpPr>
          <p:spPr>
            <a:xfrm>
              <a:off x="8508717" y="24521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3" name="pt233"/>
            <p:cNvSpPr/>
            <p:nvPr/>
          </p:nvSpPr>
          <p:spPr>
            <a:xfrm>
              <a:off x="8171068" y="27173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4" name="pt234"/>
            <p:cNvSpPr/>
            <p:nvPr/>
          </p:nvSpPr>
          <p:spPr>
            <a:xfrm>
              <a:off x="8171068" y="27173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5" name="pt235"/>
            <p:cNvSpPr/>
            <p:nvPr/>
          </p:nvSpPr>
          <p:spPr>
            <a:xfrm>
              <a:off x="8550923" y="29825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6" name="pt236"/>
            <p:cNvSpPr/>
            <p:nvPr/>
          </p:nvSpPr>
          <p:spPr>
            <a:xfrm>
              <a:off x="8550923" y="29825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7" name="pt237"/>
            <p:cNvSpPr/>
            <p:nvPr/>
          </p:nvSpPr>
          <p:spPr>
            <a:xfrm>
              <a:off x="8635335" y="32478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8" name="pt238"/>
            <p:cNvSpPr/>
            <p:nvPr/>
          </p:nvSpPr>
          <p:spPr>
            <a:xfrm>
              <a:off x="8635335" y="32478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9" name="pt239"/>
            <p:cNvSpPr/>
            <p:nvPr/>
          </p:nvSpPr>
          <p:spPr>
            <a:xfrm>
              <a:off x="8649404" y="35130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0" name="pt240"/>
            <p:cNvSpPr/>
            <p:nvPr/>
          </p:nvSpPr>
          <p:spPr>
            <a:xfrm>
              <a:off x="8649404" y="35130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1" name="pt241"/>
            <p:cNvSpPr/>
            <p:nvPr/>
          </p:nvSpPr>
          <p:spPr>
            <a:xfrm>
              <a:off x="8621266" y="37783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2" name="pt242"/>
            <p:cNvSpPr/>
            <p:nvPr/>
          </p:nvSpPr>
          <p:spPr>
            <a:xfrm>
              <a:off x="8621266" y="37783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3" name="pt243"/>
            <p:cNvSpPr/>
            <p:nvPr/>
          </p:nvSpPr>
          <p:spPr>
            <a:xfrm>
              <a:off x="8564991" y="40435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4" name="pt244"/>
            <p:cNvSpPr/>
            <p:nvPr/>
          </p:nvSpPr>
          <p:spPr>
            <a:xfrm>
              <a:off x="8564991" y="40435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5" name="pt245"/>
            <p:cNvSpPr/>
            <p:nvPr/>
          </p:nvSpPr>
          <p:spPr>
            <a:xfrm>
              <a:off x="8649404" y="430878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6" name="pt246"/>
            <p:cNvSpPr/>
            <p:nvPr/>
          </p:nvSpPr>
          <p:spPr>
            <a:xfrm>
              <a:off x="8649404" y="43087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7" name="pt247"/>
            <p:cNvSpPr/>
            <p:nvPr/>
          </p:nvSpPr>
          <p:spPr>
            <a:xfrm>
              <a:off x="8410236" y="45740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8" name="pt248"/>
            <p:cNvSpPr/>
            <p:nvPr/>
          </p:nvSpPr>
          <p:spPr>
            <a:xfrm>
              <a:off x="8410236" y="4574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9" name="pt249"/>
            <p:cNvSpPr/>
            <p:nvPr/>
          </p:nvSpPr>
          <p:spPr>
            <a:xfrm>
              <a:off x="8550923" y="48392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50" name="pt250"/>
            <p:cNvSpPr/>
            <p:nvPr/>
          </p:nvSpPr>
          <p:spPr>
            <a:xfrm>
              <a:off x="8550923" y="48392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1" name="pt251"/>
            <p:cNvSpPr/>
            <p:nvPr/>
          </p:nvSpPr>
          <p:spPr>
            <a:xfrm>
              <a:off x="8649404" y="51044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52" name="pt252"/>
            <p:cNvSpPr/>
            <p:nvPr/>
          </p:nvSpPr>
          <p:spPr>
            <a:xfrm>
              <a:off x="8649404" y="51044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3" name="pt253"/>
            <p:cNvSpPr/>
            <p:nvPr/>
          </p:nvSpPr>
          <p:spPr>
            <a:xfrm>
              <a:off x="8635335" y="53697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54" name="pt254"/>
            <p:cNvSpPr/>
            <p:nvPr/>
          </p:nvSpPr>
          <p:spPr>
            <a:xfrm>
              <a:off x="8635335" y="53697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5" name="tx255"/>
            <p:cNvSpPr/>
            <p:nvPr/>
          </p:nvSpPr>
          <p:spPr>
            <a:xfrm>
              <a:off x="8836216" y="192546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6" name="tx256"/>
            <p:cNvSpPr/>
            <p:nvPr/>
          </p:nvSpPr>
          <p:spPr>
            <a:xfrm>
              <a:off x="8836216" y="21907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7" name="tx257"/>
            <p:cNvSpPr/>
            <p:nvPr/>
          </p:nvSpPr>
          <p:spPr>
            <a:xfrm>
              <a:off x="8836216" y="245593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8" name="tx258"/>
            <p:cNvSpPr/>
            <p:nvPr/>
          </p:nvSpPr>
          <p:spPr>
            <a:xfrm>
              <a:off x="8836216" y="272117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9" name="tx259"/>
            <p:cNvSpPr/>
            <p:nvPr/>
          </p:nvSpPr>
          <p:spPr>
            <a:xfrm>
              <a:off x="8836216" y="29864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0" name="tx260"/>
            <p:cNvSpPr/>
            <p:nvPr/>
          </p:nvSpPr>
          <p:spPr>
            <a:xfrm>
              <a:off x="8836216" y="325165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1" name="tx261"/>
            <p:cNvSpPr/>
            <p:nvPr/>
          </p:nvSpPr>
          <p:spPr>
            <a:xfrm>
              <a:off x="8836216" y="351689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2" name="tx262"/>
            <p:cNvSpPr/>
            <p:nvPr/>
          </p:nvSpPr>
          <p:spPr>
            <a:xfrm>
              <a:off x="8836216" y="378212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3" name="tx263"/>
            <p:cNvSpPr/>
            <p:nvPr/>
          </p:nvSpPr>
          <p:spPr>
            <a:xfrm>
              <a:off x="8836216" y="404736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4" name="tx264"/>
            <p:cNvSpPr/>
            <p:nvPr/>
          </p:nvSpPr>
          <p:spPr>
            <a:xfrm>
              <a:off x="8836216" y="43126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5" name="tx265"/>
            <p:cNvSpPr/>
            <p:nvPr/>
          </p:nvSpPr>
          <p:spPr>
            <a:xfrm>
              <a:off x="8836216" y="457784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6" name="tx266"/>
            <p:cNvSpPr/>
            <p:nvPr/>
          </p:nvSpPr>
          <p:spPr>
            <a:xfrm>
              <a:off x="8836216" y="484307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7" name="tx267"/>
            <p:cNvSpPr/>
            <p:nvPr/>
          </p:nvSpPr>
          <p:spPr>
            <a:xfrm>
              <a:off x="8836216" y="51083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8" name="tx268"/>
            <p:cNvSpPr/>
            <p:nvPr/>
          </p:nvSpPr>
          <p:spPr>
            <a:xfrm>
              <a:off x="8836216" y="537355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9" name="rc269"/>
            <p:cNvSpPr/>
            <p:nvPr/>
          </p:nvSpPr>
          <p:spPr>
            <a:xfrm>
              <a:off x="7217342" y="1807652"/>
              <a:ext cx="1857068" cy="3766375"/>
            </a:xfrm>
            <a:prstGeom prst="rect">
              <a:avLst/>
            </a:prstGeom>
            <a:noFill/>
            <a:ln w="13550" cap="rnd">
              <a:solidFill>
                <a:srgbClr val="999999">
                  <a:alpha val="100000"/>
                </a:srgbClr>
              </a:solidFill>
              <a:prstDash val="solid"/>
              <a:round/>
            </a:ln>
          </p:spPr>
          <p:txBody>
            <a:bodyPr/>
            <a:lstStyle/>
            <a:p/>
          </p:txBody>
        </p:sp>
        <p:sp>
          <p:nvSpPr>
            <p:cNvPr id="270" name="rc270"/>
            <p:cNvSpPr/>
            <p:nvPr/>
          </p:nvSpPr>
          <p:spPr>
            <a:xfrm>
              <a:off x="1136829"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1" name="tx271"/>
            <p:cNvSpPr/>
            <p:nvPr/>
          </p:nvSpPr>
          <p:spPr>
            <a:xfrm>
              <a:off x="1826202"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72" name="rc272"/>
            <p:cNvSpPr/>
            <p:nvPr/>
          </p:nvSpPr>
          <p:spPr>
            <a:xfrm>
              <a:off x="4158386"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3" name="tx273"/>
            <p:cNvSpPr/>
            <p:nvPr/>
          </p:nvSpPr>
          <p:spPr>
            <a:xfrm>
              <a:off x="487253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74" name="rc274"/>
            <p:cNvSpPr/>
            <p:nvPr/>
          </p:nvSpPr>
          <p:spPr>
            <a:xfrm>
              <a:off x="7217342"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5" name="tx275"/>
            <p:cNvSpPr/>
            <p:nvPr/>
          </p:nvSpPr>
          <p:spPr>
            <a:xfrm>
              <a:off x="7999892"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76" name="pl276"/>
            <p:cNvSpPr/>
            <p:nvPr/>
          </p:nvSpPr>
          <p:spPr>
            <a:xfrm>
              <a:off x="1136829"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77" name="pl277"/>
            <p:cNvSpPr/>
            <p:nvPr/>
          </p:nvSpPr>
          <p:spPr>
            <a:xfrm>
              <a:off x="12212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150261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17839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20653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23467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pl282"/>
            <p:cNvSpPr/>
            <p:nvPr/>
          </p:nvSpPr>
          <p:spPr>
            <a:xfrm>
              <a:off x="26281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3" name="tx283"/>
            <p:cNvSpPr/>
            <p:nvPr/>
          </p:nvSpPr>
          <p:spPr>
            <a:xfrm>
              <a:off x="119015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4" name="tx284"/>
            <p:cNvSpPr/>
            <p:nvPr/>
          </p:nvSpPr>
          <p:spPr>
            <a:xfrm>
              <a:off x="144043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5" name="tx285"/>
            <p:cNvSpPr/>
            <p:nvPr/>
          </p:nvSpPr>
          <p:spPr>
            <a:xfrm>
              <a:off x="172181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6" name="tx286"/>
            <p:cNvSpPr/>
            <p:nvPr/>
          </p:nvSpPr>
          <p:spPr>
            <a:xfrm>
              <a:off x="200318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7" name="tx287"/>
            <p:cNvSpPr/>
            <p:nvPr/>
          </p:nvSpPr>
          <p:spPr>
            <a:xfrm>
              <a:off x="22845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8" name="tx288"/>
            <p:cNvSpPr/>
            <p:nvPr/>
          </p:nvSpPr>
          <p:spPr>
            <a:xfrm>
              <a:off x="253484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9" name="pl289"/>
            <p:cNvSpPr/>
            <p:nvPr/>
          </p:nvSpPr>
          <p:spPr>
            <a:xfrm>
              <a:off x="4158386"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90" name="pl290"/>
            <p:cNvSpPr/>
            <p:nvPr/>
          </p:nvSpPr>
          <p:spPr>
            <a:xfrm>
              <a:off x="424279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45241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48055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508692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536829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pl295"/>
            <p:cNvSpPr/>
            <p:nvPr/>
          </p:nvSpPr>
          <p:spPr>
            <a:xfrm>
              <a:off x="56496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6" name="tx296"/>
            <p:cNvSpPr/>
            <p:nvPr/>
          </p:nvSpPr>
          <p:spPr>
            <a:xfrm>
              <a:off x="421170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7" name="tx297"/>
            <p:cNvSpPr/>
            <p:nvPr/>
          </p:nvSpPr>
          <p:spPr>
            <a:xfrm>
              <a:off x="446199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8" name="tx298"/>
            <p:cNvSpPr/>
            <p:nvPr/>
          </p:nvSpPr>
          <p:spPr>
            <a:xfrm>
              <a:off x="47433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9" name="tx299"/>
            <p:cNvSpPr/>
            <p:nvPr/>
          </p:nvSpPr>
          <p:spPr>
            <a:xfrm>
              <a:off x="502474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00" name="tx300"/>
            <p:cNvSpPr/>
            <p:nvPr/>
          </p:nvSpPr>
          <p:spPr>
            <a:xfrm>
              <a:off x="530611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1" name="tx301"/>
            <p:cNvSpPr/>
            <p:nvPr/>
          </p:nvSpPr>
          <p:spPr>
            <a:xfrm>
              <a:off x="5556399"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2" name="pl302"/>
            <p:cNvSpPr/>
            <p:nvPr/>
          </p:nvSpPr>
          <p:spPr>
            <a:xfrm>
              <a:off x="7217342"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303" name="pl303"/>
            <p:cNvSpPr/>
            <p:nvPr/>
          </p:nvSpPr>
          <p:spPr>
            <a:xfrm>
              <a:off x="73017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4" name="pl304"/>
            <p:cNvSpPr/>
            <p:nvPr/>
          </p:nvSpPr>
          <p:spPr>
            <a:xfrm>
              <a:off x="75831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5" name="pl305"/>
            <p:cNvSpPr/>
            <p:nvPr/>
          </p:nvSpPr>
          <p:spPr>
            <a:xfrm>
              <a:off x="78645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6" name="pl306"/>
            <p:cNvSpPr/>
            <p:nvPr/>
          </p:nvSpPr>
          <p:spPr>
            <a:xfrm>
              <a:off x="814587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7" name="pl307"/>
            <p:cNvSpPr/>
            <p:nvPr/>
          </p:nvSpPr>
          <p:spPr>
            <a:xfrm>
              <a:off x="84272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8" name="pl308"/>
            <p:cNvSpPr/>
            <p:nvPr/>
          </p:nvSpPr>
          <p:spPr>
            <a:xfrm>
              <a:off x="870862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9" name="tx309"/>
            <p:cNvSpPr/>
            <p:nvPr/>
          </p:nvSpPr>
          <p:spPr>
            <a:xfrm>
              <a:off x="7270664"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10" name="tx310"/>
            <p:cNvSpPr/>
            <p:nvPr/>
          </p:nvSpPr>
          <p:spPr>
            <a:xfrm>
              <a:off x="75209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11" name="tx311"/>
            <p:cNvSpPr/>
            <p:nvPr/>
          </p:nvSpPr>
          <p:spPr>
            <a:xfrm>
              <a:off x="780232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12" name="tx312"/>
            <p:cNvSpPr/>
            <p:nvPr/>
          </p:nvSpPr>
          <p:spPr>
            <a:xfrm>
              <a:off x="808369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13" name="tx313"/>
            <p:cNvSpPr/>
            <p:nvPr/>
          </p:nvSpPr>
          <p:spPr>
            <a:xfrm>
              <a:off x="83650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14" name="tx314"/>
            <p:cNvSpPr/>
            <p:nvPr/>
          </p:nvSpPr>
          <p:spPr>
            <a:xfrm>
              <a:off x="861535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15" name="tx315"/>
            <p:cNvSpPr/>
            <p:nvPr/>
          </p:nvSpPr>
          <p:spPr>
            <a:xfrm>
              <a:off x="6464428" y="5374879"/>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316" name="tx316"/>
            <p:cNvSpPr/>
            <p:nvPr/>
          </p:nvSpPr>
          <p:spPr>
            <a:xfrm>
              <a:off x="6628014" y="5109642"/>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17" name="tx317"/>
            <p:cNvSpPr/>
            <p:nvPr/>
          </p:nvSpPr>
          <p:spPr>
            <a:xfrm>
              <a:off x="6899408" y="4844404"/>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18" name="tx318"/>
            <p:cNvSpPr/>
            <p:nvPr/>
          </p:nvSpPr>
          <p:spPr>
            <a:xfrm>
              <a:off x="6657001" y="4579166"/>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19" name="tx319"/>
            <p:cNvSpPr/>
            <p:nvPr/>
          </p:nvSpPr>
          <p:spPr>
            <a:xfrm>
              <a:off x="6743960" y="4313929"/>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20" name="tx320"/>
            <p:cNvSpPr/>
            <p:nvPr/>
          </p:nvSpPr>
          <p:spPr>
            <a:xfrm>
              <a:off x="6700435" y="4048691"/>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21" name="tx321"/>
            <p:cNvSpPr/>
            <p:nvPr/>
          </p:nvSpPr>
          <p:spPr>
            <a:xfrm>
              <a:off x="6141736" y="3783453"/>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22" name="tx322"/>
            <p:cNvSpPr/>
            <p:nvPr/>
          </p:nvSpPr>
          <p:spPr>
            <a:xfrm>
              <a:off x="6868319" y="3518216"/>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23" name="tx323"/>
            <p:cNvSpPr/>
            <p:nvPr/>
          </p:nvSpPr>
          <p:spPr>
            <a:xfrm>
              <a:off x="6880937" y="3252978"/>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24" name="tx324"/>
            <p:cNvSpPr/>
            <p:nvPr/>
          </p:nvSpPr>
          <p:spPr>
            <a:xfrm>
              <a:off x="6743960" y="298774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325" name="tx325"/>
            <p:cNvSpPr/>
            <p:nvPr/>
          </p:nvSpPr>
          <p:spPr>
            <a:xfrm>
              <a:off x="6806414" y="272250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26" name="tx326"/>
            <p:cNvSpPr/>
            <p:nvPr/>
          </p:nvSpPr>
          <p:spPr>
            <a:xfrm>
              <a:off x="6831194" y="2457265"/>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27" name="tx327"/>
            <p:cNvSpPr/>
            <p:nvPr/>
          </p:nvSpPr>
          <p:spPr>
            <a:xfrm>
              <a:off x="6657001" y="2192027"/>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28" name="tx328"/>
            <p:cNvSpPr/>
            <p:nvPr/>
          </p:nvSpPr>
          <p:spPr>
            <a:xfrm>
              <a:off x="6085044" y="1926789"/>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29" name="tx329"/>
            <p:cNvSpPr/>
            <p:nvPr/>
          </p:nvSpPr>
          <p:spPr>
            <a:xfrm>
              <a:off x="3660224" y="5332252"/>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30" name="tx330"/>
            <p:cNvSpPr/>
            <p:nvPr/>
          </p:nvSpPr>
          <p:spPr>
            <a:xfrm>
              <a:off x="3567138" y="4995969"/>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31" name="tx331"/>
            <p:cNvSpPr/>
            <p:nvPr/>
          </p:nvSpPr>
          <p:spPr>
            <a:xfrm>
              <a:off x="3505050" y="4659685"/>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32" name="tx332"/>
            <p:cNvSpPr/>
            <p:nvPr/>
          </p:nvSpPr>
          <p:spPr>
            <a:xfrm>
              <a:off x="3604354" y="432340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33" name="tx333"/>
            <p:cNvSpPr/>
            <p:nvPr/>
          </p:nvSpPr>
          <p:spPr>
            <a:xfrm>
              <a:off x="3654098" y="3987118"/>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34" name="tx334"/>
            <p:cNvSpPr/>
            <p:nvPr/>
          </p:nvSpPr>
          <p:spPr>
            <a:xfrm>
              <a:off x="3194429" y="365083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35" name="tx335"/>
            <p:cNvSpPr/>
            <p:nvPr/>
          </p:nvSpPr>
          <p:spPr>
            <a:xfrm>
              <a:off x="3853071" y="3314551"/>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36" name="tx336"/>
            <p:cNvSpPr/>
            <p:nvPr/>
          </p:nvSpPr>
          <p:spPr>
            <a:xfrm>
              <a:off x="3604537" y="2978267"/>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37" name="tx337"/>
            <p:cNvSpPr/>
            <p:nvPr/>
          </p:nvSpPr>
          <p:spPr>
            <a:xfrm>
              <a:off x="3722586" y="2641984"/>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38" name="tx338"/>
            <p:cNvSpPr/>
            <p:nvPr/>
          </p:nvSpPr>
          <p:spPr>
            <a:xfrm>
              <a:off x="3063487" y="2305700"/>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39" name="tx339"/>
            <p:cNvSpPr/>
            <p:nvPr/>
          </p:nvSpPr>
          <p:spPr>
            <a:xfrm>
              <a:off x="3797201" y="1969417"/>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40" name="tx340"/>
            <p:cNvSpPr/>
            <p:nvPr/>
          </p:nvSpPr>
          <p:spPr>
            <a:xfrm>
              <a:off x="570361" y="5312471"/>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41" name="tx341"/>
            <p:cNvSpPr/>
            <p:nvPr/>
          </p:nvSpPr>
          <p:spPr>
            <a:xfrm>
              <a:off x="589289" y="4943218"/>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42" name="tx342"/>
            <p:cNvSpPr/>
            <p:nvPr/>
          </p:nvSpPr>
          <p:spPr>
            <a:xfrm>
              <a:off x="508456" y="4573966"/>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43" name="tx343"/>
            <p:cNvSpPr/>
            <p:nvPr/>
          </p:nvSpPr>
          <p:spPr>
            <a:xfrm>
              <a:off x="576488" y="420471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44" name="tx344"/>
            <p:cNvSpPr/>
            <p:nvPr/>
          </p:nvSpPr>
          <p:spPr>
            <a:xfrm>
              <a:off x="638850" y="3835461"/>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45" name="tx345"/>
            <p:cNvSpPr/>
            <p:nvPr/>
          </p:nvSpPr>
          <p:spPr>
            <a:xfrm>
              <a:off x="576671" y="3466208"/>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46" name="tx346"/>
            <p:cNvSpPr/>
            <p:nvPr/>
          </p:nvSpPr>
          <p:spPr>
            <a:xfrm>
              <a:off x="638667" y="309695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47" name="tx347"/>
            <p:cNvSpPr/>
            <p:nvPr/>
          </p:nvSpPr>
          <p:spPr>
            <a:xfrm>
              <a:off x="651103" y="2727703"/>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48" name="tx348"/>
            <p:cNvSpPr/>
            <p:nvPr/>
          </p:nvSpPr>
          <p:spPr>
            <a:xfrm>
              <a:off x="532871" y="2358451"/>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49" name="tx349"/>
            <p:cNvSpPr/>
            <p:nvPr/>
          </p:nvSpPr>
          <p:spPr>
            <a:xfrm>
              <a:off x="508182" y="198919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50" name="tx350"/>
            <p:cNvSpPr/>
            <p:nvPr/>
          </p:nvSpPr>
          <p:spPr>
            <a:xfrm>
              <a:off x="3973998"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51" name="pt351"/>
            <p:cNvSpPr/>
            <p:nvPr/>
          </p:nvSpPr>
          <p:spPr>
            <a:xfrm>
              <a:off x="5129604"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352" name="pt352"/>
            <p:cNvSpPr/>
            <p:nvPr/>
          </p:nvSpPr>
          <p:spPr>
            <a:xfrm>
              <a:off x="5736955"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53" name="tx353"/>
            <p:cNvSpPr/>
            <p:nvPr/>
          </p:nvSpPr>
          <p:spPr>
            <a:xfrm>
              <a:off x="538117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354" name="tx354"/>
            <p:cNvSpPr/>
            <p:nvPr/>
          </p:nvSpPr>
          <p:spPr>
            <a:xfrm>
              <a:off x="5988525"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55" name="tx355"/>
            <p:cNvSpPr/>
            <p:nvPr/>
          </p:nvSpPr>
          <p:spPr>
            <a:xfrm>
              <a:off x="1136829"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2024 and 2025</a:t>
              </a:r>
            </a:p>
          </p:txBody>
        </p:sp>
        <p:sp>
          <p:nvSpPr>
            <p:cNvPr id="356" name="tx356"/>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57" name="tx357"/>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35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2024 and 2025, and change in coverage between the two years.
Overall, 10 out of 35 (29%) countries in AMR had a decline in coverage. The largest decline was in Guatemala and Venezuela (-10 percentage points), followed by St Lucia (-9 percentage points).
There were 11 (31%) countries with an increase in DTP1 coverage. Coverage remained the same in 14 countries between 2024 and 2025.
</a:t>
            </a:r>
          </a:p>
        </p:txBody>
      </p:sp>
      <p:sp>
        <p:nvSpPr>
          <p:cNvPr id="35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DTP1 coverage increased in 11 countries and decreased in 10 countries.</a:t>
            </a:r>
          </a:p>
        </p:txBody>
      </p:sp>
      <p:grpSp xmlns:pic="http://schemas.openxmlformats.org/drawingml/2006/picture">
        <p:nvGrpSpPr>
          <p:cNvPr id="360" name=""/>
          <p:cNvGrpSpPr/>
          <p:nvPr/>
        </p:nvGrpSpPr>
        <p:grpSpPr>
          <a:xfrm>
            <a:off x="292608" y="1005840"/>
            <a:ext cx="8595360" cy="28575"/>
            <a:chOff x="292608" y="1005840"/>
            <a:chExt cx="8595360" cy="28575"/>
          </a:xfrm>
        </p:grpSpPr>
        <p:sp>
          <p:nvSpPr>
            <p:cNvPr id="36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6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countries in AMR from lowest to highest coverage, and the rank of the top 10 countries with the most zero-dose children, based on absolute numbers.
In 2025, DTP1 coverage ranged from 57% in Venezuela to 99% in El Salvador, Cuba, Uruguay, Guyana, Trinidad and Tobago, Bahamas, St Vincent, Antigua and Barbuda, and St Kitts and Nevis.
24 out of 35 (69%) countries had coverage of at least 90%.
Mexico had DTP1 coverage of 89% and the highest absolute number of zero-dose children in the region, followed by Venezuela.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Venezuela and Bolivia had the lowest DTP1 coverage and were also among the countries with the highest number of zero-dose children.</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12255" y="2236430"/>
              <a:ext cx="1640457" cy="1584884"/>
            </a:xfrm>
            <a:custGeom>
              <a:avLst/>
              <a:pathLst>
                <a:path w="1640457" h="1584884">
                  <a:moveTo>
                    <a:pt x="425303" y="1584884"/>
                  </a:moveTo>
                  <a:lnTo>
                    <a:pt x="483168" y="1567814"/>
                  </a:lnTo>
                  <a:lnTo>
                    <a:pt x="541032" y="1550745"/>
                  </a:lnTo>
                  <a:lnTo>
                    <a:pt x="598897" y="1533675"/>
                  </a:lnTo>
                  <a:lnTo>
                    <a:pt x="656761" y="1516605"/>
                  </a:lnTo>
                  <a:lnTo>
                    <a:pt x="714626" y="1499535"/>
                  </a:lnTo>
                  <a:lnTo>
                    <a:pt x="772490" y="1482465"/>
                  </a:lnTo>
                  <a:lnTo>
                    <a:pt x="830355" y="1465395"/>
                  </a:lnTo>
                  <a:lnTo>
                    <a:pt x="888219" y="1448325"/>
                  </a:lnTo>
                  <a:lnTo>
                    <a:pt x="946084" y="1431255"/>
                  </a:lnTo>
                  <a:lnTo>
                    <a:pt x="1003948" y="1414185"/>
                  </a:lnTo>
                  <a:lnTo>
                    <a:pt x="1061813" y="1397116"/>
                  </a:lnTo>
                  <a:lnTo>
                    <a:pt x="1119677" y="1380046"/>
                  </a:lnTo>
                  <a:lnTo>
                    <a:pt x="1177542" y="1362976"/>
                  </a:lnTo>
                  <a:lnTo>
                    <a:pt x="1235406" y="1345906"/>
                  </a:lnTo>
                  <a:lnTo>
                    <a:pt x="1293271" y="1328836"/>
                  </a:lnTo>
                  <a:lnTo>
                    <a:pt x="1351135" y="1311766"/>
                  </a:lnTo>
                  <a:lnTo>
                    <a:pt x="1409000" y="1294696"/>
                  </a:lnTo>
                  <a:lnTo>
                    <a:pt x="1466864" y="1277626"/>
                  </a:lnTo>
                  <a:lnTo>
                    <a:pt x="1524729" y="1260557"/>
                  </a:lnTo>
                  <a:lnTo>
                    <a:pt x="1582593" y="1243487"/>
                  </a:lnTo>
                  <a:lnTo>
                    <a:pt x="1640457" y="1226417"/>
                  </a:lnTo>
                  <a:lnTo>
                    <a:pt x="1622680" y="1169794"/>
                  </a:lnTo>
                  <a:lnTo>
                    <a:pt x="1602950" y="1113822"/>
                  </a:lnTo>
                  <a:lnTo>
                    <a:pt x="1581289" y="1058569"/>
                  </a:lnTo>
                  <a:lnTo>
                    <a:pt x="1557724" y="1004100"/>
                  </a:lnTo>
                  <a:lnTo>
                    <a:pt x="1532284" y="950481"/>
                  </a:lnTo>
                  <a:lnTo>
                    <a:pt x="1504998" y="897778"/>
                  </a:lnTo>
                  <a:lnTo>
                    <a:pt x="1475901" y="846053"/>
                  </a:lnTo>
                  <a:lnTo>
                    <a:pt x="1445027" y="795368"/>
                  </a:lnTo>
                  <a:lnTo>
                    <a:pt x="1412412" y="745785"/>
                  </a:lnTo>
                  <a:lnTo>
                    <a:pt x="1378098" y="697363"/>
                  </a:lnTo>
                  <a:lnTo>
                    <a:pt x="1342123" y="650162"/>
                  </a:lnTo>
                  <a:lnTo>
                    <a:pt x="1304533" y="604236"/>
                  </a:lnTo>
                  <a:lnTo>
                    <a:pt x="1265373" y="559643"/>
                  </a:lnTo>
                  <a:lnTo>
                    <a:pt x="1224688" y="516435"/>
                  </a:lnTo>
                  <a:lnTo>
                    <a:pt x="1182529" y="474664"/>
                  </a:lnTo>
                  <a:lnTo>
                    <a:pt x="1138947" y="434381"/>
                  </a:lnTo>
                  <a:lnTo>
                    <a:pt x="1093993" y="395635"/>
                  </a:lnTo>
                  <a:lnTo>
                    <a:pt x="1047721" y="358471"/>
                  </a:lnTo>
                  <a:lnTo>
                    <a:pt x="1000189" y="322935"/>
                  </a:lnTo>
                  <a:lnTo>
                    <a:pt x="951452" y="289070"/>
                  </a:lnTo>
                  <a:lnTo>
                    <a:pt x="901569" y="256916"/>
                  </a:lnTo>
                  <a:lnTo>
                    <a:pt x="850601" y="226512"/>
                  </a:lnTo>
                  <a:lnTo>
                    <a:pt x="798609" y="197895"/>
                  </a:lnTo>
                  <a:lnTo>
                    <a:pt x="745655" y="171098"/>
                  </a:lnTo>
                  <a:lnTo>
                    <a:pt x="691803" y="146155"/>
                  </a:lnTo>
                  <a:lnTo>
                    <a:pt x="637119" y="123095"/>
                  </a:lnTo>
                  <a:lnTo>
                    <a:pt x="581667" y="101947"/>
                  </a:lnTo>
                  <a:lnTo>
                    <a:pt x="525515" y="82735"/>
                  </a:lnTo>
                  <a:lnTo>
                    <a:pt x="468730" y="65482"/>
                  </a:lnTo>
                  <a:lnTo>
                    <a:pt x="411381" y="50210"/>
                  </a:lnTo>
                  <a:lnTo>
                    <a:pt x="353537" y="36937"/>
                  </a:lnTo>
                  <a:lnTo>
                    <a:pt x="295266" y="25679"/>
                  </a:lnTo>
                  <a:lnTo>
                    <a:pt x="236641" y="16449"/>
                  </a:lnTo>
                  <a:lnTo>
                    <a:pt x="177730" y="9259"/>
                  </a:lnTo>
                  <a:lnTo>
                    <a:pt x="118606" y="4117"/>
                  </a:lnTo>
                  <a:lnTo>
                    <a:pt x="59338" y="1029"/>
                  </a:lnTo>
                  <a:lnTo>
                    <a:pt x="0" y="0"/>
                  </a:lnTo>
                  <a:lnTo>
                    <a:pt x="0" y="60329"/>
                  </a:lnTo>
                  <a:lnTo>
                    <a:pt x="0" y="120659"/>
                  </a:lnTo>
                  <a:lnTo>
                    <a:pt x="0" y="180989"/>
                  </a:lnTo>
                  <a:lnTo>
                    <a:pt x="0" y="241318"/>
                  </a:lnTo>
                  <a:lnTo>
                    <a:pt x="0" y="301648"/>
                  </a:lnTo>
                  <a:lnTo>
                    <a:pt x="0" y="361978"/>
                  </a:lnTo>
                  <a:lnTo>
                    <a:pt x="0" y="422308"/>
                  </a:lnTo>
                  <a:lnTo>
                    <a:pt x="0" y="482637"/>
                  </a:lnTo>
                  <a:lnTo>
                    <a:pt x="0" y="542967"/>
                  </a:lnTo>
                  <a:lnTo>
                    <a:pt x="0" y="603297"/>
                  </a:lnTo>
                  <a:lnTo>
                    <a:pt x="0" y="663627"/>
                  </a:lnTo>
                  <a:lnTo>
                    <a:pt x="0" y="723956"/>
                  </a:lnTo>
                  <a:lnTo>
                    <a:pt x="0" y="784286"/>
                  </a:lnTo>
                  <a:lnTo>
                    <a:pt x="0" y="844616"/>
                  </a:lnTo>
                  <a:lnTo>
                    <a:pt x="0" y="904946"/>
                  </a:lnTo>
                  <a:lnTo>
                    <a:pt x="0" y="965275"/>
                  </a:lnTo>
                  <a:lnTo>
                    <a:pt x="0" y="1025605"/>
                  </a:lnTo>
                  <a:lnTo>
                    <a:pt x="0" y="1085935"/>
                  </a:lnTo>
                  <a:lnTo>
                    <a:pt x="0" y="1146265"/>
                  </a:lnTo>
                  <a:lnTo>
                    <a:pt x="0" y="1206594"/>
                  </a:lnTo>
                  <a:lnTo>
                    <a:pt x="0" y="1266924"/>
                  </a:lnTo>
                  <a:lnTo>
                    <a:pt x="63044" y="1271429"/>
                  </a:lnTo>
                  <a:lnTo>
                    <a:pt x="124807" y="1284851"/>
                  </a:lnTo>
                  <a:lnTo>
                    <a:pt x="184035" y="1306918"/>
                  </a:lnTo>
                  <a:lnTo>
                    <a:pt x="239523" y="1337182"/>
                  </a:lnTo>
                  <a:lnTo>
                    <a:pt x="290145" y="1375027"/>
                  </a:lnTo>
                  <a:lnTo>
                    <a:pt x="334872" y="1419685"/>
                  </a:lnTo>
                  <a:lnTo>
                    <a:pt x="372796" y="1470249"/>
                  </a:lnTo>
                  <a:lnTo>
                    <a:pt x="403145" y="1525691"/>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720802" y="3462847"/>
              <a:ext cx="1401613" cy="1712316"/>
            </a:xfrm>
            <a:custGeom>
              <a:avLst/>
              <a:pathLst>
                <a:path w="1401613" h="1712316">
                  <a:moveTo>
                    <a:pt x="0" y="802401"/>
                  </a:moveTo>
                  <a:lnTo>
                    <a:pt x="41979" y="845730"/>
                  </a:lnTo>
                  <a:lnTo>
                    <a:pt x="83958" y="889059"/>
                  </a:lnTo>
                  <a:lnTo>
                    <a:pt x="125937" y="932389"/>
                  </a:lnTo>
                  <a:lnTo>
                    <a:pt x="167916" y="975718"/>
                  </a:lnTo>
                  <a:lnTo>
                    <a:pt x="209895" y="1019047"/>
                  </a:lnTo>
                  <a:lnTo>
                    <a:pt x="251875" y="1062377"/>
                  </a:lnTo>
                  <a:lnTo>
                    <a:pt x="293854" y="1105706"/>
                  </a:lnTo>
                  <a:lnTo>
                    <a:pt x="335833" y="1149035"/>
                  </a:lnTo>
                  <a:lnTo>
                    <a:pt x="377812" y="1192365"/>
                  </a:lnTo>
                  <a:lnTo>
                    <a:pt x="419791" y="1235694"/>
                  </a:lnTo>
                  <a:lnTo>
                    <a:pt x="461770" y="1279023"/>
                  </a:lnTo>
                  <a:lnTo>
                    <a:pt x="503750" y="1322352"/>
                  </a:lnTo>
                  <a:lnTo>
                    <a:pt x="545729" y="1365682"/>
                  </a:lnTo>
                  <a:lnTo>
                    <a:pt x="587708" y="1409011"/>
                  </a:lnTo>
                  <a:lnTo>
                    <a:pt x="629687" y="1452340"/>
                  </a:lnTo>
                  <a:lnTo>
                    <a:pt x="671666" y="1495670"/>
                  </a:lnTo>
                  <a:lnTo>
                    <a:pt x="713645" y="1538999"/>
                  </a:lnTo>
                  <a:lnTo>
                    <a:pt x="755625" y="1582328"/>
                  </a:lnTo>
                  <a:lnTo>
                    <a:pt x="797604" y="1625657"/>
                  </a:lnTo>
                  <a:lnTo>
                    <a:pt x="839583" y="1668987"/>
                  </a:lnTo>
                  <a:lnTo>
                    <a:pt x="881562" y="1712316"/>
                  </a:lnTo>
                  <a:lnTo>
                    <a:pt x="922634" y="1671147"/>
                  </a:lnTo>
                  <a:lnTo>
                    <a:pt x="962283" y="1628605"/>
                  </a:lnTo>
                  <a:lnTo>
                    <a:pt x="1000463" y="1584740"/>
                  </a:lnTo>
                  <a:lnTo>
                    <a:pt x="1037130" y="1539603"/>
                  </a:lnTo>
                  <a:lnTo>
                    <a:pt x="1072241" y="1493245"/>
                  </a:lnTo>
                  <a:lnTo>
                    <a:pt x="1105755" y="1445720"/>
                  </a:lnTo>
                  <a:lnTo>
                    <a:pt x="1137635" y="1397083"/>
                  </a:lnTo>
                  <a:lnTo>
                    <a:pt x="1167843" y="1347391"/>
                  </a:lnTo>
                  <a:lnTo>
                    <a:pt x="1196344" y="1296700"/>
                  </a:lnTo>
                  <a:lnTo>
                    <a:pt x="1223105" y="1245070"/>
                  </a:lnTo>
                  <a:lnTo>
                    <a:pt x="1248095" y="1192560"/>
                  </a:lnTo>
                  <a:lnTo>
                    <a:pt x="1271286" y="1139231"/>
                  </a:lnTo>
                  <a:lnTo>
                    <a:pt x="1292650" y="1085144"/>
                  </a:lnTo>
                  <a:lnTo>
                    <a:pt x="1312164" y="1030362"/>
                  </a:lnTo>
                  <a:lnTo>
                    <a:pt x="1329803" y="974948"/>
                  </a:lnTo>
                  <a:lnTo>
                    <a:pt x="1345549" y="918967"/>
                  </a:lnTo>
                  <a:lnTo>
                    <a:pt x="1359382" y="862483"/>
                  </a:lnTo>
                  <a:lnTo>
                    <a:pt x="1371288" y="805561"/>
                  </a:lnTo>
                  <a:lnTo>
                    <a:pt x="1381251" y="748267"/>
                  </a:lnTo>
                  <a:lnTo>
                    <a:pt x="1389260" y="690668"/>
                  </a:lnTo>
                  <a:lnTo>
                    <a:pt x="1395307" y="632829"/>
                  </a:lnTo>
                  <a:lnTo>
                    <a:pt x="1399384" y="574819"/>
                  </a:lnTo>
                  <a:lnTo>
                    <a:pt x="1401487" y="516703"/>
                  </a:lnTo>
                  <a:lnTo>
                    <a:pt x="1401613" y="458550"/>
                  </a:lnTo>
                  <a:lnTo>
                    <a:pt x="1399761" y="400426"/>
                  </a:lnTo>
                  <a:lnTo>
                    <a:pt x="1395935" y="342398"/>
                  </a:lnTo>
                  <a:lnTo>
                    <a:pt x="1390138" y="284534"/>
                  </a:lnTo>
                  <a:lnTo>
                    <a:pt x="1382378" y="226901"/>
                  </a:lnTo>
                  <a:lnTo>
                    <a:pt x="1372662" y="169565"/>
                  </a:lnTo>
                  <a:lnTo>
                    <a:pt x="1361003" y="112592"/>
                  </a:lnTo>
                  <a:lnTo>
                    <a:pt x="1347414" y="56048"/>
                  </a:lnTo>
                  <a:lnTo>
                    <a:pt x="1331911" y="0"/>
                  </a:lnTo>
                  <a:lnTo>
                    <a:pt x="1274046" y="17069"/>
                  </a:lnTo>
                  <a:lnTo>
                    <a:pt x="1216182" y="34139"/>
                  </a:lnTo>
                  <a:lnTo>
                    <a:pt x="1158317" y="51209"/>
                  </a:lnTo>
                  <a:lnTo>
                    <a:pt x="1100453" y="68279"/>
                  </a:lnTo>
                  <a:lnTo>
                    <a:pt x="1042588" y="85349"/>
                  </a:lnTo>
                  <a:lnTo>
                    <a:pt x="984724" y="102419"/>
                  </a:lnTo>
                  <a:lnTo>
                    <a:pt x="926859" y="119489"/>
                  </a:lnTo>
                  <a:lnTo>
                    <a:pt x="868995" y="136559"/>
                  </a:lnTo>
                  <a:lnTo>
                    <a:pt x="811130" y="153628"/>
                  </a:lnTo>
                  <a:lnTo>
                    <a:pt x="753266" y="170698"/>
                  </a:lnTo>
                  <a:lnTo>
                    <a:pt x="695401" y="187768"/>
                  </a:lnTo>
                  <a:lnTo>
                    <a:pt x="637537" y="204838"/>
                  </a:lnTo>
                  <a:lnTo>
                    <a:pt x="579672" y="221908"/>
                  </a:lnTo>
                  <a:lnTo>
                    <a:pt x="521808" y="238978"/>
                  </a:lnTo>
                  <a:lnTo>
                    <a:pt x="463943" y="256048"/>
                  </a:lnTo>
                  <a:lnTo>
                    <a:pt x="406079" y="273118"/>
                  </a:lnTo>
                  <a:lnTo>
                    <a:pt x="348214" y="290187"/>
                  </a:lnTo>
                  <a:lnTo>
                    <a:pt x="290350" y="307257"/>
                  </a:lnTo>
                  <a:lnTo>
                    <a:pt x="232485" y="324327"/>
                  </a:lnTo>
                  <a:lnTo>
                    <a:pt x="174621" y="341397"/>
                  </a:lnTo>
                  <a:lnTo>
                    <a:pt x="116757" y="358467"/>
                  </a:lnTo>
                  <a:lnTo>
                    <a:pt x="129841" y="417293"/>
                  </a:lnTo>
                  <a:lnTo>
                    <a:pt x="134827" y="477350"/>
                  </a:lnTo>
                  <a:lnTo>
                    <a:pt x="131625" y="537529"/>
                  </a:lnTo>
                  <a:lnTo>
                    <a:pt x="120292" y="596718"/>
                  </a:lnTo>
                  <a:lnTo>
                    <a:pt x="101039" y="653823"/>
                  </a:lnTo>
                  <a:lnTo>
                    <a:pt x="74220" y="707791"/>
                  </a:lnTo>
                  <a:lnTo>
                    <a:pt x="40332" y="757623"/>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490304" y="4265249"/>
              <a:ext cx="1112060" cy="1365175"/>
            </a:xfrm>
            <a:custGeom>
              <a:avLst/>
              <a:pathLst>
                <a:path w="1112060" h="1365175">
                  <a:moveTo>
                    <a:pt x="0" y="118030"/>
                  </a:moveTo>
                  <a:lnTo>
                    <a:pt x="10618" y="177418"/>
                  </a:lnTo>
                  <a:lnTo>
                    <a:pt x="21237" y="236806"/>
                  </a:lnTo>
                  <a:lnTo>
                    <a:pt x="31856" y="296193"/>
                  </a:lnTo>
                  <a:lnTo>
                    <a:pt x="42475" y="355581"/>
                  </a:lnTo>
                  <a:lnTo>
                    <a:pt x="53094" y="414969"/>
                  </a:lnTo>
                  <a:lnTo>
                    <a:pt x="63713" y="474357"/>
                  </a:lnTo>
                  <a:lnTo>
                    <a:pt x="74332" y="533745"/>
                  </a:lnTo>
                  <a:lnTo>
                    <a:pt x="84951" y="593133"/>
                  </a:lnTo>
                  <a:lnTo>
                    <a:pt x="95570" y="652520"/>
                  </a:lnTo>
                  <a:lnTo>
                    <a:pt x="106189" y="711908"/>
                  </a:lnTo>
                  <a:lnTo>
                    <a:pt x="116808" y="771296"/>
                  </a:lnTo>
                  <a:lnTo>
                    <a:pt x="127427" y="830684"/>
                  </a:lnTo>
                  <a:lnTo>
                    <a:pt x="138046" y="890072"/>
                  </a:lnTo>
                  <a:lnTo>
                    <a:pt x="148665" y="949460"/>
                  </a:lnTo>
                  <a:lnTo>
                    <a:pt x="159284" y="1008848"/>
                  </a:lnTo>
                  <a:lnTo>
                    <a:pt x="169903" y="1068235"/>
                  </a:lnTo>
                  <a:lnTo>
                    <a:pt x="180522" y="1127623"/>
                  </a:lnTo>
                  <a:lnTo>
                    <a:pt x="191141" y="1187011"/>
                  </a:lnTo>
                  <a:lnTo>
                    <a:pt x="201760" y="1246399"/>
                  </a:lnTo>
                  <a:lnTo>
                    <a:pt x="212379" y="1305787"/>
                  </a:lnTo>
                  <a:lnTo>
                    <a:pt x="222997" y="1365175"/>
                  </a:lnTo>
                  <a:lnTo>
                    <a:pt x="281496" y="1353659"/>
                  </a:lnTo>
                  <a:lnTo>
                    <a:pt x="339558" y="1340112"/>
                  </a:lnTo>
                  <a:lnTo>
                    <a:pt x="397112" y="1324549"/>
                  </a:lnTo>
                  <a:lnTo>
                    <a:pt x="454089" y="1306989"/>
                  </a:lnTo>
                  <a:lnTo>
                    <a:pt x="510419" y="1287454"/>
                  </a:lnTo>
                  <a:lnTo>
                    <a:pt x="566035" y="1265968"/>
                  </a:lnTo>
                  <a:lnTo>
                    <a:pt x="620867" y="1242557"/>
                  </a:lnTo>
                  <a:lnTo>
                    <a:pt x="674850" y="1217248"/>
                  </a:lnTo>
                  <a:lnTo>
                    <a:pt x="727919" y="1190074"/>
                  </a:lnTo>
                  <a:lnTo>
                    <a:pt x="780008" y="1161066"/>
                  </a:lnTo>
                  <a:lnTo>
                    <a:pt x="831054" y="1130260"/>
                  </a:lnTo>
                  <a:lnTo>
                    <a:pt x="880996" y="1097694"/>
                  </a:lnTo>
                  <a:lnTo>
                    <a:pt x="929772" y="1063407"/>
                  </a:lnTo>
                  <a:lnTo>
                    <a:pt x="977323" y="1027441"/>
                  </a:lnTo>
                  <a:lnTo>
                    <a:pt x="1023592" y="989840"/>
                  </a:lnTo>
                  <a:lnTo>
                    <a:pt x="1068523" y="950648"/>
                  </a:lnTo>
                  <a:lnTo>
                    <a:pt x="1112060" y="909915"/>
                  </a:lnTo>
                  <a:lnTo>
                    <a:pt x="1070081" y="866585"/>
                  </a:lnTo>
                  <a:lnTo>
                    <a:pt x="1028101" y="823256"/>
                  </a:lnTo>
                  <a:lnTo>
                    <a:pt x="986122" y="779927"/>
                  </a:lnTo>
                  <a:lnTo>
                    <a:pt x="944143" y="736598"/>
                  </a:lnTo>
                  <a:lnTo>
                    <a:pt x="902164" y="693268"/>
                  </a:lnTo>
                  <a:lnTo>
                    <a:pt x="860185" y="649939"/>
                  </a:lnTo>
                  <a:lnTo>
                    <a:pt x="818205" y="606610"/>
                  </a:lnTo>
                  <a:lnTo>
                    <a:pt x="776226" y="563280"/>
                  </a:lnTo>
                  <a:lnTo>
                    <a:pt x="734247" y="519951"/>
                  </a:lnTo>
                  <a:lnTo>
                    <a:pt x="692268" y="476622"/>
                  </a:lnTo>
                  <a:lnTo>
                    <a:pt x="650289" y="433292"/>
                  </a:lnTo>
                  <a:lnTo>
                    <a:pt x="608310" y="389963"/>
                  </a:lnTo>
                  <a:lnTo>
                    <a:pt x="566330" y="346634"/>
                  </a:lnTo>
                  <a:lnTo>
                    <a:pt x="524351" y="303305"/>
                  </a:lnTo>
                  <a:lnTo>
                    <a:pt x="482372" y="259975"/>
                  </a:lnTo>
                  <a:lnTo>
                    <a:pt x="440393" y="216646"/>
                  </a:lnTo>
                  <a:lnTo>
                    <a:pt x="398414" y="173317"/>
                  </a:lnTo>
                  <a:lnTo>
                    <a:pt x="356435" y="129987"/>
                  </a:lnTo>
                  <a:lnTo>
                    <a:pt x="314455" y="86658"/>
                  </a:lnTo>
                  <a:lnTo>
                    <a:pt x="272476" y="43329"/>
                  </a:lnTo>
                  <a:lnTo>
                    <a:pt x="230497" y="0"/>
                  </a:lnTo>
                  <a:lnTo>
                    <a:pt x="180105" y="42057"/>
                  </a:lnTo>
                  <a:lnTo>
                    <a:pt x="124056" y="76216"/>
                  </a:lnTo>
                  <a:lnTo>
                    <a:pt x="63580" y="101726"/>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831074" y="4363817"/>
              <a:ext cx="882228" cy="1293305"/>
            </a:xfrm>
            <a:custGeom>
              <a:avLst/>
              <a:pathLst>
                <a:path w="882228" h="1293305">
                  <a:moveTo>
                    <a:pt x="430504" y="0"/>
                  </a:moveTo>
                  <a:lnTo>
                    <a:pt x="410004" y="56739"/>
                  </a:lnTo>
                  <a:lnTo>
                    <a:pt x="389504" y="113479"/>
                  </a:lnTo>
                  <a:lnTo>
                    <a:pt x="369004" y="170219"/>
                  </a:lnTo>
                  <a:lnTo>
                    <a:pt x="348503" y="226959"/>
                  </a:lnTo>
                  <a:lnTo>
                    <a:pt x="328003" y="283699"/>
                  </a:lnTo>
                  <a:lnTo>
                    <a:pt x="307503" y="340439"/>
                  </a:lnTo>
                  <a:lnTo>
                    <a:pt x="287003" y="397179"/>
                  </a:lnTo>
                  <a:lnTo>
                    <a:pt x="266502" y="453919"/>
                  </a:lnTo>
                  <a:lnTo>
                    <a:pt x="246002" y="510659"/>
                  </a:lnTo>
                  <a:lnTo>
                    <a:pt x="225502" y="567399"/>
                  </a:lnTo>
                  <a:lnTo>
                    <a:pt x="205002" y="624139"/>
                  </a:lnTo>
                  <a:lnTo>
                    <a:pt x="184502" y="680879"/>
                  </a:lnTo>
                  <a:lnTo>
                    <a:pt x="164001" y="737619"/>
                  </a:lnTo>
                  <a:lnTo>
                    <a:pt x="143501" y="794358"/>
                  </a:lnTo>
                  <a:lnTo>
                    <a:pt x="123001" y="851098"/>
                  </a:lnTo>
                  <a:lnTo>
                    <a:pt x="102501" y="907838"/>
                  </a:lnTo>
                  <a:lnTo>
                    <a:pt x="82000" y="964578"/>
                  </a:lnTo>
                  <a:lnTo>
                    <a:pt x="61500" y="1021318"/>
                  </a:lnTo>
                  <a:lnTo>
                    <a:pt x="41000" y="1078058"/>
                  </a:lnTo>
                  <a:lnTo>
                    <a:pt x="20500" y="1134798"/>
                  </a:lnTo>
                  <a:lnTo>
                    <a:pt x="0" y="1191538"/>
                  </a:lnTo>
                  <a:lnTo>
                    <a:pt x="56497" y="1210843"/>
                  </a:lnTo>
                  <a:lnTo>
                    <a:pt x="113634" y="1228164"/>
                  </a:lnTo>
                  <a:lnTo>
                    <a:pt x="171340" y="1243480"/>
                  </a:lnTo>
                  <a:lnTo>
                    <a:pt x="229546" y="1256773"/>
                  </a:lnTo>
                  <a:lnTo>
                    <a:pt x="288181" y="1268026"/>
                  </a:lnTo>
                  <a:lnTo>
                    <a:pt x="347173" y="1277225"/>
                  </a:lnTo>
                  <a:lnTo>
                    <a:pt x="406449" y="1284361"/>
                  </a:lnTo>
                  <a:lnTo>
                    <a:pt x="465939" y="1289423"/>
                  </a:lnTo>
                  <a:lnTo>
                    <a:pt x="525569" y="1292405"/>
                  </a:lnTo>
                  <a:lnTo>
                    <a:pt x="585267" y="1293305"/>
                  </a:lnTo>
                  <a:lnTo>
                    <a:pt x="644960" y="1292120"/>
                  </a:lnTo>
                  <a:lnTo>
                    <a:pt x="704575" y="1288852"/>
                  </a:lnTo>
                  <a:lnTo>
                    <a:pt x="764039" y="1283506"/>
                  </a:lnTo>
                  <a:lnTo>
                    <a:pt x="823281" y="1276088"/>
                  </a:lnTo>
                  <a:lnTo>
                    <a:pt x="882228" y="1266607"/>
                  </a:lnTo>
                  <a:lnTo>
                    <a:pt x="871609" y="1207219"/>
                  </a:lnTo>
                  <a:lnTo>
                    <a:pt x="860990" y="1147831"/>
                  </a:lnTo>
                  <a:lnTo>
                    <a:pt x="850371" y="1088443"/>
                  </a:lnTo>
                  <a:lnTo>
                    <a:pt x="839752" y="1029055"/>
                  </a:lnTo>
                  <a:lnTo>
                    <a:pt x="829133" y="969667"/>
                  </a:lnTo>
                  <a:lnTo>
                    <a:pt x="818514" y="910279"/>
                  </a:lnTo>
                  <a:lnTo>
                    <a:pt x="807896" y="850892"/>
                  </a:lnTo>
                  <a:lnTo>
                    <a:pt x="797277" y="791504"/>
                  </a:lnTo>
                  <a:lnTo>
                    <a:pt x="786658" y="732116"/>
                  </a:lnTo>
                  <a:lnTo>
                    <a:pt x="776039" y="672728"/>
                  </a:lnTo>
                  <a:lnTo>
                    <a:pt x="765420" y="613340"/>
                  </a:lnTo>
                  <a:lnTo>
                    <a:pt x="754801" y="553952"/>
                  </a:lnTo>
                  <a:lnTo>
                    <a:pt x="744182" y="494564"/>
                  </a:lnTo>
                  <a:lnTo>
                    <a:pt x="733563" y="435177"/>
                  </a:lnTo>
                  <a:lnTo>
                    <a:pt x="722944" y="375789"/>
                  </a:lnTo>
                  <a:lnTo>
                    <a:pt x="712325" y="316401"/>
                  </a:lnTo>
                  <a:lnTo>
                    <a:pt x="701706" y="257013"/>
                  </a:lnTo>
                  <a:lnTo>
                    <a:pt x="691087" y="197625"/>
                  </a:lnTo>
                  <a:lnTo>
                    <a:pt x="680468" y="138237"/>
                  </a:lnTo>
                  <a:lnTo>
                    <a:pt x="669849" y="78850"/>
                  </a:lnTo>
                  <a:lnTo>
                    <a:pt x="659230" y="19462"/>
                  </a:lnTo>
                  <a:lnTo>
                    <a:pt x="601583" y="25915"/>
                  </a:lnTo>
                  <a:lnTo>
                    <a:pt x="543586" y="24788"/>
                  </a:lnTo>
                  <a:lnTo>
                    <a:pt x="486233" y="16100"/>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214832" y="4263401"/>
              <a:ext cx="1046745" cy="1291954"/>
            </a:xfrm>
            <a:custGeom>
              <a:avLst/>
              <a:pathLst>
                <a:path w="1046745" h="1291954">
                  <a:moveTo>
                    <a:pt x="886979" y="0"/>
                  </a:moveTo>
                  <a:lnTo>
                    <a:pt x="844742" y="43077"/>
                  </a:lnTo>
                  <a:lnTo>
                    <a:pt x="802505" y="86155"/>
                  </a:lnTo>
                  <a:lnTo>
                    <a:pt x="760268" y="129233"/>
                  </a:lnTo>
                  <a:lnTo>
                    <a:pt x="718031" y="172311"/>
                  </a:lnTo>
                  <a:lnTo>
                    <a:pt x="675794" y="215389"/>
                  </a:lnTo>
                  <a:lnTo>
                    <a:pt x="633556" y="258467"/>
                  </a:lnTo>
                  <a:lnTo>
                    <a:pt x="591319" y="301545"/>
                  </a:lnTo>
                  <a:lnTo>
                    <a:pt x="549082" y="344623"/>
                  </a:lnTo>
                  <a:lnTo>
                    <a:pt x="506845" y="387700"/>
                  </a:lnTo>
                  <a:lnTo>
                    <a:pt x="464608" y="430778"/>
                  </a:lnTo>
                  <a:lnTo>
                    <a:pt x="422371" y="473856"/>
                  </a:lnTo>
                  <a:lnTo>
                    <a:pt x="380134" y="516934"/>
                  </a:lnTo>
                  <a:lnTo>
                    <a:pt x="337897" y="560012"/>
                  </a:lnTo>
                  <a:lnTo>
                    <a:pt x="295659" y="603090"/>
                  </a:lnTo>
                  <a:lnTo>
                    <a:pt x="253422" y="646168"/>
                  </a:lnTo>
                  <a:lnTo>
                    <a:pt x="211185" y="689246"/>
                  </a:lnTo>
                  <a:lnTo>
                    <a:pt x="168948" y="732323"/>
                  </a:lnTo>
                  <a:lnTo>
                    <a:pt x="126711" y="775401"/>
                  </a:lnTo>
                  <a:lnTo>
                    <a:pt x="84474" y="818479"/>
                  </a:lnTo>
                  <a:lnTo>
                    <a:pt x="42237" y="861557"/>
                  </a:lnTo>
                  <a:lnTo>
                    <a:pt x="0" y="904635"/>
                  </a:lnTo>
                  <a:lnTo>
                    <a:pt x="44398" y="946638"/>
                  </a:lnTo>
                  <a:lnTo>
                    <a:pt x="90269" y="987027"/>
                  </a:lnTo>
                  <a:lnTo>
                    <a:pt x="137554" y="1025752"/>
                  </a:lnTo>
                  <a:lnTo>
                    <a:pt x="186192" y="1062763"/>
                  </a:lnTo>
                  <a:lnTo>
                    <a:pt x="236121" y="1098012"/>
                  </a:lnTo>
                  <a:lnTo>
                    <a:pt x="287278" y="1131455"/>
                  </a:lnTo>
                  <a:lnTo>
                    <a:pt x="339597" y="1163049"/>
                  </a:lnTo>
                  <a:lnTo>
                    <a:pt x="393012" y="1192753"/>
                  </a:lnTo>
                  <a:lnTo>
                    <a:pt x="447453" y="1220530"/>
                  </a:lnTo>
                  <a:lnTo>
                    <a:pt x="502853" y="1246344"/>
                  </a:lnTo>
                  <a:lnTo>
                    <a:pt x="559139" y="1270162"/>
                  </a:lnTo>
                  <a:lnTo>
                    <a:pt x="616241" y="1291954"/>
                  </a:lnTo>
                  <a:lnTo>
                    <a:pt x="636741" y="1235214"/>
                  </a:lnTo>
                  <a:lnTo>
                    <a:pt x="657241" y="1178474"/>
                  </a:lnTo>
                  <a:lnTo>
                    <a:pt x="677741" y="1121734"/>
                  </a:lnTo>
                  <a:lnTo>
                    <a:pt x="698242" y="1064994"/>
                  </a:lnTo>
                  <a:lnTo>
                    <a:pt x="718742" y="1008254"/>
                  </a:lnTo>
                  <a:lnTo>
                    <a:pt x="739242" y="951514"/>
                  </a:lnTo>
                  <a:lnTo>
                    <a:pt x="759742" y="894775"/>
                  </a:lnTo>
                  <a:lnTo>
                    <a:pt x="780242" y="838035"/>
                  </a:lnTo>
                  <a:lnTo>
                    <a:pt x="800743" y="781295"/>
                  </a:lnTo>
                  <a:lnTo>
                    <a:pt x="821243" y="724555"/>
                  </a:lnTo>
                  <a:lnTo>
                    <a:pt x="841743" y="667815"/>
                  </a:lnTo>
                  <a:lnTo>
                    <a:pt x="862243" y="611075"/>
                  </a:lnTo>
                  <a:lnTo>
                    <a:pt x="882744" y="554335"/>
                  </a:lnTo>
                  <a:lnTo>
                    <a:pt x="903244" y="497595"/>
                  </a:lnTo>
                  <a:lnTo>
                    <a:pt x="923744" y="440855"/>
                  </a:lnTo>
                  <a:lnTo>
                    <a:pt x="944244" y="384115"/>
                  </a:lnTo>
                  <a:lnTo>
                    <a:pt x="964744" y="327375"/>
                  </a:lnTo>
                  <a:lnTo>
                    <a:pt x="985245" y="270635"/>
                  </a:lnTo>
                  <a:lnTo>
                    <a:pt x="1005745" y="213895"/>
                  </a:lnTo>
                  <a:lnTo>
                    <a:pt x="1026245" y="157155"/>
                  </a:lnTo>
                  <a:lnTo>
                    <a:pt x="1046745" y="100416"/>
                  </a:lnTo>
                  <a:lnTo>
                    <a:pt x="988871" y="74697"/>
                  </a:lnTo>
                  <a:lnTo>
                    <a:pt x="935251" y="40996"/>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890826" y="4149357"/>
              <a:ext cx="1210985" cy="1018679"/>
            </a:xfrm>
            <a:custGeom>
              <a:avLst/>
              <a:pathLst>
                <a:path w="1210985" h="1018679">
                  <a:moveTo>
                    <a:pt x="1126984" y="0"/>
                  </a:moveTo>
                  <a:lnTo>
                    <a:pt x="1073318" y="27561"/>
                  </a:lnTo>
                  <a:lnTo>
                    <a:pt x="1019652" y="55123"/>
                  </a:lnTo>
                  <a:lnTo>
                    <a:pt x="965986" y="82685"/>
                  </a:lnTo>
                  <a:lnTo>
                    <a:pt x="912320" y="110246"/>
                  </a:lnTo>
                  <a:lnTo>
                    <a:pt x="858654" y="137808"/>
                  </a:lnTo>
                  <a:lnTo>
                    <a:pt x="804988" y="165370"/>
                  </a:lnTo>
                  <a:lnTo>
                    <a:pt x="751322" y="192932"/>
                  </a:lnTo>
                  <a:lnTo>
                    <a:pt x="697656" y="220493"/>
                  </a:lnTo>
                  <a:lnTo>
                    <a:pt x="643990" y="248055"/>
                  </a:lnTo>
                  <a:lnTo>
                    <a:pt x="590324" y="275617"/>
                  </a:lnTo>
                  <a:lnTo>
                    <a:pt x="536659" y="303179"/>
                  </a:lnTo>
                  <a:lnTo>
                    <a:pt x="482993" y="330740"/>
                  </a:lnTo>
                  <a:lnTo>
                    <a:pt x="429327" y="358302"/>
                  </a:lnTo>
                  <a:lnTo>
                    <a:pt x="375661" y="385864"/>
                  </a:lnTo>
                  <a:lnTo>
                    <a:pt x="321995" y="413425"/>
                  </a:lnTo>
                  <a:lnTo>
                    <a:pt x="268329" y="440987"/>
                  </a:lnTo>
                  <a:lnTo>
                    <a:pt x="214663" y="468549"/>
                  </a:lnTo>
                  <a:lnTo>
                    <a:pt x="160997" y="496111"/>
                  </a:lnTo>
                  <a:lnTo>
                    <a:pt x="107331" y="523672"/>
                  </a:lnTo>
                  <a:lnTo>
                    <a:pt x="53665" y="551234"/>
                  </a:lnTo>
                  <a:lnTo>
                    <a:pt x="0" y="578796"/>
                  </a:lnTo>
                  <a:lnTo>
                    <a:pt x="28812" y="632519"/>
                  </a:lnTo>
                  <a:lnTo>
                    <a:pt x="59520" y="685180"/>
                  </a:lnTo>
                  <a:lnTo>
                    <a:pt x="92086" y="736714"/>
                  </a:lnTo>
                  <a:lnTo>
                    <a:pt x="126467" y="787055"/>
                  </a:lnTo>
                  <a:lnTo>
                    <a:pt x="162621" y="836139"/>
                  </a:lnTo>
                  <a:lnTo>
                    <a:pt x="200501" y="883902"/>
                  </a:lnTo>
                  <a:lnTo>
                    <a:pt x="240058" y="930286"/>
                  </a:lnTo>
                  <a:lnTo>
                    <a:pt x="281244" y="975231"/>
                  </a:lnTo>
                  <a:lnTo>
                    <a:pt x="324005" y="1018679"/>
                  </a:lnTo>
                  <a:lnTo>
                    <a:pt x="366243" y="975601"/>
                  </a:lnTo>
                  <a:lnTo>
                    <a:pt x="408480" y="932523"/>
                  </a:lnTo>
                  <a:lnTo>
                    <a:pt x="450717" y="889445"/>
                  </a:lnTo>
                  <a:lnTo>
                    <a:pt x="492954" y="846367"/>
                  </a:lnTo>
                  <a:lnTo>
                    <a:pt x="535191" y="803289"/>
                  </a:lnTo>
                  <a:lnTo>
                    <a:pt x="577428" y="760211"/>
                  </a:lnTo>
                  <a:lnTo>
                    <a:pt x="619665" y="717134"/>
                  </a:lnTo>
                  <a:lnTo>
                    <a:pt x="661902" y="674056"/>
                  </a:lnTo>
                  <a:lnTo>
                    <a:pt x="704140" y="630978"/>
                  </a:lnTo>
                  <a:lnTo>
                    <a:pt x="746377" y="587900"/>
                  </a:lnTo>
                  <a:lnTo>
                    <a:pt x="788614" y="544822"/>
                  </a:lnTo>
                  <a:lnTo>
                    <a:pt x="830851" y="501744"/>
                  </a:lnTo>
                  <a:lnTo>
                    <a:pt x="873088" y="458666"/>
                  </a:lnTo>
                  <a:lnTo>
                    <a:pt x="915325" y="415588"/>
                  </a:lnTo>
                  <a:lnTo>
                    <a:pt x="957562" y="372510"/>
                  </a:lnTo>
                  <a:lnTo>
                    <a:pt x="999799" y="329433"/>
                  </a:lnTo>
                  <a:lnTo>
                    <a:pt x="1042037" y="286355"/>
                  </a:lnTo>
                  <a:lnTo>
                    <a:pt x="1084274" y="243277"/>
                  </a:lnTo>
                  <a:lnTo>
                    <a:pt x="1126511" y="200199"/>
                  </a:lnTo>
                  <a:lnTo>
                    <a:pt x="1168748" y="157121"/>
                  </a:lnTo>
                  <a:lnTo>
                    <a:pt x="1210985" y="114043"/>
                  </a:lnTo>
                  <a:lnTo>
                    <a:pt x="1164401" y="60397"/>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24433" y="4018509"/>
              <a:ext cx="1293377" cy="709644"/>
            </a:xfrm>
            <a:custGeom>
              <a:avLst/>
              <a:pathLst>
                <a:path w="1293377" h="709644">
                  <a:moveTo>
                    <a:pt x="1250238" y="0"/>
                  </a:moveTo>
                  <a:lnTo>
                    <a:pt x="1190703" y="9759"/>
                  </a:lnTo>
                  <a:lnTo>
                    <a:pt x="1131168" y="19518"/>
                  </a:lnTo>
                  <a:lnTo>
                    <a:pt x="1071632" y="29277"/>
                  </a:lnTo>
                  <a:lnTo>
                    <a:pt x="1012097" y="39036"/>
                  </a:lnTo>
                  <a:lnTo>
                    <a:pt x="952562" y="48796"/>
                  </a:lnTo>
                  <a:lnTo>
                    <a:pt x="893027" y="58555"/>
                  </a:lnTo>
                  <a:lnTo>
                    <a:pt x="833492" y="68314"/>
                  </a:lnTo>
                  <a:lnTo>
                    <a:pt x="773957" y="78073"/>
                  </a:lnTo>
                  <a:lnTo>
                    <a:pt x="714421" y="87833"/>
                  </a:lnTo>
                  <a:lnTo>
                    <a:pt x="654886" y="97592"/>
                  </a:lnTo>
                  <a:lnTo>
                    <a:pt x="595351" y="107351"/>
                  </a:lnTo>
                  <a:lnTo>
                    <a:pt x="535816" y="117110"/>
                  </a:lnTo>
                  <a:lnTo>
                    <a:pt x="476281" y="126870"/>
                  </a:lnTo>
                  <a:lnTo>
                    <a:pt x="416746" y="136629"/>
                  </a:lnTo>
                  <a:lnTo>
                    <a:pt x="357210" y="146388"/>
                  </a:lnTo>
                  <a:lnTo>
                    <a:pt x="297675" y="156147"/>
                  </a:lnTo>
                  <a:lnTo>
                    <a:pt x="238140" y="165907"/>
                  </a:lnTo>
                  <a:lnTo>
                    <a:pt x="178605" y="175666"/>
                  </a:lnTo>
                  <a:lnTo>
                    <a:pt x="119070" y="185425"/>
                  </a:lnTo>
                  <a:lnTo>
                    <a:pt x="59535" y="195184"/>
                  </a:lnTo>
                  <a:lnTo>
                    <a:pt x="0" y="204944"/>
                  </a:lnTo>
                  <a:lnTo>
                    <a:pt x="10602" y="263272"/>
                  </a:lnTo>
                  <a:lnTo>
                    <a:pt x="23220" y="321198"/>
                  </a:lnTo>
                  <a:lnTo>
                    <a:pt x="37837" y="378651"/>
                  </a:lnTo>
                  <a:lnTo>
                    <a:pt x="54437" y="435564"/>
                  </a:lnTo>
                  <a:lnTo>
                    <a:pt x="73000" y="491867"/>
                  </a:lnTo>
                  <a:lnTo>
                    <a:pt x="93502" y="547493"/>
                  </a:lnTo>
                  <a:lnTo>
                    <a:pt x="115920" y="602375"/>
                  </a:lnTo>
                  <a:lnTo>
                    <a:pt x="140227" y="656447"/>
                  </a:lnTo>
                  <a:lnTo>
                    <a:pt x="166393" y="709644"/>
                  </a:lnTo>
                  <a:lnTo>
                    <a:pt x="220059" y="682082"/>
                  </a:lnTo>
                  <a:lnTo>
                    <a:pt x="273725" y="654521"/>
                  </a:lnTo>
                  <a:lnTo>
                    <a:pt x="327391" y="626959"/>
                  </a:lnTo>
                  <a:lnTo>
                    <a:pt x="381057" y="599397"/>
                  </a:lnTo>
                  <a:lnTo>
                    <a:pt x="434722" y="571835"/>
                  </a:lnTo>
                  <a:lnTo>
                    <a:pt x="488388" y="544274"/>
                  </a:lnTo>
                  <a:lnTo>
                    <a:pt x="542054" y="516712"/>
                  </a:lnTo>
                  <a:lnTo>
                    <a:pt x="595720" y="489150"/>
                  </a:lnTo>
                  <a:lnTo>
                    <a:pt x="649386" y="461589"/>
                  </a:lnTo>
                  <a:lnTo>
                    <a:pt x="703052" y="434027"/>
                  </a:lnTo>
                  <a:lnTo>
                    <a:pt x="756718" y="406465"/>
                  </a:lnTo>
                  <a:lnTo>
                    <a:pt x="810384" y="378903"/>
                  </a:lnTo>
                  <a:lnTo>
                    <a:pt x="864050" y="351342"/>
                  </a:lnTo>
                  <a:lnTo>
                    <a:pt x="917716" y="323780"/>
                  </a:lnTo>
                  <a:lnTo>
                    <a:pt x="971382" y="296218"/>
                  </a:lnTo>
                  <a:lnTo>
                    <a:pt x="1025047" y="268656"/>
                  </a:lnTo>
                  <a:lnTo>
                    <a:pt x="1078713" y="241095"/>
                  </a:lnTo>
                  <a:lnTo>
                    <a:pt x="1132379" y="213533"/>
                  </a:lnTo>
                  <a:lnTo>
                    <a:pt x="1186045" y="185971"/>
                  </a:lnTo>
                  <a:lnTo>
                    <a:pt x="1239711" y="158410"/>
                  </a:lnTo>
                  <a:lnTo>
                    <a:pt x="1293377" y="130848"/>
                  </a:lnTo>
                  <a:lnTo>
                    <a:pt x="1266694" y="67109"/>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01971" y="3698614"/>
              <a:ext cx="1272700" cy="524839"/>
            </a:xfrm>
            <a:custGeom>
              <a:avLst/>
              <a:pathLst>
                <a:path w="1272700" h="524839">
                  <a:moveTo>
                    <a:pt x="1271552" y="183825"/>
                  </a:moveTo>
                  <a:lnTo>
                    <a:pt x="1211861" y="175072"/>
                  </a:lnTo>
                  <a:lnTo>
                    <a:pt x="1152170" y="166318"/>
                  </a:lnTo>
                  <a:lnTo>
                    <a:pt x="1092478" y="157564"/>
                  </a:lnTo>
                  <a:lnTo>
                    <a:pt x="1032787" y="148811"/>
                  </a:lnTo>
                  <a:lnTo>
                    <a:pt x="973096" y="140057"/>
                  </a:lnTo>
                  <a:lnTo>
                    <a:pt x="913404" y="131304"/>
                  </a:lnTo>
                  <a:lnTo>
                    <a:pt x="853713" y="122550"/>
                  </a:lnTo>
                  <a:lnTo>
                    <a:pt x="794022" y="113796"/>
                  </a:lnTo>
                  <a:lnTo>
                    <a:pt x="734330" y="105043"/>
                  </a:lnTo>
                  <a:lnTo>
                    <a:pt x="674639" y="96289"/>
                  </a:lnTo>
                  <a:lnTo>
                    <a:pt x="614948" y="87536"/>
                  </a:lnTo>
                  <a:lnTo>
                    <a:pt x="555257" y="78782"/>
                  </a:lnTo>
                  <a:lnTo>
                    <a:pt x="495565" y="70028"/>
                  </a:lnTo>
                  <a:lnTo>
                    <a:pt x="435874" y="61275"/>
                  </a:lnTo>
                  <a:lnTo>
                    <a:pt x="376183" y="52521"/>
                  </a:lnTo>
                  <a:lnTo>
                    <a:pt x="316491" y="43768"/>
                  </a:lnTo>
                  <a:lnTo>
                    <a:pt x="256800" y="35014"/>
                  </a:lnTo>
                  <a:lnTo>
                    <a:pt x="197109" y="26260"/>
                  </a:lnTo>
                  <a:lnTo>
                    <a:pt x="137417" y="17507"/>
                  </a:lnTo>
                  <a:lnTo>
                    <a:pt x="77726" y="8753"/>
                  </a:lnTo>
                  <a:lnTo>
                    <a:pt x="18035" y="0"/>
                  </a:lnTo>
                  <a:lnTo>
                    <a:pt x="10533" y="58063"/>
                  </a:lnTo>
                  <a:lnTo>
                    <a:pt x="5022" y="116349"/>
                  </a:lnTo>
                  <a:lnTo>
                    <a:pt x="1510" y="174789"/>
                  </a:lnTo>
                  <a:lnTo>
                    <a:pt x="0" y="233316"/>
                  </a:lnTo>
                  <a:lnTo>
                    <a:pt x="493" y="291860"/>
                  </a:lnTo>
                  <a:lnTo>
                    <a:pt x="2990" y="350352"/>
                  </a:lnTo>
                  <a:lnTo>
                    <a:pt x="7488" y="408725"/>
                  </a:lnTo>
                  <a:lnTo>
                    <a:pt x="13981" y="466910"/>
                  </a:lnTo>
                  <a:lnTo>
                    <a:pt x="22462" y="524839"/>
                  </a:lnTo>
                  <a:lnTo>
                    <a:pt x="81997" y="515080"/>
                  </a:lnTo>
                  <a:lnTo>
                    <a:pt x="141532" y="505320"/>
                  </a:lnTo>
                  <a:lnTo>
                    <a:pt x="201067" y="495561"/>
                  </a:lnTo>
                  <a:lnTo>
                    <a:pt x="260602" y="485802"/>
                  </a:lnTo>
                  <a:lnTo>
                    <a:pt x="320137" y="476043"/>
                  </a:lnTo>
                  <a:lnTo>
                    <a:pt x="379673" y="466283"/>
                  </a:lnTo>
                  <a:lnTo>
                    <a:pt x="439208" y="456524"/>
                  </a:lnTo>
                  <a:lnTo>
                    <a:pt x="498743" y="446765"/>
                  </a:lnTo>
                  <a:lnTo>
                    <a:pt x="558278" y="437006"/>
                  </a:lnTo>
                  <a:lnTo>
                    <a:pt x="617813" y="427246"/>
                  </a:lnTo>
                  <a:lnTo>
                    <a:pt x="677348" y="417487"/>
                  </a:lnTo>
                  <a:lnTo>
                    <a:pt x="736883" y="407728"/>
                  </a:lnTo>
                  <a:lnTo>
                    <a:pt x="796419" y="397969"/>
                  </a:lnTo>
                  <a:lnTo>
                    <a:pt x="855954" y="388209"/>
                  </a:lnTo>
                  <a:lnTo>
                    <a:pt x="915489" y="378450"/>
                  </a:lnTo>
                  <a:lnTo>
                    <a:pt x="975024" y="368691"/>
                  </a:lnTo>
                  <a:lnTo>
                    <a:pt x="1034559" y="358932"/>
                  </a:lnTo>
                  <a:lnTo>
                    <a:pt x="1094094" y="349172"/>
                  </a:lnTo>
                  <a:lnTo>
                    <a:pt x="1153630" y="339413"/>
                  </a:lnTo>
                  <a:lnTo>
                    <a:pt x="1213165" y="329654"/>
                  </a:lnTo>
                  <a:lnTo>
                    <a:pt x="1272700" y="319895"/>
                  </a:lnTo>
                  <a:lnTo>
                    <a:pt x="1266876" y="251904"/>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20006" y="3218564"/>
              <a:ext cx="1291025" cy="663875"/>
            </a:xfrm>
            <a:custGeom>
              <a:avLst/>
              <a:pathLst>
                <a:path w="1291025" h="663875">
                  <a:moveTo>
                    <a:pt x="1291025" y="539418"/>
                  </a:moveTo>
                  <a:lnTo>
                    <a:pt x="1236436" y="513731"/>
                  </a:lnTo>
                  <a:lnTo>
                    <a:pt x="1181848" y="488045"/>
                  </a:lnTo>
                  <a:lnTo>
                    <a:pt x="1127260" y="462358"/>
                  </a:lnTo>
                  <a:lnTo>
                    <a:pt x="1072672" y="436671"/>
                  </a:lnTo>
                  <a:lnTo>
                    <a:pt x="1018083" y="410985"/>
                  </a:lnTo>
                  <a:lnTo>
                    <a:pt x="963495" y="385298"/>
                  </a:lnTo>
                  <a:lnTo>
                    <a:pt x="908907" y="359612"/>
                  </a:lnTo>
                  <a:lnTo>
                    <a:pt x="854318" y="333925"/>
                  </a:lnTo>
                  <a:lnTo>
                    <a:pt x="799730" y="308239"/>
                  </a:lnTo>
                  <a:lnTo>
                    <a:pt x="745142" y="282552"/>
                  </a:lnTo>
                  <a:lnTo>
                    <a:pt x="690554" y="256865"/>
                  </a:lnTo>
                  <a:lnTo>
                    <a:pt x="635965" y="231179"/>
                  </a:lnTo>
                  <a:lnTo>
                    <a:pt x="581377" y="205492"/>
                  </a:lnTo>
                  <a:lnTo>
                    <a:pt x="526789" y="179806"/>
                  </a:lnTo>
                  <a:lnTo>
                    <a:pt x="472201" y="154119"/>
                  </a:lnTo>
                  <a:lnTo>
                    <a:pt x="417612" y="128432"/>
                  </a:lnTo>
                  <a:lnTo>
                    <a:pt x="363024" y="102746"/>
                  </a:lnTo>
                  <a:lnTo>
                    <a:pt x="308436" y="77059"/>
                  </a:lnTo>
                  <a:lnTo>
                    <a:pt x="253848" y="51373"/>
                  </a:lnTo>
                  <a:lnTo>
                    <a:pt x="199259" y="25686"/>
                  </a:lnTo>
                  <a:lnTo>
                    <a:pt x="144671" y="0"/>
                  </a:lnTo>
                  <a:lnTo>
                    <a:pt x="118943" y="57392"/>
                  </a:lnTo>
                  <a:lnTo>
                    <a:pt x="95343" y="115691"/>
                  </a:lnTo>
                  <a:lnTo>
                    <a:pt x="73902" y="174819"/>
                  </a:lnTo>
                  <a:lnTo>
                    <a:pt x="54649" y="234695"/>
                  </a:lnTo>
                  <a:lnTo>
                    <a:pt x="37611" y="295238"/>
                  </a:lnTo>
                  <a:lnTo>
                    <a:pt x="22811" y="356367"/>
                  </a:lnTo>
                  <a:lnTo>
                    <a:pt x="10268" y="417998"/>
                  </a:lnTo>
                  <a:lnTo>
                    <a:pt x="0" y="480049"/>
                  </a:lnTo>
                  <a:lnTo>
                    <a:pt x="59691" y="488803"/>
                  </a:lnTo>
                  <a:lnTo>
                    <a:pt x="119382" y="497557"/>
                  </a:lnTo>
                  <a:lnTo>
                    <a:pt x="179073" y="506310"/>
                  </a:lnTo>
                  <a:lnTo>
                    <a:pt x="238765" y="515064"/>
                  </a:lnTo>
                  <a:lnTo>
                    <a:pt x="298456" y="523817"/>
                  </a:lnTo>
                  <a:lnTo>
                    <a:pt x="358147" y="532571"/>
                  </a:lnTo>
                  <a:lnTo>
                    <a:pt x="417839" y="541325"/>
                  </a:lnTo>
                  <a:lnTo>
                    <a:pt x="477530" y="550078"/>
                  </a:lnTo>
                  <a:lnTo>
                    <a:pt x="537221" y="558832"/>
                  </a:lnTo>
                  <a:lnTo>
                    <a:pt x="596913" y="567586"/>
                  </a:lnTo>
                  <a:lnTo>
                    <a:pt x="656604" y="576339"/>
                  </a:lnTo>
                  <a:lnTo>
                    <a:pt x="716295" y="585093"/>
                  </a:lnTo>
                  <a:lnTo>
                    <a:pt x="775987" y="593846"/>
                  </a:lnTo>
                  <a:lnTo>
                    <a:pt x="835678" y="602600"/>
                  </a:lnTo>
                  <a:lnTo>
                    <a:pt x="895369" y="611354"/>
                  </a:lnTo>
                  <a:lnTo>
                    <a:pt x="955061" y="620107"/>
                  </a:lnTo>
                  <a:lnTo>
                    <a:pt x="1014752" y="628861"/>
                  </a:lnTo>
                  <a:lnTo>
                    <a:pt x="1074443" y="637614"/>
                  </a:lnTo>
                  <a:lnTo>
                    <a:pt x="1134134" y="646368"/>
                  </a:lnTo>
                  <a:lnTo>
                    <a:pt x="1193826" y="655122"/>
                  </a:lnTo>
                  <a:lnTo>
                    <a:pt x="1253517" y="663875"/>
                  </a:lnTo>
                  <a:lnTo>
                    <a:pt x="1267686" y="600265"/>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864678" y="2858723"/>
              <a:ext cx="1205450" cy="899258"/>
            </a:xfrm>
            <a:custGeom>
              <a:avLst/>
              <a:pathLst>
                <a:path w="1205450" h="899258">
                  <a:moveTo>
                    <a:pt x="1205450" y="805966"/>
                  </a:moveTo>
                  <a:lnTo>
                    <a:pt x="1158902" y="767587"/>
                  </a:lnTo>
                  <a:lnTo>
                    <a:pt x="1112354" y="729208"/>
                  </a:lnTo>
                  <a:lnTo>
                    <a:pt x="1065806" y="690828"/>
                  </a:lnTo>
                  <a:lnTo>
                    <a:pt x="1019259" y="652449"/>
                  </a:lnTo>
                  <a:lnTo>
                    <a:pt x="972711" y="614070"/>
                  </a:lnTo>
                  <a:lnTo>
                    <a:pt x="926163" y="575690"/>
                  </a:lnTo>
                  <a:lnTo>
                    <a:pt x="879615" y="537311"/>
                  </a:lnTo>
                  <a:lnTo>
                    <a:pt x="833067" y="498931"/>
                  </a:lnTo>
                  <a:lnTo>
                    <a:pt x="786519" y="460552"/>
                  </a:lnTo>
                  <a:lnTo>
                    <a:pt x="739971" y="422173"/>
                  </a:lnTo>
                  <a:lnTo>
                    <a:pt x="693424" y="383793"/>
                  </a:lnTo>
                  <a:lnTo>
                    <a:pt x="646876" y="345414"/>
                  </a:lnTo>
                  <a:lnTo>
                    <a:pt x="600328" y="307035"/>
                  </a:lnTo>
                  <a:lnTo>
                    <a:pt x="553780" y="268655"/>
                  </a:lnTo>
                  <a:lnTo>
                    <a:pt x="507232" y="230276"/>
                  </a:lnTo>
                  <a:lnTo>
                    <a:pt x="460684" y="191896"/>
                  </a:lnTo>
                  <a:lnTo>
                    <a:pt x="414137" y="153517"/>
                  </a:lnTo>
                  <a:lnTo>
                    <a:pt x="367589" y="115138"/>
                  </a:lnTo>
                  <a:lnTo>
                    <a:pt x="321041" y="76758"/>
                  </a:lnTo>
                  <a:lnTo>
                    <a:pt x="274493" y="38379"/>
                  </a:lnTo>
                  <a:lnTo>
                    <a:pt x="227945" y="0"/>
                  </a:lnTo>
                  <a:lnTo>
                    <a:pt x="189981" y="47755"/>
                  </a:lnTo>
                  <a:lnTo>
                    <a:pt x="153743" y="96833"/>
                  </a:lnTo>
                  <a:lnTo>
                    <a:pt x="119279" y="147173"/>
                  </a:lnTo>
                  <a:lnTo>
                    <a:pt x="86633" y="198710"/>
                  </a:lnTo>
                  <a:lnTo>
                    <a:pt x="55845" y="251378"/>
                  </a:lnTo>
                  <a:lnTo>
                    <a:pt x="26955" y="305111"/>
                  </a:lnTo>
                  <a:lnTo>
                    <a:pt x="0" y="359840"/>
                  </a:lnTo>
                  <a:lnTo>
                    <a:pt x="54588" y="385527"/>
                  </a:lnTo>
                  <a:lnTo>
                    <a:pt x="109176" y="411213"/>
                  </a:lnTo>
                  <a:lnTo>
                    <a:pt x="163764" y="436900"/>
                  </a:lnTo>
                  <a:lnTo>
                    <a:pt x="218353" y="462586"/>
                  </a:lnTo>
                  <a:lnTo>
                    <a:pt x="272941" y="488273"/>
                  </a:lnTo>
                  <a:lnTo>
                    <a:pt x="327529" y="513960"/>
                  </a:lnTo>
                  <a:lnTo>
                    <a:pt x="382117" y="539646"/>
                  </a:lnTo>
                  <a:lnTo>
                    <a:pt x="436706" y="565333"/>
                  </a:lnTo>
                  <a:lnTo>
                    <a:pt x="491294" y="591019"/>
                  </a:lnTo>
                  <a:lnTo>
                    <a:pt x="545882" y="616706"/>
                  </a:lnTo>
                  <a:lnTo>
                    <a:pt x="600470" y="642393"/>
                  </a:lnTo>
                  <a:lnTo>
                    <a:pt x="655059" y="668079"/>
                  </a:lnTo>
                  <a:lnTo>
                    <a:pt x="709647" y="693766"/>
                  </a:lnTo>
                  <a:lnTo>
                    <a:pt x="764235" y="719452"/>
                  </a:lnTo>
                  <a:lnTo>
                    <a:pt x="818823" y="745139"/>
                  </a:lnTo>
                  <a:lnTo>
                    <a:pt x="873412" y="770826"/>
                  </a:lnTo>
                  <a:lnTo>
                    <a:pt x="928000" y="796512"/>
                  </a:lnTo>
                  <a:lnTo>
                    <a:pt x="982588" y="822199"/>
                  </a:lnTo>
                  <a:lnTo>
                    <a:pt x="1037176" y="847885"/>
                  </a:lnTo>
                  <a:lnTo>
                    <a:pt x="1091765" y="873572"/>
                  </a:lnTo>
                  <a:lnTo>
                    <a:pt x="1146353" y="899258"/>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092624" y="2573874"/>
              <a:ext cx="1055183" cy="1090816"/>
            </a:xfrm>
            <a:custGeom>
              <a:avLst/>
              <a:pathLst>
                <a:path w="1055183" h="1090816">
                  <a:moveTo>
                    <a:pt x="1055183" y="1016966"/>
                  </a:moveTo>
                  <a:lnTo>
                    <a:pt x="1019204" y="968539"/>
                  </a:lnTo>
                  <a:lnTo>
                    <a:pt x="983225" y="920112"/>
                  </a:lnTo>
                  <a:lnTo>
                    <a:pt x="947246" y="871685"/>
                  </a:lnTo>
                  <a:lnTo>
                    <a:pt x="911267" y="823258"/>
                  </a:lnTo>
                  <a:lnTo>
                    <a:pt x="875287" y="774831"/>
                  </a:lnTo>
                  <a:lnTo>
                    <a:pt x="839308" y="726404"/>
                  </a:lnTo>
                  <a:lnTo>
                    <a:pt x="803329" y="677977"/>
                  </a:lnTo>
                  <a:lnTo>
                    <a:pt x="767350" y="629550"/>
                  </a:lnTo>
                  <a:lnTo>
                    <a:pt x="731370" y="581123"/>
                  </a:lnTo>
                  <a:lnTo>
                    <a:pt x="695391" y="532696"/>
                  </a:lnTo>
                  <a:lnTo>
                    <a:pt x="659412" y="484269"/>
                  </a:lnTo>
                  <a:lnTo>
                    <a:pt x="623433" y="435842"/>
                  </a:lnTo>
                  <a:lnTo>
                    <a:pt x="587453" y="387415"/>
                  </a:lnTo>
                  <a:lnTo>
                    <a:pt x="551474" y="338988"/>
                  </a:lnTo>
                  <a:lnTo>
                    <a:pt x="515495" y="290561"/>
                  </a:lnTo>
                  <a:lnTo>
                    <a:pt x="479516" y="242134"/>
                  </a:lnTo>
                  <a:lnTo>
                    <a:pt x="443536" y="193707"/>
                  </a:lnTo>
                  <a:lnTo>
                    <a:pt x="407557" y="145280"/>
                  </a:lnTo>
                  <a:lnTo>
                    <a:pt x="371578" y="96853"/>
                  </a:lnTo>
                  <a:lnTo>
                    <a:pt x="335599" y="48426"/>
                  </a:lnTo>
                  <a:lnTo>
                    <a:pt x="299619" y="0"/>
                  </a:lnTo>
                  <a:lnTo>
                    <a:pt x="252717" y="36123"/>
                  </a:lnTo>
                  <a:lnTo>
                    <a:pt x="207092" y="73847"/>
                  </a:lnTo>
                  <a:lnTo>
                    <a:pt x="162801" y="113129"/>
                  </a:lnTo>
                  <a:lnTo>
                    <a:pt x="119895" y="153919"/>
                  </a:lnTo>
                  <a:lnTo>
                    <a:pt x="78427" y="196170"/>
                  </a:lnTo>
                  <a:lnTo>
                    <a:pt x="38446" y="239831"/>
                  </a:lnTo>
                  <a:lnTo>
                    <a:pt x="0" y="284849"/>
                  </a:lnTo>
                  <a:lnTo>
                    <a:pt x="46547" y="323228"/>
                  </a:lnTo>
                  <a:lnTo>
                    <a:pt x="93095" y="361608"/>
                  </a:lnTo>
                  <a:lnTo>
                    <a:pt x="139643" y="399987"/>
                  </a:lnTo>
                  <a:lnTo>
                    <a:pt x="186191" y="438367"/>
                  </a:lnTo>
                  <a:lnTo>
                    <a:pt x="232739" y="476746"/>
                  </a:lnTo>
                  <a:lnTo>
                    <a:pt x="279287" y="515125"/>
                  </a:lnTo>
                  <a:lnTo>
                    <a:pt x="325834" y="553505"/>
                  </a:lnTo>
                  <a:lnTo>
                    <a:pt x="372382" y="591884"/>
                  </a:lnTo>
                  <a:lnTo>
                    <a:pt x="418930" y="630264"/>
                  </a:lnTo>
                  <a:lnTo>
                    <a:pt x="465478" y="668643"/>
                  </a:lnTo>
                  <a:lnTo>
                    <a:pt x="512026" y="707022"/>
                  </a:lnTo>
                  <a:lnTo>
                    <a:pt x="558574" y="745402"/>
                  </a:lnTo>
                  <a:lnTo>
                    <a:pt x="605121" y="783781"/>
                  </a:lnTo>
                  <a:lnTo>
                    <a:pt x="651669" y="822160"/>
                  </a:lnTo>
                  <a:lnTo>
                    <a:pt x="698217" y="860540"/>
                  </a:lnTo>
                  <a:lnTo>
                    <a:pt x="744765" y="898919"/>
                  </a:lnTo>
                  <a:lnTo>
                    <a:pt x="791313" y="937299"/>
                  </a:lnTo>
                  <a:lnTo>
                    <a:pt x="837861" y="975678"/>
                  </a:lnTo>
                  <a:lnTo>
                    <a:pt x="884409" y="1014057"/>
                  </a:lnTo>
                  <a:lnTo>
                    <a:pt x="930956" y="1052437"/>
                  </a:lnTo>
                  <a:lnTo>
                    <a:pt x="977504" y="1090816"/>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392243" y="2421715"/>
              <a:ext cx="819278" cy="1169125"/>
            </a:xfrm>
            <a:custGeom>
              <a:avLst/>
              <a:pathLst>
                <a:path w="819278" h="1169125">
                  <a:moveTo>
                    <a:pt x="819278" y="1129676"/>
                  </a:moveTo>
                  <a:lnTo>
                    <a:pt x="791967" y="1075882"/>
                  </a:lnTo>
                  <a:lnTo>
                    <a:pt x="764657" y="1022088"/>
                  </a:lnTo>
                  <a:lnTo>
                    <a:pt x="737346" y="968294"/>
                  </a:lnTo>
                  <a:lnTo>
                    <a:pt x="710035" y="914500"/>
                  </a:lnTo>
                  <a:lnTo>
                    <a:pt x="682725" y="860706"/>
                  </a:lnTo>
                  <a:lnTo>
                    <a:pt x="655414" y="806911"/>
                  </a:lnTo>
                  <a:lnTo>
                    <a:pt x="628104" y="753117"/>
                  </a:lnTo>
                  <a:lnTo>
                    <a:pt x="600793" y="699323"/>
                  </a:lnTo>
                  <a:lnTo>
                    <a:pt x="573482" y="645529"/>
                  </a:lnTo>
                  <a:lnTo>
                    <a:pt x="546172" y="591735"/>
                  </a:lnTo>
                  <a:lnTo>
                    <a:pt x="518861" y="537941"/>
                  </a:lnTo>
                  <a:lnTo>
                    <a:pt x="491550" y="484147"/>
                  </a:lnTo>
                  <a:lnTo>
                    <a:pt x="464240" y="430353"/>
                  </a:lnTo>
                  <a:lnTo>
                    <a:pt x="436929" y="376558"/>
                  </a:lnTo>
                  <a:lnTo>
                    <a:pt x="409619" y="322764"/>
                  </a:lnTo>
                  <a:lnTo>
                    <a:pt x="382308" y="268970"/>
                  </a:lnTo>
                  <a:lnTo>
                    <a:pt x="354997" y="215176"/>
                  </a:lnTo>
                  <a:lnTo>
                    <a:pt x="327687" y="161382"/>
                  </a:lnTo>
                  <a:lnTo>
                    <a:pt x="300376" y="107588"/>
                  </a:lnTo>
                  <a:lnTo>
                    <a:pt x="273065" y="53794"/>
                  </a:lnTo>
                  <a:lnTo>
                    <a:pt x="245755" y="0"/>
                  </a:lnTo>
                  <a:lnTo>
                    <a:pt x="194600" y="27069"/>
                  </a:lnTo>
                  <a:lnTo>
                    <a:pt x="144390" y="55853"/>
                  </a:lnTo>
                  <a:lnTo>
                    <a:pt x="95182" y="86319"/>
                  </a:lnTo>
                  <a:lnTo>
                    <a:pt x="47034" y="118433"/>
                  </a:lnTo>
                  <a:lnTo>
                    <a:pt x="0" y="152158"/>
                  </a:lnTo>
                  <a:lnTo>
                    <a:pt x="35979" y="200585"/>
                  </a:lnTo>
                  <a:lnTo>
                    <a:pt x="71958" y="249012"/>
                  </a:lnTo>
                  <a:lnTo>
                    <a:pt x="107937" y="297439"/>
                  </a:lnTo>
                  <a:lnTo>
                    <a:pt x="143916" y="345866"/>
                  </a:lnTo>
                  <a:lnTo>
                    <a:pt x="179896" y="394293"/>
                  </a:lnTo>
                  <a:lnTo>
                    <a:pt x="215875" y="442720"/>
                  </a:lnTo>
                  <a:lnTo>
                    <a:pt x="251854" y="491147"/>
                  </a:lnTo>
                  <a:lnTo>
                    <a:pt x="287833" y="539574"/>
                  </a:lnTo>
                  <a:lnTo>
                    <a:pt x="323813" y="588001"/>
                  </a:lnTo>
                  <a:lnTo>
                    <a:pt x="359792" y="636428"/>
                  </a:lnTo>
                  <a:lnTo>
                    <a:pt x="395771" y="684855"/>
                  </a:lnTo>
                  <a:lnTo>
                    <a:pt x="431750" y="733282"/>
                  </a:lnTo>
                  <a:lnTo>
                    <a:pt x="467730" y="781709"/>
                  </a:lnTo>
                  <a:lnTo>
                    <a:pt x="503709" y="830136"/>
                  </a:lnTo>
                  <a:lnTo>
                    <a:pt x="539688" y="878563"/>
                  </a:lnTo>
                  <a:lnTo>
                    <a:pt x="575667" y="926990"/>
                  </a:lnTo>
                  <a:lnTo>
                    <a:pt x="611647" y="975417"/>
                  </a:lnTo>
                  <a:lnTo>
                    <a:pt x="647626" y="1023844"/>
                  </a:lnTo>
                  <a:lnTo>
                    <a:pt x="683605" y="1072271"/>
                  </a:lnTo>
                  <a:lnTo>
                    <a:pt x="719584" y="1120698"/>
                  </a:lnTo>
                  <a:lnTo>
                    <a:pt x="755564" y="1169125"/>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637999" y="2315938"/>
              <a:ext cx="640630" cy="1235453"/>
            </a:xfrm>
            <a:custGeom>
              <a:avLst/>
              <a:pathLst>
                <a:path w="640630" h="1235453">
                  <a:moveTo>
                    <a:pt x="640630" y="1208029"/>
                  </a:moveTo>
                  <a:lnTo>
                    <a:pt x="622450" y="1150504"/>
                  </a:lnTo>
                  <a:lnTo>
                    <a:pt x="604269" y="1092979"/>
                  </a:lnTo>
                  <a:lnTo>
                    <a:pt x="586089" y="1035454"/>
                  </a:lnTo>
                  <a:lnTo>
                    <a:pt x="567908" y="977928"/>
                  </a:lnTo>
                  <a:lnTo>
                    <a:pt x="549728" y="920403"/>
                  </a:lnTo>
                  <a:lnTo>
                    <a:pt x="531548" y="862878"/>
                  </a:lnTo>
                  <a:lnTo>
                    <a:pt x="513367" y="805353"/>
                  </a:lnTo>
                  <a:lnTo>
                    <a:pt x="495187" y="747827"/>
                  </a:lnTo>
                  <a:lnTo>
                    <a:pt x="477006" y="690302"/>
                  </a:lnTo>
                  <a:lnTo>
                    <a:pt x="458826" y="632777"/>
                  </a:lnTo>
                  <a:lnTo>
                    <a:pt x="440646" y="575252"/>
                  </a:lnTo>
                  <a:lnTo>
                    <a:pt x="422465" y="517727"/>
                  </a:lnTo>
                  <a:lnTo>
                    <a:pt x="404285" y="460201"/>
                  </a:lnTo>
                  <a:lnTo>
                    <a:pt x="386104" y="402676"/>
                  </a:lnTo>
                  <a:lnTo>
                    <a:pt x="367924" y="345151"/>
                  </a:lnTo>
                  <a:lnTo>
                    <a:pt x="349744" y="287626"/>
                  </a:lnTo>
                  <a:lnTo>
                    <a:pt x="331563" y="230100"/>
                  </a:lnTo>
                  <a:lnTo>
                    <a:pt x="313383" y="172575"/>
                  </a:lnTo>
                  <a:lnTo>
                    <a:pt x="295202" y="115050"/>
                  </a:lnTo>
                  <a:lnTo>
                    <a:pt x="277022" y="57525"/>
                  </a:lnTo>
                  <a:lnTo>
                    <a:pt x="258842" y="0"/>
                  </a:lnTo>
                  <a:lnTo>
                    <a:pt x="192562" y="22448"/>
                  </a:lnTo>
                  <a:lnTo>
                    <a:pt x="127255" y="47589"/>
                  </a:lnTo>
                  <a:lnTo>
                    <a:pt x="63032" y="75381"/>
                  </a:lnTo>
                  <a:lnTo>
                    <a:pt x="0" y="105776"/>
                  </a:lnTo>
                  <a:lnTo>
                    <a:pt x="27310" y="159570"/>
                  </a:lnTo>
                  <a:lnTo>
                    <a:pt x="54621" y="213364"/>
                  </a:lnTo>
                  <a:lnTo>
                    <a:pt x="81931" y="267159"/>
                  </a:lnTo>
                  <a:lnTo>
                    <a:pt x="109242" y="320953"/>
                  </a:lnTo>
                  <a:lnTo>
                    <a:pt x="136553" y="374747"/>
                  </a:lnTo>
                  <a:lnTo>
                    <a:pt x="163863" y="428541"/>
                  </a:lnTo>
                  <a:lnTo>
                    <a:pt x="191174" y="482335"/>
                  </a:lnTo>
                  <a:lnTo>
                    <a:pt x="218485" y="536129"/>
                  </a:lnTo>
                  <a:lnTo>
                    <a:pt x="245795" y="589923"/>
                  </a:lnTo>
                  <a:lnTo>
                    <a:pt x="273106" y="643717"/>
                  </a:lnTo>
                  <a:lnTo>
                    <a:pt x="300416" y="697512"/>
                  </a:lnTo>
                  <a:lnTo>
                    <a:pt x="327727" y="751306"/>
                  </a:lnTo>
                  <a:lnTo>
                    <a:pt x="355038" y="805100"/>
                  </a:lnTo>
                  <a:lnTo>
                    <a:pt x="382348" y="858894"/>
                  </a:lnTo>
                  <a:lnTo>
                    <a:pt x="409659" y="912688"/>
                  </a:lnTo>
                  <a:lnTo>
                    <a:pt x="436970" y="966482"/>
                  </a:lnTo>
                  <a:lnTo>
                    <a:pt x="464280" y="1020276"/>
                  </a:lnTo>
                  <a:lnTo>
                    <a:pt x="491591" y="1074071"/>
                  </a:lnTo>
                  <a:lnTo>
                    <a:pt x="518901" y="1127865"/>
                  </a:lnTo>
                  <a:lnTo>
                    <a:pt x="546212" y="1181659"/>
                  </a:lnTo>
                  <a:lnTo>
                    <a:pt x="573523" y="1235453"/>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896841" y="2259504"/>
              <a:ext cx="442823" cy="1264463"/>
            </a:xfrm>
            <a:custGeom>
              <a:avLst/>
              <a:pathLst>
                <a:path w="442823" h="1264463">
                  <a:moveTo>
                    <a:pt x="442823" y="1249832"/>
                  </a:moveTo>
                  <a:lnTo>
                    <a:pt x="432946" y="1190317"/>
                  </a:lnTo>
                  <a:lnTo>
                    <a:pt x="423070" y="1130801"/>
                  </a:lnTo>
                  <a:lnTo>
                    <a:pt x="413194" y="1071285"/>
                  </a:lnTo>
                  <a:lnTo>
                    <a:pt x="403317" y="1011769"/>
                  </a:lnTo>
                  <a:lnTo>
                    <a:pt x="393441" y="952253"/>
                  </a:lnTo>
                  <a:lnTo>
                    <a:pt x="383564" y="892737"/>
                  </a:lnTo>
                  <a:lnTo>
                    <a:pt x="373688" y="833221"/>
                  </a:lnTo>
                  <a:lnTo>
                    <a:pt x="363812" y="773706"/>
                  </a:lnTo>
                  <a:lnTo>
                    <a:pt x="353935" y="714190"/>
                  </a:lnTo>
                  <a:lnTo>
                    <a:pt x="344059" y="654674"/>
                  </a:lnTo>
                  <a:lnTo>
                    <a:pt x="334183" y="595158"/>
                  </a:lnTo>
                  <a:lnTo>
                    <a:pt x="324306" y="535642"/>
                  </a:lnTo>
                  <a:lnTo>
                    <a:pt x="314430" y="476126"/>
                  </a:lnTo>
                  <a:lnTo>
                    <a:pt x="304554" y="416610"/>
                  </a:lnTo>
                  <a:lnTo>
                    <a:pt x="294677" y="357095"/>
                  </a:lnTo>
                  <a:lnTo>
                    <a:pt x="284801" y="297579"/>
                  </a:lnTo>
                  <a:lnTo>
                    <a:pt x="274925" y="238063"/>
                  </a:lnTo>
                  <a:lnTo>
                    <a:pt x="265048" y="178547"/>
                  </a:lnTo>
                  <a:lnTo>
                    <a:pt x="255172" y="119031"/>
                  </a:lnTo>
                  <a:lnTo>
                    <a:pt x="245296" y="59515"/>
                  </a:lnTo>
                  <a:lnTo>
                    <a:pt x="235419" y="0"/>
                  </a:lnTo>
                  <a:lnTo>
                    <a:pt x="175852" y="10972"/>
                  </a:lnTo>
                  <a:lnTo>
                    <a:pt x="116710" y="24046"/>
                  </a:lnTo>
                  <a:lnTo>
                    <a:pt x="58068" y="39206"/>
                  </a:lnTo>
                  <a:lnTo>
                    <a:pt x="0" y="56434"/>
                  </a:lnTo>
                  <a:lnTo>
                    <a:pt x="18180" y="113959"/>
                  </a:lnTo>
                  <a:lnTo>
                    <a:pt x="36360" y="171484"/>
                  </a:lnTo>
                  <a:lnTo>
                    <a:pt x="54541" y="229009"/>
                  </a:lnTo>
                  <a:lnTo>
                    <a:pt x="72721" y="286535"/>
                  </a:lnTo>
                  <a:lnTo>
                    <a:pt x="90901" y="344060"/>
                  </a:lnTo>
                  <a:lnTo>
                    <a:pt x="109082" y="401585"/>
                  </a:lnTo>
                  <a:lnTo>
                    <a:pt x="127262" y="459110"/>
                  </a:lnTo>
                  <a:lnTo>
                    <a:pt x="145443" y="516635"/>
                  </a:lnTo>
                  <a:lnTo>
                    <a:pt x="163623" y="574161"/>
                  </a:lnTo>
                  <a:lnTo>
                    <a:pt x="181803" y="631686"/>
                  </a:lnTo>
                  <a:lnTo>
                    <a:pt x="199984" y="689211"/>
                  </a:lnTo>
                  <a:lnTo>
                    <a:pt x="218164" y="746736"/>
                  </a:lnTo>
                  <a:lnTo>
                    <a:pt x="236345" y="804262"/>
                  </a:lnTo>
                  <a:lnTo>
                    <a:pt x="254525" y="861787"/>
                  </a:lnTo>
                  <a:lnTo>
                    <a:pt x="272705" y="919312"/>
                  </a:lnTo>
                  <a:lnTo>
                    <a:pt x="290886" y="976837"/>
                  </a:lnTo>
                  <a:lnTo>
                    <a:pt x="309066" y="1034363"/>
                  </a:lnTo>
                  <a:lnTo>
                    <a:pt x="327247" y="1091888"/>
                  </a:lnTo>
                  <a:lnTo>
                    <a:pt x="345427" y="1149413"/>
                  </a:lnTo>
                  <a:lnTo>
                    <a:pt x="363607" y="1206938"/>
                  </a:lnTo>
                  <a:lnTo>
                    <a:pt x="381788" y="1264463"/>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2132261" y="2250892"/>
              <a:ext cx="222453" cy="1258445"/>
            </a:xfrm>
            <a:custGeom>
              <a:avLst/>
              <a:pathLst>
                <a:path w="222453" h="1258445">
                  <a:moveTo>
                    <a:pt x="222453" y="1256212"/>
                  </a:moveTo>
                  <a:lnTo>
                    <a:pt x="214624" y="1196392"/>
                  </a:lnTo>
                  <a:lnTo>
                    <a:pt x="206795" y="1136573"/>
                  </a:lnTo>
                  <a:lnTo>
                    <a:pt x="198967" y="1076753"/>
                  </a:lnTo>
                  <a:lnTo>
                    <a:pt x="191138" y="1016933"/>
                  </a:lnTo>
                  <a:lnTo>
                    <a:pt x="183309" y="957114"/>
                  </a:lnTo>
                  <a:lnTo>
                    <a:pt x="175480" y="897294"/>
                  </a:lnTo>
                  <a:lnTo>
                    <a:pt x="167652" y="837475"/>
                  </a:lnTo>
                  <a:lnTo>
                    <a:pt x="159823" y="777655"/>
                  </a:lnTo>
                  <a:lnTo>
                    <a:pt x="151994" y="717835"/>
                  </a:lnTo>
                  <a:lnTo>
                    <a:pt x="144166" y="658016"/>
                  </a:lnTo>
                  <a:lnTo>
                    <a:pt x="136337" y="598196"/>
                  </a:lnTo>
                  <a:lnTo>
                    <a:pt x="128508" y="538376"/>
                  </a:lnTo>
                  <a:lnTo>
                    <a:pt x="120679" y="478557"/>
                  </a:lnTo>
                  <a:lnTo>
                    <a:pt x="112851" y="418737"/>
                  </a:lnTo>
                  <a:lnTo>
                    <a:pt x="105022" y="358917"/>
                  </a:lnTo>
                  <a:lnTo>
                    <a:pt x="97193" y="299098"/>
                  </a:lnTo>
                  <a:lnTo>
                    <a:pt x="89365" y="239278"/>
                  </a:lnTo>
                  <a:lnTo>
                    <a:pt x="81536" y="179458"/>
                  </a:lnTo>
                  <a:lnTo>
                    <a:pt x="73707" y="119639"/>
                  </a:lnTo>
                  <a:lnTo>
                    <a:pt x="65878" y="59819"/>
                  </a:lnTo>
                  <a:lnTo>
                    <a:pt x="58050" y="0"/>
                  </a:lnTo>
                  <a:lnTo>
                    <a:pt x="0" y="8612"/>
                  </a:lnTo>
                  <a:lnTo>
                    <a:pt x="9876" y="68128"/>
                  </a:lnTo>
                  <a:lnTo>
                    <a:pt x="19752" y="127644"/>
                  </a:lnTo>
                  <a:lnTo>
                    <a:pt x="29629" y="187160"/>
                  </a:lnTo>
                  <a:lnTo>
                    <a:pt x="39505" y="246675"/>
                  </a:lnTo>
                  <a:lnTo>
                    <a:pt x="49381" y="306191"/>
                  </a:lnTo>
                  <a:lnTo>
                    <a:pt x="59258" y="365707"/>
                  </a:lnTo>
                  <a:lnTo>
                    <a:pt x="69134" y="425223"/>
                  </a:lnTo>
                  <a:lnTo>
                    <a:pt x="79010" y="484739"/>
                  </a:lnTo>
                  <a:lnTo>
                    <a:pt x="88887" y="544255"/>
                  </a:lnTo>
                  <a:lnTo>
                    <a:pt x="98763" y="603771"/>
                  </a:lnTo>
                  <a:lnTo>
                    <a:pt x="108639" y="663286"/>
                  </a:lnTo>
                  <a:lnTo>
                    <a:pt x="118516" y="722802"/>
                  </a:lnTo>
                  <a:lnTo>
                    <a:pt x="128392" y="782318"/>
                  </a:lnTo>
                  <a:lnTo>
                    <a:pt x="138268" y="841834"/>
                  </a:lnTo>
                  <a:lnTo>
                    <a:pt x="148145" y="901350"/>
                  </a:lnTo>
                  <a:lnTo>
                    <a:pt x="158021" y="960866"/>
                  </a:lnTo>
                  <a:lnTo>
                    <a:pt x="167897" y="1020381"/>
                  </a:lnTo>
                  <a:lnTo>
                    <a:pt x="177774" y="1079897"/>
                  </a:lnTo>
                  <a:lnTo>
                    <a:pt x="187650" y="1139413"/>
                  </a:lnTo>
                  <a:lnTo>
                    <a:pt x="197526" y="1198929"/>
                  </a:lnTo>
                  <a:lnTo>
                    <a:pt x="207403" y="1258445"/>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2190311" y="2244878"/>
              <a:ext cx="177925" cy="1262225"/>
            </a:xfrm>
            <a:custGeom>
              <a:avLst/>
              <a:pathLst>
                <a:path w="177925" h="1262225">
                  <a:moveTo>
                    <a:pt x="177925" y="1260666"/>
                  </a:moveTo>
                  <a:lnTo>
                    <a:pt x="171936" y="1200635"/>
                  </a:lnTo>
                  <a:lnTo>
                    <a:pt x="165948" y="1140603"/>
                  </a:lnTo>
                  <a:lnTo>
                    <a:pt x="159959" y="1080571"/>
                  </a:lnTo>
                  <a:lnTo>
                    <a:pt x="153970" y="1020539"/>
                  </a:lnTo>
                  <a:lnTo>
                    <a:pt x="147981" y="960508"/>
                  </a:lnTo>
                  <a:lnTo>
                    <a:pt x="141992" y="900476"/>
                  </a:lnTo>
                  <a:lnTo>
                    <a:pt x="136003" y="840444"/>
                  </a:lnTo>
                  <a:lnTo>
                    <a:pt x="130014" y="780412"/>
                  </a:lnTo>
                  <a:lnTo>
                    <a:pt x="124025" y="720381"/>
                  </a:lnTo>
                  <a:lnTo>
                    <a:pt x="118037" y="660349"/>
                  </a:lnTo>
                  <a:lnTo>
                    <a:pt x="112048" y="600317"/>
                  </a:lnTo>
                  <a:lnTo>
                    <a:pt x="106059" y="540285"/>
                  </a:lnTo>
                  <a:lnTo>
                    <a:pt x="100070" y="480254"/>
                  </a:lnTo>
                  <a:lnTo>
                    <a:pt x="94081" y="420222"/>
                  </a:lnTo>
                  <a:lnTo>
                    <a:pt x="88092" y="360190"/>
                  </a:lnTo>
                  <a:lnTo>
                    <a:pt x="82103" y="300158"/>
                  </a:lnTo>
                  <a:lnTo>
                    <a:pt x="76114" y="240127"/>
                  </a:lnTo>
                  <a:lnTo>
                    <a:pt x="70126" y="180095"/>
                  </a:lnTo>
                  <a:lnTo>
                    <a:pt x="64137" y="120063"/>
                  </a:lnTo>
                  <a:lnTo>
                    <a:pt x="58148" y="60031"/>
                  </a:lnTo>
                  <a:lnTo>
                    <a:pt x="52159" y="0"/>
                  </a:lnTo>
                  <a:lnTo>
                    <a:pt x="0" y="6013"/>
                  </a:lnTo>
                  <a:lnTo>
                    <a:pt x="7828" y="65833"/>
                  </a:lnTo>
                  <a:lnTo>
                    <a:pt x="15657" y="125652"/>
                  </a:lnTo>
                  <a:lnTo>
                    <a:pt x="23486" y="185472"/>
                  </a:lnTo>
                  <a:lnTo>
                    <a:pt x="31314" y="245292"/>
                  </a:lnTo>
                  <a:lnTo>
                    <a:pt x="39143" y="305111"/>
                  </a:lnTo>
                  <a:lnTo>
                    <a:pt x="46972" y="364931"/>
                  </a:lnTo>
                  <a:lnTo>
                    <a:pt x="54801" y="424750"/>
                  </a:lnTo>
                  <a:lnTo>
                    <a:pt x="62629" y="484570"/>
                  </a:lnTo>
                  <a:lnTo>
                    <a:pt x="70458" y="544390"/>
                  </a:lnTo>
                  <a:lnTo>
                    <a:pt x="78287" y="604209"/>
                  </a:lnTo>
                  <a:lnTo>
                    <a:pt x="86115" y="664029"/>
                  </a:lnTo>
                  <a:lnTo>
                    <a:pt x="93944" y="723849"/>
                  </a:lnTo>
                  <a:lnTo>
                    <a:pt x="101773" y="783668"/>
                  </a:lnTo>
                  <a:lnTo>
                    <a:pt x="109602" y="843488"/>
                  </a:lnTo>
                  <a:lnTo>
                    <a:pt x="117430" y="903308"/>
                  </a:lnTo>
                  <a:lnTo>
                    <a:pt x="125259" y="963127"/>
                  </a:lnTo>
                  <a:lnTo>
                    <a:pt x="133088" y="1022947"/>
                  </a:lnTo>
                  <a:lnTo>
                    <a:pt x="140916" y="1082767"/>
                  </a:lnTo>
                  <a:lnTo>
                    <a:pt x="148745" y="1142586"/>
                  </a:lnTo>
                  <a:lnTo>
                    <a:pt x="156574" y="1202406"/>
                  </a:lnTo>
                  <a:lnTo>
                    <a:pt x="164403" y="1262225"/>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2242470" y="2241162"/>
              <a:ext cx="136822" cy="1264382"/>
            </a:xfrm>
            <a:custGeom>
              <a:avLst/>
              <a:pathLst>
                <a:path w="136822" h="1264382">
                  <a:moveTo>
                    <a:pt x="136822" y="1263419"/>
                  </a:moveTo>
                  <a:lnTo>
                    <a:pt x="132337" y="1203256"/>
                  </a:lnTo>
                  <a:lnTo>
                    <a:pt x="127853" y="1143093"/>
                  </a:lnTo>
                  <a:lnTo>
                    <a:pt x="123368" y="1082931"/>
                  </a:lnTo>
                  <a:lnTo>
                    <a:pt x="118883" y="1022768"/>
                  </a:lnTo>
                  <a:lnTo>
                    <a:pt x="114399" y="962605"/>
                  </a:lnTo>
                  <a:lnTo>
                    <a:pt x="109914" y="902442"/>
                  </a:lnTo>
                  <a:lnTo>
                    <a:pt x="105430" y="842279"/>
                  </a:lnTo>
                  <a:lnTo>
                    <a:pt x="100945" y="782116"/>
                  </a:lnTo>
                  <a:lnTo>
                    <a:pt x="96460" y="721954"/>
                  </a:lnTo>
                  <a:lnTo>
                    <a:pt x="91976" y="661791"/>
                  </a:lnTo>
                  <a:lnTo>
                    <a:pt x="87491" y="601628"/>
                  </a:lnTo>
                  <a:lnTo>
                    <a:pt x="83006" y="541465"/>
                  </a:lnTo>
                  <a:lnTo>
                    <a:pt x="78522" y="481302"/>
                  </a:lnTo>
                  <a:lnTo>
                    <a:pt x="74037" y="421139"/>
                  </a:lnTo>
                  <a:lnTo>
                    <a:pt x="69552" y="360977"/>
                  </a:lnTo>
                  <a:lnTo>
                    <a:pt x="65068" y="300814"/>
                  </a:lnTo>
                  <a:lnTo>
                    <a:pt x="60583" y="240651"/>
                  </a:lnTo>
                  <a:lnTo>
                    <a:pt x="56098" y="180488"/>
                  </a:lnTo>
                  <a:lnTo>
                    <a:pt x="51614" y="120325"/>
                  </a:lnTo>
                  <a:lnTo>
                    <a:pt x="47129" y="60162"/>
                  </a:lnTo>
                  <a:lnTo>
                    <a:pt x="42644" y="0"/>
                  </a:lnTo>
                  <a:lnTo>
                    <a:pt x="0" y="3715"/>
                  </a:lnTo>
                  <a:lnTo>
                    <a:pt x="5988" y="63747"/>
                  </a:lnTo>
                  <a:lnTo>
                    <a:pt x="11977" y="123779"/>
                  </a:lnTo>
                  <a:lnTo>
                    <a:pt x="17966" y="183811"/>
                  </a:lnTo>
                  <a:lnTo>
                    <a:pt x="23955" y="243843"/>
                  </a:lnTo>
                  <a:lnTo>
                    <a:pt x="29944" y="303874"/>
                  </a:lnTo>
                  <a:lnTo>
                    <a:pt x="35933" y="363906"/>
                  </a:lnTo>
                  <a:lnTo>
                    <a:pt x="41922" y="423938"/>
                  </a:lnTo>
                  <a:lnTo>
                    <a:pt x="47911" y="483970"/>
                  </a:lnTo>
                  <a:lnTo>
                    <a:pt x="53899" y="544001"/>
                  </a:lnTo>
                  <a:lnTo>
                    <a:pt x="59888" y="604033"/>
                  </a:lnTo>
                  <a:lnTo>
                    <a:pt x="65877" y="664065"/>
                  </a:lnTo>
                  <a:lnTo>
                    <a:pt x="71866" y="724097"/>
                  </a:lnTo>
                  <a:lnTo>
                    <a:pt x="77855" y="784128"/>
                  </a:lnTo>
                  <a:lnTo>
                    <a:pt x="83844" y="844160"/>
                  </a:lnTo>
                  <a:lnTo>
                    <a:pt x="89833" y="904192"/>
                  </a:lnTo>
                  <a:lnTo>
                    <a:pt x="95822" y="964224"/>
                  </a:lnTo>
                  <a:lnTo>
                    <a:pt x="101810" y="1024255"/>
                  </a:lnTo>
                  <a:lnTo>
                    <a:pt x="107799" y="1084287"/>
                  </a:lnTo>
                  <a:lnTo>
                    <a:pt x="113788" y="1144319"/>
                  </a:lnTo>
                  <a:lnTo>
                    <a:pt x="119777" y="1204351"/>
                  </a:lnTo>
                  <a:lnTo>
                    <a:pt x="125766" y="1264382"/>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2285115" y="2238967"/>
              <a:ext cx="102998" cy="1265614"/>
            </a:xfrm>
            <a:custGeom>
              <a:avLst/>
              <a:pathLst>
                <a:path w="102998" h="1265614">
                  <a:moveTo>
                    <a:pt x="102998" y="1265045"/>
                  </a:moveTo>
                  <a:lnTo>
                    <a:pt x="99713" y="1204805"/>
                  </a:lnTo>
                  <a:lnTo>
                    <a:pt x="96428" y="1144565"/>
                  </a:lnTo>
                  <a:lnTo>
                    <a:pt x="93144" y="1084324"/>
                  </a:lnTo>
                  <a:lnTo>
                    <a:pt x="89859" y="1024084"/>
                  </a:lnTo>
                  <a:lnTo>
                    <a:pt x="86575" y="963844"/>
                  </a:lnTo>
                  <a:lnTo>
                    <a:pt x="83290" y="903604"/>
                  </a:lnTo>
                  <a:lnTo>
                    <a:pt x="80006" y="843363"/>
                  </a:lnTo>
                  <a:lnTo>
                    <a:pt x="76721" y="783123"/>
                  </a:lnTo>
                  <a:lnTo>
                    <a:pt x="73436" y="722883"/>
                  </a:lnTo>
                  <a:lnTo>
                    <a:pt x="70152" y="662642"/>
                  </a:lnTo>
                  <a:lnTo>
                    <a:pt x="66867" y="602402"/>
                  </a:lnTo>
                  <a:lnTo>
                    <a:pt x="63583" y="542162"/>
                  </a:lnTo>
                  <a:lnTo>
                    <a:pt x="60298" y="481922"/>
                  </a:lnTo>
                  <a:lnTo>
                    <a:pt x="57014" y="421681"/>
                  </a:lnTo>
                  <a:lnTo>
                    <a:pt x="53729" y="361441"/>
                  </a:lnTo>
                  <a:lnTo>
                    <a:pt x="50444" y="301201"/>
                  </a:lnTo>
                  <a:lnTo>
                    <a:pt x="47160" y="240961"/>
                  </a:lnTo>
                  <a:lnTo>
                    <a:pt x="43875" y="180720"/>
                  </a:lnTo>
                  <a:lnTo>
                    <a:pt x="40591" y="120480"/>
                  </a:lnTo>
                  <a:lnTo>
                    <a:pt x="37306" y="60240"/>
                  </a:lnTo>
                  <a:lnTo>
                    <a:pt x="34022" y="0"/>
                  </a:lnTo>
                  <a:lnTo>
                    <a:pt x="0" y="2195"/>
                  </a:lnTo>
                  <a:lnTo>
                    <a:pt x="4484" y="62358"/>
                  </a:lnTo>
                  <a:lnTo>
                    <a:pt x="8969" y="122520"/>
                  </a:lnTo>
                  <a:lnTo>
                    <a:pt x="13453" y="182683"/>
                  </a:lnTo>
                  <a:lnTo>
                    <a:pt x="17938" y="242846"/>
                  </a:lnTo>
                  <a:lnTo>
                    <a:pt x="22423" y="303009"/>
                  </a:lnTo>
                  <a:lnTo>
                    <a:pt x="26907" y="363172"/>
                  </a:lnTo>
                  <a:lnTo>
                    <a:pt x="31392" y="423335"/>
                  </a:lnTo>
                  <a:lnTo>
                    <a:pt x="35877" y="483498"/>
                  </a:lnTo>
                  <a:lnTo>
                    <a:pt x="40361" y="543660"/>
                  </a:lnTo>
                  <a:lnTo>
                    <a:pt x="44846" y="603823"/>
                  </a:lnTo>
                  <a:lnTo>
                    <a:pt x="49331" y="663986"/>
                  </a:lnTo>
                  <a:lnTo>
                    <a:pt x="53815" y="724149"/>
                  </a:lnTo>
                  <a:lnTo>
                    <a:pt x="58300" y="784312"/>
                  </a:lnTo>
                  <a:lnTo>
                    <a:pt x="62785" y="844475"/>
                  </a:lnTo>
                  <a:lnTo>
                    <a:pt x="67269" y="904637"/>
                  </a:lnTo>
                  <a:lnTo>
                    <a:pt x="71754" y="964800"/>
                  </a:lnTo>
                  <a:lnTo>
                    <a:pt x="76238" y="1024963"/>
                  </a:lnTo>
                  <a:lnTo>
                    <a:pt x="80723" y="1085126"/>
                  </a:lnTo>
                  <a:lnTo>
                    <a:pt x="85208" y="1145289"/>
                  </a:lnTo>
                  <a:lnTo>
                    <a:pt x="89692" y="1205452"/>
                  </a:lnTo>
                  <a:lnTo>
                    <a:pt x="94177" y="1265614"/>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2319137" y="2237926"/>
              <a:ext cx="74574" cy="1266086"/>
            </a:xfrm>
            <a:custGeom>
              <a:avLst/>
              <a:pathLst>
                <a:path w="74574" h="1266086">
                  <a:moveTo>
                    <a:pt x="74574" y="1265816"/>
                  </a:moveTo>
                  <a:lnTo>
                    <a:pt x="72051" y="1205539"/>
                  </a:lnTo>
                  <a:lnTo>
                    <a:pt x="69528" y="1145262"/>
                  </a:lnTo>
                  <a:lnTo>
                    <a:pt x="67006" y="1084985"/>
                  </a:lnTo>
                  <a:lnTo>
                    <a:pt x="64483" y="1024708"/>
                  </a:lnTo>
                  <a:lnTo>
                    <a:pt x="61960" y="964431"/>
                  </a:lnTo>
                  <a:lnTo>
                    <a:pt x="59437" y="904154"/>
                  </a:lnTo>
                  <a:lnTo>
                    <a:pt x="56914" y="843877"/>
                  </a:lnTo>
                  <a:lnTo>
                    <a:pt x="54391" y="783600"/>
                  </a:lnTo>
                  <a:lnTo>
                    <a:pt x="51868" y="723323"/>
                  </a:lnTo>
                  <a:lnTo>
                    <a:pt x="49346" y="663046"/>
                  </a:lnTo>
                  <a:lnTo>
                    <a:pt x="46823" y="602769"/>
                  </a:lnTo>
                  <a:lnTo>
                    <a:pt x="44300" y="542492"/>
                  </a:lnTo>
                  <a:lnTo>
                    <a:pt x="41777" y="482215"/>
                  </a:lnTo>
                  <a:lnTo>
                    <a:pt x="39254" y="421938"/>
                  </a:lnTo>
                  <a:lnTo>
                    <a:pt x="36731" y="361661"/>
                  </a:lnTo>
                  <a:lnTo>
                    <a:pt x="34209" y="301384"/>
                  </a:lnTo>
                  <a:lnTo>
                    <a:pt x="31686" y="241107"/>
                  </a:lnTo>
                  <a:lnTo>
                    <a:pt x="29163" y="180830"/>
                  </a:lnTo>
                  <a:lnTo>
                    <a:pt x="26640" y="120553"/>
                  </a:lnTo>
                  <a:lnTo>
                    <a:pt x="24117" y="60276"/>
                  </a:lnTo>
                  <a:lnTo>
                    <a:pt x="21594" y="0"/>
                  </a:lnTo>
                  <a:lnTo>
                    <a:pt x="0" y="1040"/>
                  </a:lnTo>
                  <a:lnTo>
                    <a:pt x="3284" y="61280"/>
                  </a:lnTo>
                  <a:lnTo>
                    <a:pt x="6569" y="121521"/>
                  </a:lnTo>
                  <a:lnTo>
                    <a:pt x="9853" y="181761"/>
                  </a:lnTo>
                  <a:lnTo>
                    <a:pt x="13138" y="242001"/>
                  </a:lnTo>
                  <a:lnTo>
                    <a:pt x="16422" y="302241"/>
                  </a:lnTo>
                  <a:lnTo>
                    <a:pt x="19707" y="362482"/>
                  </a:lnTo>
                  <a:lnTo>
                    <a:pt x="22992" y="422722"/>
                  </a:lnTo>
                  <a:lnTo>
                    <a:pt x="26276" y="482962"/>
                  </a:lnTo>
                  <a:lnTo>
                    <a:pt x="29561" y="543203"/>
                  </a:lnTo>
                  <a:lnTo>
                    <a:pt x="32845" y="603443"/>
                  </a:lnTo>
                  <a:lnTo>
                    <a:pt x="36130" y="663683"/>
                  </a:lnTo>
                  <a:lnTo>
                    <a:pt x="39414" y="723923"/>
                  </a:lnTo>
                  <a:lnTo>
                    <a:pt x="42699" y="784164"/>
                  </a:lnTo>
                  <a:lnTo>
                    <a:pt x="45984" y="844404"/>
                  </a:lnTo>
                  <a:lnTo>
                    <a:pt x="49268" y="904644"/>
                  </a:lnTo>
                  <a:lnTo>
                    <a:pt x="52553" y="964884"/>
                  </a:lnTo>
                  <a:lnTo>
                    <a:pt x="55837" y="1025125"/>
                  </a:lnTo>
                  <a:lnTo>
                    <a:pt x="59122" y="1085365"/>
                  </a:lnTo>
                  <a:lnTo>
                    <a:pt x="62406" y="1145605"/>
                  </a:lnTo>
                  <a:lnTo>
                    <a:pt x="65691" y="1205846"/>
                  </a:lnTo>
                  <a:lnTo>
                    <a:pt x="68976" y="1266086"/>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340732" y="2237339"/>
              <a:ext cx="57070" cy="1266403"/>
            </a:xfrm>
            <a:custGeom>
              <a:avLst/>
              <a:pathLst>
                <a:path w="57070" h="1266403">
                  <a:moveTo>
                    <a:pt x="57070" y="1266251"/>
                  </a:moveTo>
                  <a:lnTo>
                    <a:pt x="55104" y="1205953"/>
                  </a:lnTo>
                  <a:lnTo>
                    <a:pt x="53138" y="1145656"/>
                  </a:lnTo>
                  <a:lnTo>
                    <a:pt x="51172" y="1085358"/>
                  </a:lnTo>
                  <a:lnTo>
                    <a:pt x="49205" y="1025060"/>
                  </a:lnTo>
                  <a:lnTo>
                    <a:pt x="47239" y="964763"/>
                  </a:lnTo>
                  <a:lnTo>
                    <a:pt x="45273" y="904465"/>
                  </a:lnTo>
                  <a:lnTo>
                    <a:pt x="43307" y="844167"/>
                  </a:lnTo>
                  <a:lnTo>
                    <a:pt x="41340" y="783870"/>
                  </a:lnTo>
                  <a:lnTo>
                    <a:pt x="39374" y="723572"/>
                  </a:lnTo>
                  <a:lnTo>
                    <a:pt x="37408" y="663274"/>
                  </a:lnTo>
                  <a:lnTo>
                    <a:pt x="35441" y="602976"/>
                  </a:lnTo>
                  <a:lnTo>
                    <a:pt x="33475" y="542679"/>
                  </a:lnTo>
                  <a:lnTo>
                    <a:pt x="31509" y="482381"/>
                  </a:lnTo>
                  <a:lnTo>
                    <a:pt x="29543" y="422083"/>
                  </a:lnTo>
                  <a:lnTo>
                    <a:pt x="27576" y="361786"/>
                  </a:lnTo>
                  <a:lnTo>
                    <a:pt x="25610" y="301488"/>
                  </a:lnTo>
                  <a:lnTo>
                    <a:pt x="23644" y="241190"/>
                  </a:lnTo>
                  <a:lnTo>
                    <a:pt x="21678" y="180893"/>
                  </a:lnTo>
                  <a:lnTo>
                    <a:pt x="19711" y="120595"/>
                  </a:lnTo>
                  <a:lnTo>
                    <a:pt x="17745" y="60297"/>
                  </a:lnTo>
                  <a:lnTo>
                    <a:pt x="15779" y="0"/>
                  </a:lnTo>
                  <a:lnTo>
                    <a:pt x="0" y="587"/>
                  </a:lnTo>
                  <a:lnTo>
                    <a:pt x="2522" y="60864"/>
                  </a:lnTo>
                  <a:lnTo>
                    <a:pt x="5045" y="121141"/>
                  </a:lnTo>
                  <a:lnTo>
                    <a:pt x="7568" y="181418"/>
                  </a:lnTo>
                  <a:lnTo>
                    <a:pt x="10091" y="241695"/>
                  </a:lnTo>
                  <a:lnTo>
                    <a:pt x="12614" y="301972"/>
                  </a:lnTo>
                  <a:lnTo>
                    <a:pt x="15137" y="362249"/>
                  </a:lnTo>
                  <a:lnTo>
                    <a:pt x="17659" y="422526"/>
                  </a:lnTo>
                  <a:lnTo>
                    <a:pt x="20182" y="482803"/>
                  </a:lnTo>
                  <a:lnTo>
                    <a:pt x="22705" y="543080"/>
                  </a:lnTo>
                  <a:lnTo>
                    <a:pt x="25228" y="603357"/>
                  </a:lnTo>
                  <a:lnTo>
                    <a:pt x="27751" y="663634"/>
                  </a:lnTo>
                  <a:lnTo>
                    <a:pt x="30274" y="723911"/>
                  </a:lnTo>
                  <a:lnTo>
                    <a:pt x="32797" y="784188"/>
                  </a:lnTo>
                  <a:lnTo>
                    <a:pt x="35319" y="844465"/>
                  </a:lnTo>
                  <a:lnTo>
                    <a:pt x="37842" y="904742"/>
                  </a:lnTo>
                  <a:lnTo>
                    <a:pt x="40365" y="965019"/>
                  </a:lnTo>
                  <a:lnTo>
                    <a:pt x="42888" y="1025296"/>
                  </a:lnTo>
                  <a:lnTo>
                    <a:pt x="45411" y="1085573"/>
                  </a:lnTo>
                  <a:lnTo>
                    <a:pt x="47934" y="1145850"/>
                  </a:lnTo>
                  <a:lnTo>
                    <a:pt x="50457" y="1206126"/>
                  </a:lnTo>
                  <a:lnTo>
                    <a:pt x="52979" y="1266403"/>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356511" y="2236911"/>
              <a:ext cx="45227" cy="1266679"/>
            </a:xfrm>
            <a:custGeom>
              <a:avLst/>
              <a:pathLst>
                <a:path w="45227" h="1266679">
                  <a:moveTo>
                    <a:pt x="45227" y="1266568"/>
                  </a:moveTo>
                  <a:lnTo>
                    <a:pt x="43796" y="1206255"/>
                  </a:lnTo>
                  <a:lnTo>
                    <a:pt x="42365" y="1145942"/>
                  </a:lnTo>
                  <a:lnTo>
                    <a:pt x="40935" y="1085630"/>
                  </a:lnTo>
                  <a:lnTo>
                    <a:pt x="39504" y="1025317"/>
                  </a:lnTo>
                  <a:lnTo>
                    <a:pt x="38073" y="965004"/>
                  </a:lnTo>
                  <a:lnTo>
                    <a:pt x="36642" y="904691"/>
                  </a:lnTo>
                  <a:lnTo>
                    <a:pt x="35212" y="844378"/>
                  </a:lnTo>
                  <a:lnTo>
                    <a:pt x="33781" y="784066"/>
                  </a:lnTo>
                  <a:lnTo>
                    <a:pt x="32350" y="723753"/>
                  </a:lnTo>
                  <a:lnTo>
                    <a:pt x="30919" y="663440"/>
                  </a:lnTo>
                  <a:lnTo>
                    <a:pt x="29488" y="603127"/>
                  </a:lnTo>
                  <a:lnTo>
                    <a:pt x="28058" y="542815"/>
                  </a:lnTo>
                  <a:lnTo>
                    <a:pt x="26627" y="482502"/>
                  </a:lnTo>
                  <a:lnTo>
                    <a:pt x="25196" y="422189"/>
                  </a:lnTo>
                  <a:lnTo>
                    <a:pt x="23765" y="361876"/>
                  </a:lnTo>
                  <a:lnTo>
                    <a:pt x="22335" y="301563"/>
                  </a:lnTo>
                  <a:lnTo>
                    <a:pt x="20904" y="241251"/>
                  </a:lnTo>
                  <a:lnTo>
                    <a:pt x="19473" y="180938"/>
                  </a:lnTo>
                  <a:lnTo>
                    <a:pt x="18042" y="120625"/>
                  </a:lnTo>
                  <a:lnTo>
                    <a:pt x="16611" y="60312"/>
                  </a:lnTo>
                  <a:lnTo>
                    <a:pt x="15181" y="0"/>
                  </a:lnTo>
                  <a:lnTo>
                    <a:pt x="0" y="427"/>
                  </a:lnTo>
                  <a:lnTo>
                    <a:pt x="1966" y="60725"/>
                  </a:lnTo>
                  <a:lnTo>
                    <a:pt x="3932" y="121022"/>
                  </a:lnTo>
                  <a:lnTo>
                    <a:pt x="5898" y="181320"/>
                  </a:lnTo>
                  <a:lnTo>
                    <a:pt x="7865" y="241618"/>
                  </a:lnTo>
                  <a:lnTo>
                    <a:pt x="9831" y="301916"/>
                  </a:lnTo>
                  <a:lnTo>
                    <a:pt x="11797" y="362213"/>
                  </a:lnTo>
                  <a:lnTo>
                    <a:pt x="13763" y="422511"/>
                  </a:lnTo>
                  <a:lnTo>
                    <a:pt x="15730" y="482809"/>
                  </a:lnTo>
                  <a:lnTo>
                    <a:pt x="17696" y="543106"/>
                  </a:lnTo>
                  <a:lnTo>
                    <a:pt x="19662" y="603404"/>
                  </a:lnTo>
                  <a:lnTo>
                    <a:pt x="21628" y="663702"/>
                  </a:lnTo>
                  <a:lnTo>
                    <a:pt x="23595" y="723999"/>
                  </a:lnTo>
                  <a:lnTo>
                    <a:pt x="25561" y="784297"/>
                  </a:lnTo>
                  <a:lnTo>
                    <a:pt x="27527" y="844595"/>
                  </a:lnTo>
                  <a:lnTo>
                    <a:pt x="29493" y="904893"/>
                  </a:lnTo>
                  <a:lnTo>
                    <a:pt x="31460" y="965190"/>
                  </a:lnTo>
                  <a:lnTo>
                    <a:pt x="33426" y="1025488"/>
                  </a:lnTo>
                  <a:lnTo>
                    <a:pt x="35392" y="1085786"/>
                  </a:lnTo>
                  <a:lnTo>
                    <a:pt x="37359" y="1146083"/>
                  </a:lnTo>
                  <a:lnTo>
                    <a:pt x="39325" y="1206381"/>
                  </a:lnTo>
                  <a:lnTo>
                    <a:pt x="41291" y="1266679"/>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371693" y="2236708"/>
              <a:ext cx="32575" cy="1266772"/>
            </a:xfrm>
            <a:custGeom>
              <a:avLst/>
              <a:pathLst>
                <a:path w="32575" h="1266772">
                  <a:moveTo>
                    <a:pt x="32575" y="1266719"/>
                  </a:moveTo>
                  <a:lnTo>
                    <a:pt x="31489" y="1206399"/>
                  </a:lnTo>
                  <a:lnTo>
                    <a:pt x="30402" y="1146079"/>
                  </a:lnTo>
                  <a:lnTo>
                    <a:pt x="29316" y="1085759"/>
                  </a:lnTo>
                  <a:lnTo>
                    <a:pt x="28229" y="1025439"/>
                  </a:lnTo>
                  <a:lnTo>
                    <a:pt x="27143" y="965119"/>
                  </a:lnTo>
                  <a:lnTo>
                    <a:pt x="26056" y="904799"/>
                  </a:lnTo>
                  <a:lnTo>
                    <a:pt x="24969" y="844479"/>
                  </a:lnTo>
                  <a:lnTo>
                    <a:pt x="23883" y="784159"/>
                  </a:lnTo>
                  <a:lnTo>
                    <a:pt x="22796" y="723839"/>
                  </a:lnTo>
                  <a:lnTo>
                    <a:pt x="21710" y="663519"/>
                  </a:lnTo>
                  <a:lnTo>
                    <a:pt x="20623" y="603199"/>
                  </a:lnTo>
                  <a:lnTo>
                    <a:pt x="19536" y="542879"/>
                  </a:lnTo>
                  <a:lnTo>
                    <a:pt x="18450" y="482559"/>
                  </a:lnTo>
                  <a:lnTo>
                    <a:pt x="17363" y="422239"/>
                  </a:lnTo>
                  <a:lnTo>
                    <a:pt x="16277" y="361919"/>
                  </a:lnTo>
                  <a:lnTo>
                    <a:pt x="15190" y="301599"/>
                  </a:lnTo>
                  <a:lnTo>
                    <a:pt x="14103" y="241279"/>
                  </a:lnTo>
                  <a:lnTo>
                    <a:pt x="13017" y="180959"/>
                  </a:lnTo>
                  <a:lnTo>
                    <a:pt x="11930" y="120639"/>
                  </a:lnTo>
                  <a:lnTo>
                    <a:pt x="10844" y="60319"/>
                  </a:lnTo>
                  <a:lnTo>
                    <a:pt x="9757" y="0"/>
                  </a:lnTo>
                  <a:lnTo>
                    <a:pt x="0" y="203"/>
                  </a:lnTo>
                  <a:lnTo>
                    <a:pt x="1430" y="60516"/>
                  </a:lnTo>
                  <a:lnTo>
                    <a:pt x="2861" y="120829"/>
                  </a:lnTo>
                  <a:lnTo>
                    <a:pt x="4292" y="181141"/>
                  </a:lnTo>
                  <a:lnTo>
                    <a:pt x="5723" y="241454"/>
                  </a:lnTo>
                  <a:lnTo>
                    <a:pt x="7153" y="301767"/>
                  </a:lnTo>
                  <a:lnTo>
                    <a:pt x="8584" y="362080"/>
                  </a:lnTo>
                  <a:lnTo>
                    <a:pt x="10015" y="422393"/>
                  </a:lnTo>
                  <a:lnTo>
                    <a:pt x="11446" y="482705"/>
                  </a:lnTo>
                  <a:lnTo>
                    <a:pt x="12876" y="543018"/>
                  </a:lnTo>
                  <a:lnTo>
                    <a:pt x="14307" y="603331"/>
                  </a:lnTo>
                  <a:lnTo>
                    <a:pt x="15738" y="663644"/>
                  </a:lnTo>
                  <a:lnTo>
                    <a:pt x="17169" y="723956"/>
                  </a:lnTo>
                  <a:lnTo>
                    <a:pt x="18600" y="784269"/>
                  </a:lnTo>
                  <a:lnTo>
                    <a:pt x="20030" y="844582"/>
                  </a:lnTo>
                  <a:lnTo>
                    <a:pt x="21461" y="904895"/>
                  </a:lnTo>
                  <a:lnTo>
                    <a:pt x="22892" y="965208"/>
                  </a:lnTo>
                  <a:lnTo>
                    <a:pt x="24323" y="1025520"/>
                  </a:lnTo>
                  <a:lnTo>
                    <a:pt x="25753" y="1085833"/>
                  </a:lnTo>
                  <a:lnTo>
                    <a:pt x="27184" y="1146146"/>
                  </a:lnTo>
                  <a:lnTo>
                    <a:pt x="28615" y="1206459"/>
                  </a:lnTo>
                  <a:lnTo>
                    <a:pt x="30046" y="1266772"/>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381450" y="2236565"/>
              <a:ext cx="25244" cy="1266862"/>
            </a:xfrm>
            <a:custGeom>
              <a:avLst/>
              <a:pathLst>
                <a:path w="25244" h="1266862">
                  <a:moveTo>
                    <a:pt x="25244" y="1266825"/>
                  </a:moveTo>
                  <a:lnTo>
                    <a:pt x="24487" y="1206500"/>
                  </a:lnTo>
                  <a:lnTo>
                    <a:pt x="23731" y="1146175"/>
                  </a:lnTo>
                  <a:lnTo>
                    <a:pt x="22974" y="1085850"/>
                  </a:lnTo>
                  <a:lnTo>
                    <a:pt x="22218" y="1025525"/>
                  </a:lnTo>
                  <a:lnTo>
                    <a:pt x="21461" y="965200"/>
                  </a:lnTo>
                  <a:lnTo>
                    <a:pt x="20704" y="904875"/>
                  </a:lnTo>
                  <a:lnTo>
                    <a:pt x="19948" y="844550"/>
                  </a:lnTo>
                  <a:lnTo>
                    <a:pt x="19191" y="784225"/>
                  </a:lnTo>
                  <a:lnTo>
                    <a:pt x="18435" y="723900"/>
                  </a:lnTo>
                  <a:lnTo>
                    <a:pt x="17678" y="663575"/>
                  </a:lnTo>
                  <a:lnTo>
                    <a:pt x="16922" y="603250"/>
                  </a:lnTo>
                  <a:lnTo>
                    <a:pt x="16165" y="542925"/>
                  </a:lnTo>
                  <a:lnTo>
                    <a:pt x="15408" y="482600"/>
                  </a:lnTo>
                  <a:lnTo>
                    <a:pt x="14652" y="422275"/>
                  </a:lnTo>
                  <a:lnTo>
                    <a:pt x="13895" y="361950"/>
                  </a:lnTo>
                  <a:lnTo>
                    <a:pt x="13139" y="301625"/>
                  </a:lnTo>
                  <a:lnTo>
                    <a:pt x="12382" y="241300"/>
                  </a:lnTo>
                  <a:lnTo>
                    <a:pt x="11626" y="180975"/>
                  </a:lnTo>
                  <a:lnTo>
                    <a:pt x="10869" y="120650"/>
                  </a:lnTo>
                  <a:lnTo>
                    <a:pt x="10113" y="60325"/>
                  </a:lnTo>
                  <a:lnTo>
                    <a:pt x="9356" y="0"/>
                  </a:lnTo>
                  <a:lnTo>
                    <a:pt x="0" y="142"/>
                  </a:lnTo>
                  <a:lnTo>
                    <a:pt x="1086" y="60462"/>
                  </a:lnTo>
                  <a:lnTo>
                    <a:pt x="2173" y="120782"/>
                  </a:lnTo>
                  <a:lnTo>
                    <a:pt x="3259" y="181102"/>
                  </a:lnTo>
                  <a:lnTo>
                    <a:pt x="4346" y="241422"/>
                  </a:lnTo>
                  <a:lnTo>
                    <a:pt x="5432" y="301742"/>
                  </a:lnTo>
                  <a:lnTo>
                    <a:pt x="6519" y="362062"/>
                  </a:lnTo>
                  <a:lnTo>
                    <a:pt x="7606" y="422382"/>
                  </a:lnTo>
                  <a:lnTo>
                    <a:pt x="8692" y="482702"/>
                  </a:lnTo>
                  <a:lnTo>
                    <a:pt x="9779" y="543022"/>
                  </a:lnTo>
                  <a:lnTo>
                    <a:pt x="10865" y="603342"/>
                  </a:lnTo>
                  <a:lnTo>
                    <a:pt x="11952" y="663662"/>
                  </a:lnTo>
                  <a:lnTo>
                    <a:pt x="13039" y="723982"/>
                  </a:lnTo>
                  <a:lnTo>
                    <a:pt x="14125" y="784302"/>
                  </a:lnTo>
                  <a:lnTo>
                    <a:pt x="15212" y="844622"/>
                  </a:lnTo>
                  <a:lnTo>
                    <a:pt x="16298" y="904942"/>
                  </a:lnTo>
                  <a:lnTo>
                    <a:pt x="17385" y="965262"/>
                  </a:lnTo>
                  <a:lnTo>
                    <a:pt x="18472" y="1025582"/>
                  </a:lnTo>
                  <a:lnTo>
                    <a:pt x="19558" y="1085902"/>
                  </a:lnTo>
                  <a:lnTo>
                    <a:pt x="20645" y="1146222"/>
                  </a:lnTo>
                  <a:lnTo>
                    <a:pt x="21731" y="1206542"/>
                  </a:lnTo>
                  <a:lnTo>
                    <a:pt x="22818" y="1266862"/>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390806" y="2236481"/>
              <a:ext cx="18027" cy="1266908"/>
            </a:xfrm>
            <a:custGeom>
              <a:avLst/>
              <a:pathLst>
                <a:path w="18027" h="1266908">
                  <a:moveTo>
                    <a:pt x="18027" y="1266887"/>
                  </a:moveTo>
                  <a:lnTo>
                    <a:pt x="17561" y="1206559"/>
                  </a:lnTo>
                  <a:lnTo>
                    <a:pt x="17096" y="1146231"/>
                  </a:lnTo>
                  <a:lnTo>
                    <a:pt x="16630" y="1085903"/>
                  </a:lnTo>
                  <a:lnTo>
                    <a:pt x="16165" y="1025575"/>
                  </a:lnTo>
                  <a:lnTo>
                    <a:pt x="15699" y="965247"/>
                  </a:lnTo>
                  <a:lnTo>
                    <a:pt x="15234" y="904919"/>
                  </a:lnTo>
                  <a:lnTo>
                    <a:pt x="14768" y="844591"/>
                  </a:lnTo>
                  <a:lnTo>
                    <a:pt x="14303" y="784263"/>
                  </a:lnTo>
                  <a:lnTo>
                    <a:pt x="13837" y="723935"/>
                  </a:lnTo>
                  <a:lnTo>
                    <a:pt x="13372" y="663607"/>
                  </a:lnTo>
                  <a:lnTo>
                    <a:pt x="12906" y="603279"/>
                  </a:lnTo>
                  <a:lnTo>
                    <a:pt x="12441" y="542951"/>
                  </a:lnTo>
                  <a:lnTo>
                    <a:pt x="11975" y="482623"/>
                  </a:lnTo>
                  <a:lnTo>
                    <a:pt x="11510" y="422295"/>
                  </a:lnTo>
                  <a:lnTo>
                    <a:pt x="11044" y="361967"/>
                  </a:lnTo>
                  <a:lnTo>
                    <a:pt x="10579" y="301639"/>
                  </a:lnTo>
                  <a:lnTo>
                    <a:pt x="10113" y="241311"/>
                  </a:lnTo>
                  <a:lnTo>
                    <a:pt x="9648" y="180983"/>
                  </a:lnTo>
                  <a:lnTo>
                    <a:pt x="9182" y="120655"/>
                  </a:lnTo>
                  <a:lnTo>
                    <a:pt x="8717" y="60327"/>
                  </a:lnTo>
                  <a:lnTo>
                    <a:pt x="8251" y="0"/>
                  </a:lnTo>
                  <a:lnTo>
                    <a:pt x="0" y="83"/>
                  </a:lnTo>
                  <a:lnTo>
                    <a:pt x="756" y="60408"/>
                  </a:lnTo>
                  <a:lnTo>
                    <a:pt x="1513" y="120733"/>
                  </a:lnTo>
                  <a:lnTo>
                    <a:pt x="2269" y="181058"/>
                  </a:lnTo>
                  <a:lnTo>
                    <a:pt x="3026" y="241383"/>
                  </a:lnTo>
                  <a:lnTo>
                    <a:pt x="3782" y="301708"/>
                  </a:lnTo>
                  <a:lnTo>
                    <a:pt x="4539" y="362033"/>
                  </a:lnTo>
                  <a:lnTo>
                    <a:pt x="5295" y="422358"/>
                  </a:lnTo>
                  <a:lnTo>
                    <a:pt x="6052" y="482683"/>
                  </a:lnTo>
                  <a:lnTo>
                    <a:pt x="6809" y="543008"/>
                  </a:lnTo>
                  <a:lnTo>
                    <a:pt x="7565" y="603333"/>
                  </a:lnTo>
                  <a:lnTo>
                    <a:pt x="8322" y="663658"/>
                  </a:lnTo>
                  <a:lnTo>
                    <a:pt x="9078" y="723983"/>
                  </a:lnTo>
                  <a:lnTo>
                    <a:pt x="9835" y="784308"/>
                  </a:lnTo>
                  <a:lnTo>
                    <a:pt x="10591" y="844633"/>
                  </a:lnTo>
                  <a:lnTo>
                    <a:pt x="11348" y="904958"/>
                  </a:lnTo>
                  <a:lnTo>
                    <a:pt x="12104" y="965283"/>
                  </a:lnTo>
                  <a:lnTo>
                    <a:pt x="12861" y="1025608"/>
                  </a:lnTo>
                  <a:lnTo>
                    <a:pt x="13618" y="1085933"/>
                  </a:lnTo>
                  <a:lnTo>
                    <a:pt x="14374" y="1146258"/>
                  </a:lnTo>
                  <a:lnTo>
                    <a:pt x="15131" y="1206583"/>
                  </a:lnTo>
                  <a:lnTo>
                    <a:pt x="15887" y="1266908"/>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399058" y="2236459"/>
              <a:ext cx="10630" cy="1266909"/>
            </a:xfrm>
            <a:custGeom>
              <a:avLst/>
              <a:pathLst>
                <a:path w="10630" h="1266909">
                  <a:moveTo>
                    <a:pt x="10630" y="1266903"/>
                  </a:moveTo>
                  <a:lnTo>
                    <a:pt x="10281" y="1206574"/>
                  </a:lnTo>
                  <a:lnTo>
                    <a:pt x="9931" y="1146246"/>
                  </a:lnTo>
                  <a:lnTo>
                    <a:pt x="9582" y="1085917"/>
                  </a:lnTo>
                  <a:lnTo>
                    <a:pt x="9233" y="1025588"/>
                  </a:lnTo>
                  <a:lnTo>
                    <a:pt x="8884" y="965259"/>
                  </a:lnTo>
                  <a:lnTo>
                    <a:pt x="8534" y="904931"/>
                  </a:lnTo>
                  <a:lnTo>
                    <a:pt x="8185" y="844602"/>
                  </a:lnTo>
                  <a:lnTo>
                    <a:pt x="7836" y="784273"/>
                  </a:lnTo>
                  <a:lnTo>
                    <a:pt x="7487" y="723944"/>
                  </a:lnTo>
                  <a:lnTo>
                    <a:pt x="7138" y="663616"/>
                  </a:lnTo>
                  <a:lnTo>
                    <a:pt x="6788" y="603287"/>
                  </a:lnTo>
                  <a:lnTo>
                    <a:pt x="6439" y="542958"/>
                  </a:lnTo>
                  <a:lnTo>
                    <a:pt x="6090" y="482629"/>
                  </a:lnTo>
                  <a:lnTo>
                    <a:pt x="5741" y="422301"/>
                  </a:lnTo>
                  <a:lnTo>
                    <a:pt x="5391" y="361972"/>
                  </a:lnTo>
                  <a:lnTo>
                    <a:pt x="5042" y="301643"/>
                  </a:lnTo>
                  <a:lnTo>
                    <a:pt x="4693" y="241314"/>
                  </a:lnTo>
                  <a:lnTo>
                    <a:pt x="4344" y="180986"/>
                  </a:lnTo>
                  <a:lnTo>
                    <a:pt x="3995" y="120657"/>
                  </a:lnTo>
                  <a:lnTo>
                    <a:pt x="3645" y="60328"/>
                  </a:lnTo>
                  <a:lnTo>
                    <a:pt x="3296" y="0"/>
                  </a:lnTo>
                  <a:lnTo>
                    <a:pt x="0" y="22"/>
                  </a:lnTo>
                  <a:lnTo>
                    <a:pt x="465" y="60350"/>
                  </a:lnTo>
                  <a:lnTo>
                    <a:pt x="931" y="120678"/>
                  </a:lnTo>
                  <a:lnTo>
                    <a:pt x="1396" y="181006"/>
                  </a:lnTo>
                  <a:lnTo>
                    <a:pt x="1862" y="241334"/>
                  </a:lnTo>
                  <a:lnTo>
                    <a:pt x="2327" y="301662"/>
                  </a:lnTo>
                  <a:lnTo>
                    <a:pt x="2793" y="361989"/>
                  </a:lnTo>
                  <a:lnTo>
                    <a:pt x="3258" y="422317"/>
                  </a:lnTo>
                  <a:lnTo>
                    <a:pt x="3724" y="482645"/>
                  </a:lnTo>
                  <a:lnTo>
                    <a:pt x="4189" y="542973"/>
                  </a:lnTo>
                  <a:lnTo>
                    <a:pt x="4655" y="603301"/>
                  </a:lnTo>
                  <a:lnTo>
                    <a:pt x="5120" y="663629"/>
                  </a:lnTo>
                  <a:lnTo>
                    <a:pt x="5586" y="723957"/>
                  </a:lnTo>
                  <a:lnTo>
                    <a:pt x="6051" y="784285"/>
                  </a:lnTo>
                  <a:lnTo>
                    <a:pt x="6517" y="844613"/>
                  </a:lnTo>
                  <a:lnTo>
                    <a:pt x="6982" y="904941"/>
                  </a:lnTo>
                  <a:lnTo>
                    <a:pt x="7448" y="965269"/>
                  </a:lnTo>
                  <a:lnTo>
                    <a:pt x="7913" y="1025597"/>
                  </a:lnTo>
                  <a:lnTo>
                    <a:pt x="8379" y="1085925"/>
                  </a:lnTo>
                  <a:lnTo>
                    <a:pt x="8844" y="1146253"/>
                  </a:lnTo>
                  <a:lnTo>
                    <a:pt x="9310" y="1206581"/>
                  </a:lnTo>
                  <a:lnTo>
                    <a:pt x="9775" y="1266909"/>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402355" y="2236445"/>
              <a:ext cx="8057" cy="1266917"/>
            </a:xfrm>
            <a:custGeom>
              <a:avLst/>
              <a:pathLst>
                <a:path w="8057" h="1266917">
                  <a:moveTo>
                    <a:pt x="8057" y="1266913"/>
                  </a:moveTo>
                  <a:lnTo>
                    <a:pt x="7807" y="1206584"/>
                  </a:lnTo>
                  <a:lnTo>
                    <a:pt x="7556" y="1146255"/>
                  </a:lnTo>
                  <a:lnTo>
                    <a:pt x="7305" y="1085926"/>
                  </a:lnTo>
                  <a:lnTo>
                    <a:pt x="7055" y="1025596"/>
                  </a:lnTo>
                  <a:lnTo>
                    <a:pt x="6804" y="965267"/>
                  </a:lnTo>
                  <a:lnTo>
                    <a:pt x="6554" y="904938"/>
                  </a:lnTo>
                  <a:lnTo>
                    <a:pt x="6303" y="844609"/>
                  </a:lnTo>
                  <a:lnTo>
                    <a:pt x="6052" y="784279"/>
                  </a:lnTo>
                  <a:lnTo>
                    <a:pt x="5802" y="723950"/>
                  </a:lnTo>
                  <a:lnTo>
                    <a:pt x="5551" y="663621"/>
                  </a:lnTo>
                  <a:lnTo>
                    <a:pt x="5300" y="603292"/>
                  </a:lnTo>
                  <a:lnTo>
                    <a:pt x="5050" y="542963"/>
                  </a:lnTo>
                  <a:lnTo>
                    <a:pt x="4799" y="482633"/>
                  </a:lnTo>
                  <a:lnTo>
                    <a:pt x="4548" y="422304"/>
                  </a:lnTo>
                  <a:lnTo>
                    <a:pt x="4298" y="361975"/>
                  </a:lnTo>
                  <a:lnTo>
                    <a:pt x="4047" y="301646"/>
                  </a:lnTo>
                  <a:lnTo>
                    <a:pt x="3796" y="241316"/>
                  </a:lnTo>
                  <a:lnTo>
                    <a:pt x="3546" y="180987"/>
                  </a:lnTo>
                  <a:lnTo>
                    <a:pt x="3295" y="120658"/>
                  </a:lnTo>
                  <a:lnTo>
                    <a:pt x="3044" y="60329"/>
                  </a:lnTo>
                  <a:lnTo>
                    <a:pt x="2794" y="0"/>
                  </a:lnTo>
                  <a:lnTo>
                    <a:pt x="0" y="13"/>
                  </a:lnTo>
                  <a:lnTo>
                    <a:pt x="349" y="60342"/>
                  </a:lnTo>
                  <a:lnTo>
                    <a:pt x="698" y="120671"/>
                  </a:lnTo>
                  <a:lnTo>
                    <a:pt x="1047" y="181000"/>
                  </a:lnTo>
                  <a:lnTo>
                    <a:pt x="1396" y="241328"/>
                  </a:lnTo>
                  <a:lnTo>
                    <a:pt x="1746" y="301657"/>
                  </a:lnTo>
                  <a:lnTo>
                    <a:pt x="2095" y="361986"/>
                  </a:lnTo>
                  <a:lnTo>
                    <a:pt x="2444" y="422315"/>
                  </a:lnTo>
                  <a:lnTo>
                    <a:pt x="2793" y="482643"/>
                  </a:lnTo>
                  <a:lnTo>
                    <a:pt x="3142" y="542972"/>
                  </a:lnTo>
                  <a:lnTo>
                    <a:pt x="3492" y="603301"/>
                  </a:lnTo>
                  <a:lnTo>
                    <a:pt x="3841" y="663630"/>
                  </a:lnTo>
                  <a:lnTo>
                    <a:pt x="4190" y="723958"/>
                  </a:lnTo>
                  <a:lnTo>
                    <a:pt x="4539" y="784287"/>
                  </a:lnTo>
                  <a:lnTo>
                    <a:pt x="4889" y="844616"/>
                  </a:lnTo>
                  <a:lnTo>
                    <a:pt x="5238" y="904944"/>
                  </a:lnTo>
                  <a:lnTo>
                    <a:pt x="5587" y="965273"/>
                  </a:lnTo>
                  <a:lnTo>
                    <a:pt x="5936" y="1025602"/>
                  </a:lnTo>
                  <a:lnTo>
                    <a:pt x="6285" y="1085931"/>
                  </a:lnTo>
                  <a:lnTo>
                    <a:pt x="6635" y="1146259"/>
                  </a:lnTo>
                  <a:lnTo>
                    <a:pt x="6984" y="1206588"/>
                  </a:lnTo>
                  <a:lnTo>
                    <a:pt x="7333" y="1266917"/>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405149" y="2236438"/>
              <a:ext cx="5774" cy="1266920"/>
            </a:xfrm>
            <a:custGeom>
              <a:avLst/>
              <a:pathLst>
                <a:path w="5774" h="1266920">
                  <a:moveTo>
                    <a:pt x="5774" y="1266919"/>
                  </a:moveTo>
                  <a:lnTo>
                    <a:pt x="5593" y="1206589"/>
                  </a:lnTo>
                  <a:lnTo>
                    <a:pt x="5412" y="1146260"/>
                  </a:lnTo>
                  <a:lnTo>
                    <a:pt x="5231" y="1085930"/>
                  </a:lnTo>
                  <a:lnTo>
                    <a:pt x="5049" y="1025601"/>
                  </a:lnTo>
                  <a:lnTo>
                    <a:pt x="4868" y="965271"/>
                  </a:lnTo>
                  <a:lnTo>
                    <a:pt x="4687" y="904942"/>
                  </a:lnTo>
                  <a:lnTo>
                    <a:pt x="4506" y="844612"/>
                  </a:lnTo>
                  <a:lnTo>
                    <a:pt x="4325" y="784283"/>
                  </a:lnTo>
                  <a:lnTo>
                    <a:pt x="4144" y="723953"/>
                  </a:lnTo>
                  <a:lnTo>
                    <a:pt x="3962" y="663624"/>
                  </a:lnTo>
                  <a:lnTo>
                    <a:pt x="3781" y="603294"/>
                  </a:lnTo>
                  <a:lnTo>
                    <a:pt x="3600" y="542965"/>
                  </a:lnTo>
                  <a:lnTo>
                    <a:pt x="3419" y="482635"/>
                  </a:lnTo>
                  <a:lnTo>
                    <a:pt x="3238" y="422306"/>
                  </a:lnTo>
                  <a:lnTo>
                    <a:pt x="3057" y="361976"/>
                  </a:lnTo>
                  <a:lnTo>
                    <a:pt x="2875" y="301647"/>
                  </a:lnTo>
                  <a:lnTo>
                    <a:pt x="2694" y="241317"/>
                  </a:lnTo>
                  <a:lnTo>
                    <a:pt x="2513" y="180988"/>
                  </a:lnTo>
                  <a:lnTo>
                    <a:pt x="2332" y="120658"/>
                  </a:lnTo>
                  <a:lnTo>
                    <a:pt x="2151" y="60329"/>
                  </a:lnTo>
                  <a:lnTo>
                    <a:pt x="1970" y="0"/>
                  </a:lnTo>
                  <a:lnTo>
                    <a:pt x="0" y="7"/>
                  </a:lnTo>
                  <a:lnTo>
                    <a:pt x="250" y="60336"/>
                  </a:lnTo>
                  <a:lnTo>
                    <a:pt x="501" y="120665"/>
                  </a:lnTo>
                  <a:lnTo>
                    <a:pt x="751" y="180994"/>
                  </a:lnTo>
                  <a:lnTo>
                    <a:pt x="1002" y="241323"/>
                  </a:lnTo>
                  <a:lnTo>
                    <a:pt x="1253" y="301653"/>
                  </a:lnTo>
                  <a:lnTo>
                    <a:pt x="1503" y="361982"/>
                  </a:lnTo>
                  <a:lnTo>
                    <a:pt x="1754" y="422311"/>
                  </a:lnTo>
                  <a:lnTo>
                    <a:pt x="2005" y="482640"/>
                  </a:lnTo>
                  <a:lnTo>
                    <a:pt x="2255" y="542970"/>
                  </a:lnTo>
                  <a:lnTo>
                    <a:pt x="2506" y="603299"/>
                  </a:lnTo>
                  <a:lnTo>
                    <a:pt x="2757" y="663628"/>
                  </a:lnTo>
                  <a:lnTo>
                    <a:pt x="3007" y="723957"/>
                  </a:lnTo>
                  <a:lnTo>
                    <a:pt x="3258" y="784287"/>
                  </a:lnTo>
                  <a:lnTo>
                    <a:pt x="3509" y="844616"/>
                  </a:lnTo>
                  <a:lnTo>
                    <a:pt x="3759" y="904945"/>
                  </a:lnTo>
                  <a:lnTo>
                    <a:pt x="4010" y="965274"/>
                  </a:lnTo>
                  <a:lnTo>
                    <a:pt x="4261" y="1025603"/>
                  </a:lnTo>
                  <a:lnTo>
                    <a:pt x="4511" y="1085933"/>
                  </a:lnTo>
                  <a:lnTo>
                    <a:pt x="4762" y="1146262"/>
                  </a:lnTo>
                  <a:lnTo>
                    <a:pt x="5013" y="1206591"/>
                  </a:lnTo>
                  <a:lnTo>
                    <a:pt x="5263" y="1266920"/>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407119" y="2236434"/>
              <a:ext cx="4221" cy="1266923"/>
            </a:xfrm>
            <a:custGeom>
              <a:avLst/>
              <a:pathLst>
                <a:path w="4221" h="1266923">
                  <a:moveTo>
                    <a:pt x="4221" y="1266922"/>
                  </a:moveTo>
                  <a:lnTo>
                    <a:pt x="4097" y="1206592"/>
                  </a:lnTo>
                  <a:lnTo>
                    <a:pt x="3972" y="1146262"/>
                  </a:lnTo>
                  <a:lnTo>
                    <a:pt x="3848" y="1085933"/>
                  </a:lnTo>
                  <a:lnTo>
                    <a:pt x="3723" y="1025603"/>
                  </a:lnTo>
                  <a:lnTo>
                    <a:pt x="3599" y="965273"/>
                  </a:lnTo>
                  <a:lnTo>
                    <a:pt x="3474" y="904944"/>
                  </a:lnTo>
                  <a:lnTo>
                    <a:pt x="3350" y="844614"/>
                  </a:lnTo>
                  <a:lnTo>
                    <a:pt x="3225" y="784285"/>
                  </a:lnTo>
                  <a:lnTo>
                    <a:pt x="3101" y="723955"/>
                  </a:lnTo>
                  <a:lnTo>
                    <a:pt x="2977" y="663625"/>
                  </a:lnTo>
                  <a:lnTo>
                    <a:pt x="2852" y="603296"/>
                  </a:lnTo>
                  <a:lnTo>
                    <a:pt x="2728" y="542966"/>
                  </a:lnTo>
                  <a:lnTo>
                    <a:pt x="2603" y="482636"/>
                  </a:lnTo>
                  <a:lnTo>
                    <a:pt x="2479" y="422307"/>
                  </a:lnTo>
                  <a:lnTo>
                    <a:pt x="2354" y="361977"/>
                  </a:lnTo>
                  <a:lnTo>
                    <a:pt x="2230" y="301648"/>
                  </a:lnTo>
                  <a:lnTo>
                    <a:pt x="2105" y="241318"/>
                  </a:lnTo>
                  <a:lnTo>
                    <a:pt x="1981" y="180988"/>
                  </a:lnTo>
                  <a:lnTo>
                    <a:pt x="1857" y="120659"/>
                  </a:lnTo>
                  <a:lnTo>
                    <a:pt x="1732" y="60329"/>
                  </a:lnTo>
                  <a:lnTo>
                    <a:pt x="1608" y="0"/>
                  </a:lnTo>
                  <a:lnTo>
                    <a:pt x="0" y="4"/>
                  </a:lnTo>
                  <a:lnTo>
                    <a:pt x="181" y="60333"/>
                  </a:lnTo>
                  <a:lnTo>
                    <a:pt x="362" y="120663"/>
                  </a:lnTo>
                  <a:lnTo>
                    <a:pt x="543" y="180992"/>
                  </a:lnTo>
                  <a:lnTo>
                    <a:pt x="724" y="241321"/>
                  </a:lnTo>
                  <a:lnTo>
                    <a:pt x="905" y="301651"/>
                  </a:lnTo>
                  <a:lnTo>
                    <a:pt x="1087" y="361980"/>
                  </a:lnTo>
                  <a:lnTo>
                    <a:pt x="1268" y="422310"/>
                  </a:lnTo>
                  <a:lnTo>
                    <a:pt x="1449" y="482639"/>
                  </a:lnTo>
                  <a:lnTo>
                    <a:pt x="1630" y="542969"/>
                  </a:lnTo>
                  <a:lnTo>
                    <a:pt x="1811" y="603298"/>
                  </a:lnTo>
                  <a:lnTo>
                    <a:pt x="1992" y="663628"/>
                  </a:lnTo>
                  <a:lnTo>
                    <a:pt x="2174" y="723957"/>
                  </a:lnTo>
                  <a:lnTo>
                    <a:pt x="2355" y="784287"/>
                  </a:lnTo>
                  <a:lnTo>
                    <a:pt x="2536" y="844616"/>
                  </a:lnTo>
                  <a:lnTo>
                    <a:pt x="2717" y="904946"/>
                  </a:lnTo>
                  <a:lnTo>
                    <a:pt x="2898" y="965275"/>
                  </a:lnTo>
                  <a:lnTo>
                    <a:pt x="3079" y="1025605"/>
                  </a:lnTo>
                  <a:lnTo>
                    <a:pt x="3261" y="1085934"/>
                  </a:lnTo>
                  <a:lnTo>
                    <a:pt x="3442" y="1146264"/>
                  </a:lnTo>
                  <a:lnTo>
                    <a:pt x="3623" y="1206593"/>
                  </a:lnTo>
                  <a:lnTo>
                    <a:pt x="3804" y="1266923"/>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408727" y="2236431"/>
              <a:ext cx="3014" cy="1266924"/>
            </a:xfrm>
            <a:custGeom>
              <a:avLst/>
              <a:pathLst>
                <a:path w="3014" h="1266924">
                  <a:moveTo>
                    <a:pt x="3014" y="1266923"/>
                  </a:moveTo>
                  <a:lnTo>
                    <a:pt x="2944" y="1206594"/>
                  </a:lnTo>
                  <a:lnTo>
                    <a:pt x="2874" y="1146264"/>
                  </a:lnTo>
                  <a:lnTo>
                    <a:pt x="2805" y="1085934"/>
                  </a:lnTo>
                  <a:lnTo>
                    <a:pt x="2735" y="1025605"/>
                  </a:lnTo>
                  <a:lnTo>
                    <a:pt x="2665" y="965275"/>
                  </a:lnTo>
                  <a:lnTo>
                    <a:pt x="2595" y="904945"/>
                  </a:lnTo>
                  <a:lnTo>
                    <a:pt x="2525" y="844615"/>
                  </a:lnTo>
                  <a:lnTo>
                    <a:pt x="2455" y="784286"/>
                  </a:lnTo>
                  <a:lnTo>
                    <a:pt x="2385" y="723956"/>
                  </a:lnTo>
                  <a:lnTo>
                    <a:pt x="2316" y="663626"/>
                  </a:lnTo>
                  <a:lnTo>
                    <a:pt x="2246" y="603297"/>
                  </a:lnTo>
                  <a:lnTo>
                    <a:pt x="2176" y="542967"/>
                  </a:lnTo>
                  <a:lnTo>
                    <a:pt x="2106" y="482637"/>
                  </a:lnTo>
                  <a:lnTo>
                    <a:pt x="2036" y="422307"/>
                  </a:lnTo>
                  <a:lnTo>
                    <a:pt x="1966" y="361978"/>
                  </a:lnTo>
                  <a:lnTo>
                    <a:pt x="1897" y="301648"/>
                  </a:lnTo>
                  <a:lnTo>
                    <a:pt x="1827" y="241318"/>
                  </a:lnTo>
                  <a:lnTo>
                    <a:pt x="1757" y="180989"/>
                  </a:lnTo>
                  <a:lnTo>
                    <a:pt x="1687" y="120659"/>
                  </a:lnTo>
                  <a:lnTo>
                    <a:pt x="1617" y="60329"/>
                  </a:lnTo>
                  <a:lnTo>
                    <a:pt x="1547" y="0"/>
                  </a:lnTo>
                  <a:lnTo>
                    <a:pt x="0" y="2"/>
                  </a:lnTo>
                  <a:lnTo>
                    <a:pt x="124" y="60332"/>
                  </a:lnTo>
                  <a:lnTo>
                    <a:pt x="248" y="120661"/>
                  </a:lnTo>
                  <a:lnTo>
                    <a:pt x="373" y="180991"/>
                  </a:lnTo>
                  <a:lnTo>
                    <a:pt x="497" y="241320"/>
                  </a:lnTo>
                  <a:lnTo>
                    <a:pt x="622" y="301650"/>
                  </a:lnTo>
                  <a:lnTo>
                    <a:pt x="746" y="361980"/>
                  </a:lnTo>
                  <a:lnTo>
                    <a:pt x="871" y="422309"/>
                  </a:lnTo>
                  <a:lnTo>
                    <a:pt x="995" y="482639"/>
                  </a:lnTo>
                  <a:lnTo>
                    <a:pt x="1119" y="542969"/>
                  </a:lnTo>
                  <a:lnTo>
                    <a:pt x="1244" y="603298"/>
                  </a:lnTo>
                  <a:lnTo>
                    <a:pt x="1368" y="663628"/>
                  </a:lnTo>
                  <a:lnTo>
                    <a:pt x="1493" y="723957"/>
                  </a:lnTo>
                  <a:lnTo>
                    <a:pt x="1617" y="784287"/>
                  </a:lnTo>
                  <a:lnTo>
                    <a:pt x="1742" y="844617"/>
                  </a:lnTo>
                  <a:lnTo>
                    <a:pt x="1866" y="904946"/>
                  </a:lnTo>
                  <a:lnTo>
                    <a:pt x="1991" y="965276"/>
                  </a:lnTo>
                  <a:lnTo>
                    <a:pt x="2115" y="1025606"/>
                  </a:lnTo>
                  <a:lnTo>
                    <a:pt x="2239" y="1085935"/>
                  </a:lnTo>
                  <a:lnTo>
                    <a:pt x="2364" y="1146265"/>
                  </a:lnTo>
                  <a:lnTo>
                    <a:pt x="2488" y="1206594"/>
                  </a:lnTo>
                  <a:lnTo>
                    <a:pt x="2613" y="1266924"/>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410275" y="2236430"/>
              <a:ext cx="1703" cy="1266924"/>
            </a:xfrm>
            <a:custGeom>
              <a:avLst/>
              <a:pathLst>
                <a:path w="1703" h="1266924">
                  <a:moveTo>
                    <a:pt x="1703" y="1266924"/>
                  </a:moveTo>
                  <a:lnTo>
                    <a:pt x="1666" y="1206594"/>
                  </a:lnTo>
                  <a:lnTo>
                    <a:pt x="1628" y="1146265"/>
                  </a:lnTo>
                  <a:lnTo>
                    <a:pt x="1591" y="1085935"/>
                  </a:lnTo>
                  <a:lnTo>
                    <a:pt x="1553" y="1025605"/>
                  </a:lnTo>
                  <a:lnTo>
                    <a:pt x="1515" y="965275"/>
                  </a:lnTo>
                  <a:lnTo>
                    <a:pt x="1478" y="904946"/>
                  </a:lnTo>
                  <a:lnTo>
                    <a:pt x="1440" y="844616"/>
                  </a:lnTo>
                  <a:lnTo>
                    <a:pt x="1403" y="784286"/>
                  </a:lnTo>
                  <a:lnTo>
                    <a:pt x="1365" y="723956"/>
                  </a:lnTo>
                  <a:lnTo>
                    <a:pt x="1328" y="663627"/>
                  </a:lnTo>
                  <a:lnTo>
                    <a:pt x="1290" y="603297"/>
                  </a:lnTo>
                  <a:lnTo>
                    <a:pt x="1252" y="542967"/>
                  </a:lnTo>
                  <a:lnTo>
                    <a:pt x="1215" y="482637"/>
                  </a:lnTo>
                  <a:lnTo>
                    <a:pt x="1177" y="422308"/>
                  </a:lnTo>
                  <a:lnTo>
                    <a:pt x="1140" y="361978"/>
                  </a:lnTo>
                  <a:lnTo>
                    <a:pt x="1102" y="301648"/>
                  </a:lnTo>
                  <a:lnTo>
                    <a:pt x="1064" y="241318"/>
                  </a:lnTo>
                  <a:lnTo>
                    <a:pt x="1027" y="180989"/>
                  </a:lnTo>
                  <a:lnTo>
                    <a:pt x="989" y="120659"/>
                  </a:lnTo>
                  <a:lnTo>
                    <a:pt x="952" y="60329"/>
                  </a:lnTo>
                  <a:lnTo>
                    <a:pt x="914" y="0"/>
                  </a:lnTo>
                  <a:lnTo>
                    <a:pt x="0" y="0"/>
                  </a:lnTo>
                  <a:lnTo>
                    <a:pt x="69" y="60330"/>
                  </a:lnTo>
                  <a:lnTo>
                    <a:pt x="139" y="120660"/>
                  </a:lnTo>
                  <a:lnTo>
                    <a:pt x="209" y="180989"/>
                  </a:lnTo>
                  <a:lnTo>
                    <a:pt x="279" y="241319"/>
                  </a:lnTo>
                  <a:lnTo>
                    <a:pt x="349" y="301649"/>
                  </a:lnTo>
                  <a:lnTo>
                    <a:pt x="419" y="361979"/>
                  </a:lnTo>
                  <a:lnTo>
                    <a:pt x="488" y="422308"/>
                  </a:lnTo>
                  <a:lnTo>
                    <a:pt x="558" y="482638"/>
                  </a:lnTo>
                  <a:lnTo>
                    <a:pt x="628" y="542968"/>
                  </a:lnTo>
                  <a:lnTo>
                    <a:pt x="698" y="603297"/>
                  </a:lnTo>
                  <a:lnTo>
                    <a:pt x="768" y="663627"/>
                  </a:lnTo>
                  <a:lnTo>
                    <a:pt x="838" y="723957"/>
                  </a:lnTo>
                  <a:lnTo>
                    <a:pt x="907" y="784287"/>
                  </a:lnTo>
                  <a:lnTo>
                    <a:pt x="977" y="844616"/>
                  </a:lnTo>
                  <a:lnTo>
                    <a:pt x="1047" y="904946"/>
                  </a:lnTo>
                  <a:lnTo>
                    <a:pt x="1117" y="965276"/>
                  </a:lnTo>
                  <a:lnTo>
                    <a:pt x="1187" y="1025605"/>
                  </a:lnTo>
                  <a:lnTo>
                    <a:pt x="1257" y="1085935"/>
                  </a:lnTo>
                  <a:lnTo>
                    <a:pt x="1327" y="1146265"/>
                  </a:lnTo>
                  <a:lnTo>
                    <a:pt x="1396" y="1206594"/>
                  </a:lnTo>
                  <a:lnTo>
                    <a:pt x="1466" y="1266924"/>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411190" y="2236430"/>
              <a:ext cx="1065" cy="1266924"/>
            </a:xfrm>
            <a:custGeom>
              <a:avLst/>
              <a:pathLst>
                <a:path w="1065" h="1266924">
                  <a:moveTo>
                    <a:pt x="1065" y="1266924"/>
                  </a:moveTo>
                  <a:lnTo>
                    <a:pt x="1065" y="1206594"/>
                  </a:lnTo>
                  <a:lnTo>
                    <a:pt x="1065" y="1146265"/>
                  </a:lnTo>
                  <a:lnTo>
                    <a:pt x="1065" y="1085935"/>
                  </a:lnTo>
                  <a:lnTo>
                    <a:pt x="1065" y="1025605"/>
                  </a:lnTo>
                  <a:lnTo>
                    <a:pt x="1065" y="965275"/>
                  </a:lnTo>
                  <a:lnTo>
                    <a:pt x="1065" y="904946"/>
                  </a:lnTo>
                  <a:lnTo>
                    <a:pt x="1065" y="844616"/>
                  </a:lnTo>
                  <a:lnTo>
                    <a:pt x="1065" y="784286"/>
                  </a:lnTo>
                  <a:lnTo>
                    <a:pt x="1065" y="723956"/>
                  </a:lnTo>
                  <a:lnTo>
                    <a:pt x="1065" y="663627"/>
                  </a:lnTo>
                  <a:lnTo>
                    <a:pt x="1065" y="603297"/>
                  </a:lnTo>
                  <a:lnTo>
                    <a:pt x="1065" y="542967"/>
                  </a:lnTo>
                  <a:lnTo>
                    <a:pt x="1065" y="482637"/>
                  </a:lnTo>
                  <a:lnTo>
                    <a:pt x="1065" y="422308"/>
                  </a:lnTo>
                  <a:lnTo>
                    <a:pt x="1065" y="361978"/>
                  </a:lnTo>
                  <a:lnTo>
                    <a:pt x="1065" y="301648"/>
                  </a:lnTo>
                  <a:lnTo>
                    <a:pt x="1065" y="241318"/>
                  </a:lnTo>
                  <a:lnTo>
                    <a:pt x="1065" y="180989"/>
                  </a:lnTo>
                  <a:lnTo>
                    <a:pt x="1065" y="120659"/>
                  </a:lnTo>
                  <a:lnTo>
                    <a:pt x="1065" y="60329"/>
                  </a:lnTo>
                  <a:lnTo>
                    <a:pt x="1065" y="0"/>
                  </a:lnTo>
                  <a:lnTo>
                    <a:pt x="0" y="0"/>
                  </a:lnTo>
                  <a:lnTo>
                    <a:pt x="37" y="60330"/>
                  </a:lnTo>
                  <a:lnTo>
                    <a:pt x="75" y="120659"/>
                  </a:lnTo>
                  <a:lnTo>
                    <a:pt x="112" y="180989"/>
                  </a:lnTo>
                  <a:lnTo>
                    <a:pt x="150" y="241319"/>
                  </a:lnTo>
                  <a:lnTo>
                    <a:pt x="187" y="301649"/>
                  </a:lnTo>
                  <a:lnTo>
                    <a:pt x="225" y="361978"/>
                  </a:lnTo>
                  <a:lnTo>
                    <a:pt x="263" y="422308"/>
                  </a:lnTo>
                  <a:lnTo>
                    <a:pt x="300" y="482638"/>
                  </a:lnTo>
                  <a:lnTo>
                    <a:pt x="338" y="542967"/>
                  </a:lnTo>
                  <a:lnTo>
                    <a:pt x="375" y="603297"/>
                  </a:lnTo>
                  <a:lnTo>
                    <a:pt x="413" y="663627"/>
                  </a:lnTo>
                  <a:lnTo>
                    <a:pt x="450" y="723957"/>
                  </a:lnTo>
                  <a:lnTo>
                    <a:pt x="488" y="784286"/>
                  </a:lnTo>
                  <a:lnTo>
                    <a:pt x="526" y="844616"/>
                  </a:lnTo>
                  <a:lnTo>
                    <a:pt x="563" y="904946"/>
                  </a:lnTo>
                  <a:lnTo>
                    <a:pt x="601" y="965276"/>
                  </a:lnTo>
                  <a:lnTo>
                    <a:pt x="638" y="1025605"/>
                  </a:lnTo>
                  <a:lnTo>
                    <a:pt x="676" y="1085935"/>
                  </a:lnTo>
                  <a:lnTo>
                    <a:pt x="714" y="1146265"/>
                  </a:lnTo>
                  <a:lnTo>
                    <a:pt x="751" y="1206595"/>
                  </a:lnTo>
                  <a:lnTo>
                    <a:pt x="789" y="1266924"/>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65321"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1.1m</a:t>
              </a:r>
            </a:p>
          </p:txBody>
        </p:sp>
        <p:sp>
          <p:nvSpPr>
            <p:cNvPr id="36" name="tx36"/>
            <p:cNvSpPr/>
            <p:nvPr/>
          </p:nvSpPr>
          <p:spPr>
            <a:xfrm>
              <a:off x="4622190"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DTP1 unvaccinated (% of total unvaccinated)</a:t>
              </a:r>
            </a:p>
          </p:txBody>
        </p:sp>
        <p:sp>
          <p:nvSpPr>
            <p:cNvPr id="37" name="rc37"/>
            <p:cNvSpPr/>
            <p:nvPr/>
          </p:nvSpPr>
          <p:spPr>
            <a:xfrm>
              <a:off x="4631190"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631190"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631190"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631190"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631190"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631190"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631190"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631190"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631190"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631190"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631190"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631190"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631190"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631190"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631190"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631190"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88171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88171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88171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88171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88171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88171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88171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88171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88171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88171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88171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88171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88171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88171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88171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911235" y="2360388"/>
              <a:ext cx="1404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Mexico: 218,000 (20.4%) </a:t>
              </a:r>
            </a:p>
          </p:txBody>
        </p:sp>
        <p:sp>
          <p:nvSpPr>
            <p:cNvPr id="69" name="tx69"/>
            <p:cNvSpPr/>
            <p:nvPr/>
          </p:nvSpPr>
          <p:spPr>
            <a:xfrm>
              <a:off x="4911235" y="2579844"/>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Venezuela: 185,000 (17.3%) </a:t>
              </a:r>
            </a:p>
          </p:txBody>
        </p:sp>
        <p:sp>
          <p:nvSpPr>
            <p:cNvPr id="70" name="tx70"/>
            <p:cNvSpPr/>
            <p:nvPr/>
          </p:nvSpPr>
          <p:spPr>
            <a:xfrm>
              <a:off x="4911235" y="2799300"/>
              <a:ext cx="14606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Argentina: 101,000 (9.4%) </a:t>
              </a:r>
            </a:p>
          </p:txBody>
        </p:sp>
        <p:sp>
          <p:nvSpPr>
            <p:cNvPr id="71" name="tx71"/>
            <p:cNvSpPr/>
            <p:nvPr/>
          </p:nvSpPr>
          <p:spPr>
            <a:xfrm>
              <a:off x="4911235" y="3018756"/>
              <a:ext cx="1255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Bolivia: 89,000 (8.3%) </a:t>
              </a:r>
            </a:p>
          </p:txBody>
        </p:sp>
        <p:sp>
          <p:nvSpPr>
            <p:cNvPr id="72" name="tx72"/>
            <p:cNvSpPr/>
            <p:nvPr/>
          </p:nvSpPr>
          <p:spPr>
            <a:xfrm>
              <a:off x="4911235" y="3238212"/>
              <a:ext cx="15971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United States: 73,000 (6.8%) </a:t>
              </a:r>
            </a:p>
          </p:txBody>
        </p:sp>
        <p:sp>
          <p:nvSpPr>
            <p:cNvPr id="73" name="tx73"/>
            <p:cNvSpPr/>
            <p:nvPr/>
          </p:nvSpPr>
          <p:spPr>
            <a:xfrm>
              <a:off x="4911235" y="3457668"/>
              <a:ext cx="11495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Haiti: 55,000 (5.1%) </a:t>
              </a:r>
            </a:p>
          </p:txBody>
        </p:sp>
        <p:sp>
          <p:nvSpPr>
            <p:cNvPr id="74" name="tx74"/>
            <p:cNvSpPr/>
            <p:nvPr/>
          </p:nvSpPr>
          <p:spPr>
            <a:xfrm>
              <a:off x="4911235" y="3677124"/>
              <a:ext cx="12491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Ecuador: 53,000 (5%) </a:t>
              </a:r>
            </a:p>
          </p:txBody>
        </p:sp>
        <p:sp>
          <p:nvSpPr>
            <p:cNvPr id="75" name="tx75"/>
            <p:cNvSpPr/>
            <p:nvPr/>
          </p:nvSpPr>
          <p:spPr>
            <a:xfrm>
              <a:off x="4911235" y="3896580"/>
              <a:ext cx="14729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Guatemala: 52,000 (4.9%) </a:t>
              </a:r>
            </a:p>
          </p:txBody>
        </p:sp>
        <p:sp>
          <p:nvSpPr>
            <p:cNvPr id="76" name="tx76"/>
            <p:cNvSpPr/>
            <p:nvPr/>
          </p:nvSpPr>
          <p:spPr>
            <a:xfrm>
              <a:off x="4911235" y="4116036"/>
              <a:ext cx="12054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Brazil: 50,000 (4.7%) </a:t>
              </a:r>
            </a:p>
          </p:txBody>
        </p:sp>
        <p:sp>
          <p:nvSpPr>
            <p:cNvPr id="77" name="tx77"/>
            <p:cNvSpPr/>
            <p:nvPr/>
          </p:nvSpPr>
          <p:spPr>
            <a:xfrm>
              <a:off x="4911235" y="4335492"/>
              <a:ext cx="11311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Peru: 42,000 (4%) </a:t>
              </a:r>
            </a:p>
          </p:txBody>
        </p:sp>
        <p:sp>
          <p:nvSpPr>
            <p:cNvPr id="78" name="tx78"/>
            <p:cNvSpPr/>
            <p:nvPr/>
          </p:nvSpPr>
          <p:spPr>
            <a:xfrm>
              <a:off x="4911235" y="4554948"/>
              <a:ext cx="145197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Colombia: 41,000 (3.9%) </a:t>
              </a:r>
            </a:p>
          </p:txBody>
        </p:sp>
        <p:sp>
          <p:nvSpPr>
            <p:cNvPr id="79" name="tx79"/>
            <p:cNvSpPr/>
            <p:nvPr/>
          </p:nvSpPr>
          <p:spPr>
            <a:xfrm>
              <a:off x="4911235" y="4774404"/>
              <a:ext cx="137982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Canada: 29,000 (2.7%) </a:t>
              </a:r>
            </a:p>
          </p:txBody>
        </p:sp>
        <p:sp>
          <p:nvSpPr>
            <p:cNvPr id="80" name="tx80"/>
            <p:cNvSpPr/>
            <p:nvPr/>
          </p:nvSpPr>
          <p:spPr>
            <a:xfrm>
              <a:off x="4911235" y="4993860"/>
              <a:ext cx="14729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Honduras: 28,000 (2.6%) </a:t>
              </a:r>
            </a:p>
          </p:txBody>
        </p:sp>
        <p:sp>
          <p:nvSpPr>
            <p:cNvPr id="81" name="tx81"/>
            <p:cNvSpPr/>
            <p:nvPr/>
          </p:nvSpPr>
          <p:spPr>
            <a:xfrm>
              <a:off x="4911235" y="5213316"/>
              <a:ext cx="14667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Paraguay: 24,000 (2.3%) </a:t>
              </a:r>
            </a:p>
          </p:txBody>
        </p:sp>
        <p:sp>
          <p:nvSpPr>
            <p:cNvPr id="82" name="tx82"/>
            <p:cNvSpPr/>
            <p:nvPr/>
          </p:nvSpPr>
          <p:spPr>
            <a:xfrm>
              <a:off x="4911235" y="5432772"/>
              <a:ext cx="18918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Dominican Republic: 6,000 (&lt;1%) </a:t>
              </a:r>
            </a:p>
          </p:txBody>
        </p:sp>
        <p:sp>
          <p:nvSpPr>
            <p:cNvPr id="83" name="tx83"/>
            <p:cNvSpPr/>
            <p:nvPr/>
          </p:nvSpPr>
          <p:spPr>
            <a:xfrm>
              <a:off x="4911235" y="5652228"/>
              <a:ext cx="14075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Nicaragua: 5,000 (&lt;1%) </a:t>
              </a:r>
            </a:p>
          </p:txBody>
        </p:sp>
        <p:sp>
          <p:nvSpPr>
            <p:cNvPr id="84" name="tx84"/>
            <p:cNvSpPr/>
            <p:nvPr/>
          </p:nvSpPr>
          <p:spPr>
            <a:xfrm>
              <a:off x="7161763" y="2360388"/>
              <a:ext cx="13144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Panama: 4,000 (&lt;1%) </a:t>
              </a:r>
            </a:p>
          </p:txBody>
        </p:sp>
        <p:sp>
          <p:nvSpPr>
            <p:cNvPr id="85" name="tx85"/>
            <p:cNvSpPr/>
            <p:nvPr/>
          </p:nvSpPr>
          <p:spPr>
            <a:xfrm>
              <a:off x="7161763" y="2579844"/>
              <a:ext cx="11526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Chile: 3,000 (&lt;1%) </a:t>
              </a:r>
            </a:p>
          </p:txBody>
        </p:sp>
        <p:sp>
          <p:nvSpPr>
            <p:cNvPr id="86" name="tx86"/>
            <p:cNvSpPr/>
            <p:nvPr/>
          </p:nvSpPr>
          <p:spPr>
            <a:xfrm>
              <a:off x="7161763" y="2799300"/>
              <a:ext cx="13764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Suriname: 2,000 (&lt;1%) </a:t>
              </a:r>
            </a:p>
          </p:txBody>
        </p:sp>
        <p:sp>
          <p:nvSpPr>
            <p:cNvPr id="87" name="tx87"/>
            <p:cNvSpPr/>
            <p:nvPr/>
          </p:nvSpPr>
          <p:spPr>
            <a:xfrm>
              <a:off x="7161763" y="3018756"/>
              <a:ext cx="13142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Jamaica: 2,000 (&lt;1%) </a:t>
              </a:r>
            </a:p>
          </p:txBody>
        </p:sp>
        <p:sp>
          <p:nvSpPr>
            <p:cNvPr id="88" name="tx88"/>
            <p:cNvSpPr/>
            <p:nvPr/>
          </p:nvSpPr>
          <p:spPr>
            <a:xfrm>
              <a:off x="7161763" y="3238212"/>
              <a:ext cx="14446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Costa Rica: 2,000 (&lt;1%) </a:t>
              </a:r>
            </a:p>
          </p:txBody>
        </p:sp>
        <p:sp>
          <p:nvSpPr>
            <p:cNvPr id="89" name="tx89"/>
            <p:cNvSpPr/>
            <p:nvPr/>
          </p:nvSpPr>
          <p:spPr>
            <a:xfrm>
              <a:off x="7161763" y="3457668"/>
              <a:ext cx="15349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El Salvador: &lt;1,000 (&lt;1%) </a:t>
              </a:r>
            </a:p>
          </p:txBody>
        </p:sp>
        <p:sp>
          <p:nvSpPr>
            <p:cNvPr id="90" name="tx90"/>
            <p:cNvSpPr/>
            <p:nvPr/>
          </p:nvSpPr>
          <p:spPr>
            <a:xfrm>
              <a:off x="7161763" y="3677124"/>
              <a:ext cx="12305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Cuba: &lt;1,000 (&lt;1%) </a:t>
              </a:r>
            </a:p>
          </p:txBody>
        </p:sp>
        <p:sp>
          <p:nvSpPr>
            <p:cNvPr id="91" name="tx91"/>
            <p:cNvSpPr/>
            <p:nvPr/>
          </p:nvSpPr>
          <p:spPr>
            <a:xfrm>
              <a:off x="7161763" y="3896580"/>
              <a:ext cx="12677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Belize: &lt;1,000 (&lt;1%) </a:t>
              </a:r>
            </a:p>
          </p:txBody>
        </p:sp>
        <p:sp>
          <p:nvSpPr>
            <p:cNvPr id="92" name="tx92"/>
            <p:cNvSpPr/>
            <p:nvPr/>
          </p:nvSpPr>
          <p:spPr>
            <a:xfrm>
              <a:off x="7161763" y="4116036"/>
              <a:ext cx="12925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Uruguay: &lt;500 (&lt;1%) </a:t>
              </a:r>
            </a:p>
          </p:txBody>
        </p:sp>
        <p:sp>
          <p:nvSpPr>
            <p:cNvPr id="93" name="tx93"/>
            <p:cNvSpPr/>
            <p:nvPr/>
          </p:nvSpPr>
          <p:spPr>
            <a:xfrm>
              <a:off x="7161763" y="4335492"/>
              <a:ext cx="13486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Barbados: &lt;500 (&lt;1%) </a:t>
              </a:r>
            </a:p>
          </p:txBody>
        </p:sp>
        <p:sp>
          <p:nvSpPr>
            <p:cNvPr id="94" name="tx94"/>
            <p:cNvSpPr/>
            <p:nvPr/>
          </p:nvSpPr>
          <p:spPr>
            <a:xfrm>
              <a:off x="7161763" y="4554948"/>
              <a:ext cx="12740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St Lucia: &lt;200 (&lt;1%) </a:t>
              </a:r>
            </a:p>
          </p:txBody>
        </p:sp>
        <p:sp>
          <p:nvSpPr>
            <p:cNvPr id="95" name="tx95"/>
            <p:cNvSpPr/>
            <p:nvPr/>
          </p:nvSpPr>
          <p:spPr>
            <a:xfrm>
              <a:off x="7161763" y="4774404"/>
              <a:ext cx="12616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Guyana: &lt;200 (&lt;1%) </a:t>
              </a:r>
            </a:p>
          </p:txBody>
        </p:sp>
        <p:sp>
          <p:nvSpPr>
            <p:cNvPr id="96" name="tx96"/>
            <p:cNvSpPr/>
            <p:nvPr/>
          </p:nvSpPr>
          <p:spPr>
            <a:xfrm>
              <a:off x="7161763" y="4993860"/>
              <a:ext cx="18811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Trinidad and Tobago: &lt;200 (&lt;1%) </a:t>
              </a:r>
            </a:p>
          </p:txBody>
        </p:sp>
        <p:sp>
          <p:nvSpPr>
            <p:cNvPr id="97" name="tx97"/>
            <p:cNvSpPr/>
            <p:nvPr/>
          </p:nvSpPr>
          <p:spPr>
            <a:xfrm>
              <a:off x="7161763" y="5213316"/>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Grenada: &lt;100 (&lt;1%) </a:t>
              </a:r>
            </a:p>
          </p:txBody>
        </p:sp>
        <p:sp>
          <p:nvSpPr>
            <p:cNvPr id="98" name="tx98"/>
            <p:cNvSpPr/>
            <p:nvPr/>
          </p:nvSpPr>
          <p:spPr>
            <a:xfrm>
              <a:off x="7161763" y="5432772"/>
              <a:ext cx="1982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5 countries: &lt;200 (&lt;1%) </a:t>
              </a:r>
            </a:p>
          </p:txBody>
        </p:sp>
        <p:sp>
          <p:nvSpPr>
            <p:cNvPr id="99" name="tx99"/>
            <p:cNvSpPr/>
            <p:nvPr/>
          </p:nvSpPr>
          <p:spPr>
            <a:xfrm>
              <a:off x="274320" y="1653669"/>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DTP1 unvaccinated (% of total unvaccinated)</a:t>
              </a:r>
            </a:p>
          </p:txBody>
        </p:sp>
        <p:sp>
          <p:nvSpPr>
            <p:cNvPr id="100" name="tx100"/>
            <p:cNvSpPr/>
            <p:nvPr/>
          </p:nvSpPr>
          <p:spPr>
            <a:xfrm>
              <a:off x="388207" y="6154303"/>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504702" y="6275004"/>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933647" y="639570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4 countries accounted for over half (55.4%) of all zero-dose children in AMR.
Mexico had the highest number of children who did not receive DTP1 (n=218,000), which is approximately 20.4% of all zero-dose children in AMR (n=1.1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 countries accounted for over half of all zero-dose children in AMR, with Mexico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31873" y="4653211"/>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5" name="pl5"/>
            <p:cNvSpPr/>
            <p:nvPr/>
          </p:nvSpPr>
          <p:spPr>
            <a:xfrm>
              <a:off x="831873" y="3956709"/>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6" name="pl6"/>
            <p:cNvSpPr/>
            <p:nvPr/>
          </p:nvSpPr>
          <p:spPr>
            <a:xfrm>
              <a:off x="831873" y="3260207"/>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7" name="pl7"/>
            <p:cNvSpPr/>
            <p:nvPr/>
          </p:nvSpPr>
          <p:spPr>
            <a:xfrm>
              <a:off x="831873" y="2563705"/>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8" name="pl8"/>
            <p:cNvSpPr/>
            <p:nvPr/>
          </p:nvSpPr>
          <p:spPr>
            <a:xfrm>
              <a:off x="831873" y="1867203"/>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9" name="pl9"/>
            <p:cNvSpPr/>
            <p:nvPr/>
          </p:nvSpPr>
          <p:spPr>
            <a:xfrm>
              <a:off x="831873" y="5001461"/>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0" name="pl10"/>
            <p:cNvSpPr/>
            <p:nvPr/>
          </p:nvSpPr>
          <p:spPr>
            <a:xfrm>
              <a:off x="831873" y="4304960"/>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1" name="pl11"/>
            <p:cNvSpPr/>
            <p:nvPr/>
          </p:nvSpPr>
          <p:spPr>
            <a:xfrm>
              <a:off x="831873" y="3608458"/>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2" name="pl12"/>
            <p:cNvSpPr/>
            <p:nvPr/>
          </p:nvSpPr>
          <p:spPr>
            <a:xfrm>
              <a:off x="831873" y="2911956"/>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3" name="pl13"/>
            <p:cNvSpPr/>
            <p:nvPr/>
          </p:nvSpPr>
          <p:spPr>
            <a:xfrm>
              <a:off x="831873" y="2215454"/>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4" name="pl14"/>
            <p:cNvSpPr/>
            <p:nvPr/>
          </p:nvSpPr>
          <p:spPr>
            <a:xfrm>
              <a:off x="97237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0653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440697"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67486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0902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143186"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377349"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611512"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45675"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079838"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31400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54816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782327"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401649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425065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484816"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718979"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953142"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5187305"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5421468"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565563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88979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123957"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635812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659228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6826446"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7060609"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7294772"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7528935"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7763098"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799726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823142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8465587"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869975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893391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9" name="rc49"/>
            <p:cNvSpPr/>
            <p:nvPr/>
          </p:nvSpPr>
          <p:spPr>
            <a:xfrm>
              <a:off x="8594376" y="5001308"/>
              <a:ext cx="210746" cy="15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0" name="rc50"/>
            <p:cNvSpPr/>
            <p:nvPr/>
          </p:nvSpPr>
          <p:spPr>
            <a:xfrm>
              <a:off x="1335324" y="3596673"/>
              <a:ext cx="210746" cy="140478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51" name="rc51"/>
            <p:cNvSpPr/>
            <p:nvPr/>
          </p:nvSpPr>
          <p:spPr>
            <a:xfrm>
              <a:off x="7891887" y="5000862"/>
              <a:ext cx="210746" cy="59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2" name="rc52"/>
            <p:cNvSpPr/>
            <p:nvPr/>
          </p:nvSpPr>
          <p:spPr>
            <a:xfrm>
              <a:off x="6721072" y="4997589"/>
              <a:ext cx="210746" cy="3872"/>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53" name="rc53"/>
            <p:cNvSpPr/>
            <p:nvPr/>
          </p:nvSpPr>
          <p:spPr>
            <a:xfrm>
              <a:off x="6252747" y="4990025"/>
              <a:ext cx="210746" cy="1143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54" name="rc54"/>
            <p:cNvSpPr/>
            <p:nvPr/>
          </p:nvSpPr>
          <p:spPr>
            <a:xfrm>
              <a:off x="1569487" y="3760212"/>
              <a:ext cx="210746" cy="1241249"/>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55" name="rc55"/>
            <p:cNvSpPr/>
            <p:nvPr/>
          </p:nvSpPr>
          <p:spPr>
            <a:xfrm>
              <a:off x="2740302" y="4304082"/>
              <a:ext cx="210746" cy="69737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6" name="rc56"/>
            <p:cNvSpPr/>
            <p:nvPr/>
          </p:nvSpPr>
          <p:spPr>
            <a:xfrm>
              <a:off x="3442791" y="4600388"/>
              <a:ext cx="210746" cy="401073"/>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57" name="rc57"/>
            <p:cNvSpPr/>
            <p:nvPr/>
          </p:nvSpPr>
          <p:spPr>
            <a:xfrm>
              <a:off x="4847769" y="4954211"/>
              <a:ext cx="210746" cy="4725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8" name="rc58"/>
            <p:cNvSpPr/>
            <p:nvPr/>
          </p:nvSpPr>
          <p:spPr>
            <a:xfrm>
              <a:off x="3208628" y="4427098"/>
              <a:ext cx="210746" cy="574363"/>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59" name="rc59"/>
            <p:cNvSpPr/>
            <p:nvPr/>
          </p:nvSpPr>
          <p:spPr>
            <a:xfrm>
              <a:off x="5550258" y="4980413"/>
              <a:ext cx="210746" cy="2104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0" name="rc60"/>
            <p:cNvSpPr/>
            <p:nvPr/>
          </p:nvSpPr>
          <p:spPr>
            <a:xfrm>
              <a:off x="6018584" y="4988493"/>
              <a:ext cx="210746" cy="1296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1" name="rc61"/>
            <p:cNvSpPr/>
            <p:nvPr/>
          </p:nvSpPr>
          <p:spPr>
            <a:xfrm>
              <a:off x="8126050" y="5000974"/>
              <a:ext cx="210746" cy="48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2" name="rc62"/>
            <p:cNvSpPr/>
            <p:nvPr/>
          </p:nvSpPr>
          <p:spPr>
            <a:xfrm>
              <a:off x="4145280" y="4920124"/>
              <a:ext cx="210746" cy="8133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3" name="rc63"/>
            <p:cNvSpPr/>
            <p:nvPr/>
          </p:nvSpPr>
          <p:spPr>
            <a:xfrm>
              <a:off x="2271976" y="4261958"/>
              <a:ext cx="210746" cy="73950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4" name="rc64"/>
            <p:cNvSpPr/>
            <p:nvPr/>
          </p:nvSpPr>
          <p:spPr>
            <a:xfrm>
              <a:off x="5784421" y="4987935"/>
              <a:ext cx="210746" cy="1352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5" name="rc65"/>
            <p:cNvSpPr/>
            <p:nvPr/>
          </p:nvSpPr>
          <p:spPr>
            <a:xfrm>
              <a:off x="7657724" y="5000194"/>
              <a:ext cx="210746" cy="126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66" name="rc66"/>
            <p:cNvSpPr/>
            <p:nvPr/>
          </p:nvSpPr>
          <p:spPr>
            <a:xfrm>
              <a:off x="2506139" y="4271165"/>
              <a:ext cx="210746" cy="73029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7" name="rc67"/>
            <p:cNvSpPr/>
            <p:nvPr/>
          </p:nvSpPr>
          <p:spPr>
            <a:xfrm>
              <a:off x="7189398" y="4999233"/>
              <a:ext cx="210746" cy="222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8" name="rc68"/>
            <p:cNvSpPr/>
            <p:nvPr/>
          </p:nvSpPr>
          <p:spPr>
            <a:xfrm>
              <a:off x="2037813" y="4241035"/>
              <a:ext cx="210746" cy="76042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69" name="rc69"/>
            <p:cNvSpPr/>
            <p:nvPr/>
          </p:nvSpPr>
          <p:spPr>
            <a:xfrm>
              <a:off x="3676954" y="4613496"/>
              <a:ext cx="210746" cy="387965"/>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0" name="rc70"/>
            <p:cNvSpPr/>
            <p:nvPr/>
          </p:nvSpPr>
          <p:spPr>
            <a:xfrm>
              <a:off x="5316095" y="4979577"/>
              <a:ext cx="210746" cy="2188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1" name="rc71"/>
            <p:cNvSpPr/>
            <p:nvPr/>
          </p:nvSpPr>
          <p:spPr>
            <a:xfrm>
              <a:off x="866998" y="1958013"/>
              <a:ext cx="210746" cy="304344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2" name="rc72"/>
            <p:cNvSpPr/>
            <p:nvPr/>
          </p:nvSpPr>
          <p:spPr>
            <a:xfrm>
              <a:off x="4379443" y="4928691"/>
              <a:ext cx="210746" cy="7277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3" name="rc73"/>
            <p:cNvSpPr/>
            <p:nvPr/>
          </p:nvSpPr>
          <p:spPr>
            <a:xfrm>
              <a:off x="4613606" y="4942133"/>
              <a:ext cx="210746" cy="59328"/>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4" name="rc74"/>
            <p:cNvSpPr/>
            <p:nvPr/>
          </p:nvSpPr>
          <p:spPr>
            <a:xfrm>
              <a:off x="3911117" y="4665664"/>
              <a:ext cx="210746" cy="335797"/>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5" name="rc75"/>
            <p:cNvSpPr/>
            <p:nvPr/>
          </p:nvSpPr>
          <p:spPr>
            <a:xfrm>
              <a:off x="2974465" y="4409574"/>
              <a:ext cx="210746" cy="59188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6" name="rc76"/>
            <p:cNvSpPr/>
            <p:nvPr/>
          </p:nvSpPr>
          <p:spPr>
            <a:xfrm>
              <a:off x="8828539" y="5001392"/>
              <a:ext cx="210746" cy="6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7" name="rc77"/>
            <p:cNvSpPr/>
            <p:nvPr/>
          </p:nvSpPr>
          <p:spPr>
            <a:xfrm>
              <a:off x="6955235" y="4998731"/>
              <a:ext cx="210746" cy="2730"/>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8" name="rc78"/>
            <p:cNvSpPr/>
            <p:nvPr/>
          </p:nvSpPr>
          <p:spPr>
            <a:xfrm>
              <a:off x="8360213" y="5001294"/>
              <a:ext cx="210746" cy="16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9" name="rc79"/>
            <p:cNvSpPr/>
            <p:nvPr/>
          </p:nvSpPr>
          <p:spPr>
            <a:xfrm>
              <a:off x="5081932" y="4971498"/>
              <a:ext cx="210746" cy="2996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0" name="rc80"/>
            <p:cNvSpPr/>
            <p:nvPr/>
          </p:nvSpPr>
          <p:spPr>
            <a:xfrm>
              <a:off x="7423561" y="4999316"/>
              <a:ext cx="210746" cy="214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1" name="rc81"/>
            <p:cNvSpPr/>
            <p:nvPr/>
          </p:nvSpPr>
          <p:spPr>
            <a:xfrm>
              <a:off x="1803650" y="3984945"/>
              <a:ext cx="210746" cy="101651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2" name="rc82"/>
            <p:cNvSpPr/>
            <p:nvPr/>
          </p:nvSpPr>
          <p:spPr>
            <a:xfrm>
              <a:off x="6486909" y="4996892"/>
              <a:ext cx="210746" cy="456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3" name="rc83"/>
            <p:cNvSpPr/>
            <p:nvPr/>
          </p:nvSpPr>
          <p:spPr>
            <a:xfrm>
              <a:off x="1101161" y="2422259"/>
              <a:ext cx="210746" cy="2579202"/>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84" name="tx84"/>
            <p:cNvSpPr/>
            <p:nvPr/>
          </p:nvSpPr>
          <p:spPr>
            <a:xfrm rot="-5400000">
              <a:off x="776552" y="2193343"/>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218,000</a:t>
              </a:r>
            </a:p>
          </p:txBody>
        </p:sp>
        <p:sp>
          <p:nvSpPr>
            <p:cNvPr id="85" name="tx85"/>
            <p:cNvSpPr/>
            <p:nvPr/>
          </p:nvSpPr>
          <p:spPr>
            <a:xfrm rot="-5400000">
              <a:off x="8577723" y="479165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86" name="tx86"/>
            <p:cNvSpPr/>
            <p:nvPr/>
          </p:nvSpPr>
          <p:spPr>
            <a:xfrm rot="-5400000">
              <a:off x="1244878" y="3283710"/>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101,000</a:t>
              </a:r>
            </a:p>
          </p:txBody>
        </p:sp>
        <p:sp>
          <p:nvSpPr>
            <p:cNvPr id="87" name="tx87"/>
            <p:cNvSpPr/>
            <p:nvPr/>
          </p:nvSpPr>
          <p:spPr>
            <a:xfrm rot="-5400000">
              <a:off x="7875234" y="479120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88" name="tx88"/>
            <p:cNvSpPr/>
            <p:nvPr/>
          </p:nvSpPr>
          <p:spPr>
            <a:xfrm rot="-5400000">
              <a:off x="6704419" y="478793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89" name="tx89"/>
            <p:cNvSpPr/>
            <p:nvPr/>
          </p:nvSpPr>
          <p:spPr>
            <a:xfrm rot="-5400000">
              <a:off x="6190922" y="4717131"/>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90" name="tx90"/>
            <p:cNvSpPr/>
            <p:nvPr/>
          </p:nvSpPr>
          <p:spPr>
            <a:xfrm rot="-5400000">
              <a:off x="1509171" y="348943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89,000</a:t>
              </a:r>
            </a:p>
          </p:txBody>
        </p:sp>
        <p:sp>
          <p:nvSpPr>
            <p:cNvPr id="91" name="tx91"/>
            <p:cNvSpPr/>
            <p:nvPr/>
          </p:nvSpPr>
          <p:spPr>
            <a:xfrm rot="-5400000">
              <a:off x="2679986" y="403330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50,000</a:t>
              </a:r>
            </a:p>
          </p:txBody>
        </p:sp>
        <p:sp>
          <p:nvSpPr>
            <p:cNvPr id="92" name="tx92"/>
            <p:cNvSpPr/>
            <p:nvPr/>
          </p:nvSpPr>
          <p:spPr>
            <a:xfrm rot="-5400000">
              <a:off x="3382475" y="432960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29,000</a:t>
              </a:r>
            </a:p>
          </p:txBody>
        </p:sp>
        <p:sp>
          <p:nvSpPr>
            <p:cNvPr id="93" name="tx93"/>
            <p:cNvSpPr/>
            <p:nvPr/>
          </p:nvSpPr>
          <p:spPr>
            <a:xfrm rot="-5400000">
              <a:off x="4817582" y="472561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94" name="tx94"/>
            <p:cNvSpPr/>
            <p:nvPr/>
          </p:nvSpPr>
          <p:spPr>
            <a:xfrm rot="-5400000">
              <a:off x="3148312" y="415631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41,000</a:t>
              </a:r>
            </a:p>
          </p:txBody>
        </p:sp>
        <p:sp>
          <p:nvSpPr>
            <p:cNvPr id="95" name="tx95"/>
            <p:cNvSpPr/>
            <p:nvPr/>
          </p:nvSpPr>
          <p:spPr>
            <a:xfrm rot="-5400000">
              <a:off x="5520071" y="475181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96" name="tx96"/>
            <p:cNvSpPr/>
            <p:nvPr/>
          </p:nvSpPr>
          <p:spPr>
            <a:xfrm rot="-5400000">
              <a:off x="5956759" y="4715599"/>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97" name="tx97"/>
            <p:cNvSpPr/>
            <p:nvPr/>
          </p:nvSpPr>
          <p:spPr>
            <a:xfrm rot="-5400000">
              <a:off x="8109397" y="4791320"/>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98" name="tx98"/>
            <p:cNvSpPr/>
            <p:nvPr/>
          </p:nvSpPr>
          <p:spPr>
            <a:xfrm rot="-5400000">
              <a:off x="4115093" y="469152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99" name="tx99"/>
            <p:cNvSpPr/>
            <p:nvPr/>
          </p:nvSpPr>
          <p:spPr>
            <a:xfrm rot="-5400000">
              <a:off x="2211660" y="3991176"/>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53,000</a:t>
              </a:r>
            </a:p>
          </p:txBody>
        </p:sp>
        <p:sp>
          <p:nvSpPr>
            <p:cNvPr id="100" name="tx100"/>
            <p:cNvSpPr/>
            <p:nvPr/>
          </p:nvSpPr>
          <p:spPr>
            <a:xfrm rot="-5400000">
              <a:off x="5722596" y="4715042"/>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01" name="tx101"/>
            <p:cNvSpPr/>
            <p:nvPr/>
          </p:nvSpPr>
          <p:spPr>
            <a:xfrm rot="-5400000">
              <a:off x="7641071" y="4790540"/>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02" name="tx102"/>
            <p:cNvSpPr/>
            <p:nvPr/>
          </p:nvSpPr>
          <p:spPr>
            <a:xfrm rot="-5400000">
              <a:off x="2445823" y="400038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52,000</a:t>
              </a:r>
            </a:p>
          </p:txBody>
        </p:sp>
        <p:sp>
          <p:nvSpPr>
            <p:cNvPr id="103" name="tx103"/>
            <p:cNvSpPr/>
            <p:nvPr/>
          </p:nvSpPr>
          <p:spPr>
            <a:xfrm rot="-5400000">
              <a:off x="7172745" y="478957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04" name="tx104"/>
            <p:cNvSpPr/>
            <p:nvPr/>
          </p:nvSpPr>
          <p:spPr>
            <a:xfrm rot="-5400000">
              <a:off x="1977497" y="397025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55,000</a:t>
              </a:r>
            </a:p>
          </p:txBody>
        </p:sp>
        <p:sp>
          <p:nvSpPr>
            <p:cNvPr id="105" name="tx105"/>
            <p:cNvSpPr/>
            <p:nvPr/>
          </p:nvSpPr>
          <p:spPr>
            <a:xfrm rot="-5400000">
              <a:off x="3616638" y="434271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28,000</a:t>
              </a:r>
            </a:p>
          </p:txBody>
        </p:sp>
        <p:sp>
          <p:nvSpPr>
            <p:cNvPr id="106" name="tx106"/>
            <p:cNvSpPr/>
            <p:nvPr/>
          </p:nvSpPr>
          <p:spPr>
            <a:xfrm rot="-5400000">
              <a:off x="5285908" y="475097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07" name="tx107"/>
            <p:cNvSpPr/>
            <p:nvPr/>
          </p:nvSpPr>
          <p:spPr>
            <a:xfrm rot="-5400000">
              <a:off x="4349256" y="470009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08" name="tx108"/>
            <p:cNvSpPr/>
            <p:nvPr/>
          </p:nvSpPr>
          <p:spPr>
            <a:xfrm rot="-5400000">
              <a:off x="4583419" y="471353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a:t>
              </a:r>
            </a:p>
          </p:txBody>
        </p:sp>
        <p:sp>
          <p:nvSpPr>
            <p:cNvPr id="109" name="tx109"/>
            <p:cNvSpPr/>
            <p:nvPr/>
          </p:nvSpPr>
          <p:spPr>
            <a:xfrm rot="-5400000">
              <a:off x="3850801" y="439488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24,000</a:t>
              </a:r>
            </a:p>
          </p:txBody>
        </p:sp>
        <p:sp>
          <p:nvSpPr>
            <p:cNvPr id="110" name="tx110"/>
            <p:cNvSpPr/>
            <p:nvPr/>
          </p:nvSpPr>
          <p:spPr>
            <a:xfrm rot="-5400000">
              <a:off x="2914149" y="413879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42,000</a:t>
              </a:r>
            </a:p>
          </p:txBody>
        </p:sp>
        <p:sp>
          <p:nvSpPr>
            <p:cNvPr id="111" name="tx111"/>
            <p:cNvSpPr/>
            <p:nvPr/>
          </p:nvSpPr>
          <p:spPr>
            <a:xfrm rot="-5400000">
              <a:off x="8811886" y="4791738"/>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12" name="tx112"/>
            <p:cNvSpPr/>
            <p:nvPr/>
          </p:nvSpPr>
          <p:spPr>
            <a:xfrm rot="-5400000">
              <a:off x="6938582" y="4789078"/>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13" name="tx113"/>
            <p:cNvSpPr/>
            <p:nvPr/>
          </p:nvSpPr>
          <p:spPr>
            <a:xfrm rot="-5400000">
              <a:off x="8343560" y="4791641"/>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14" name="tx114"/>
            <p:cNvSpPr/>
            <p:nvPr/>
          </p:nvSpPr>
          <p:spPr>
            <a:xfrm rot="-5400000">
              <a:off x="5051745" y="474289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15" name="tx115"/>
            <p:cNvSpPr/>
            <p:nvPr/>
          </p:nvSpPr>
          <p:spPr>
            <a:xfrm rot="-5400000">
              <a:off x="7406908" y="4789663"/>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16" name="tx116"/>
            <p:cNvSpPr/>
            <p:nvPr/>
          </p:nvSpPr>
          <p:spPr>
            <a:xfrm rot="-5400000">
              <a:off x="1743334" y="371416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73,000</a:t>
              </a:r>
            </a:p>
          </p:txBody>
        </p:sp>
        <p:sp>
          <p:nvSpPr>
            <p:cNvPr id="117" name="tx117"/>
            <p:cNvSpPr/>
            <p:nvPr/>
          </p:nvSpPr>
          <p:spPr>
            <a:xfrm rot="-5400000">
              <a:off x="6470256" y="478723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18" name="tx118"/>
            <p:cNvSpPr/>
            <p:nvPr/>
          </p:nvSpPr>
          <p:spPr>
            <a:xfrm rot="-5400000">
              <a:off x="1010715" y="2109297"/>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185,000</a:t>
              </a:r>
            </a:p>
          </p:txBody>
        </p:sp>
        <p:sp>
          <p:nvSpPr>
            <p:cNvPr id="119" name="tx119"/>
            <p:cNvSpPr/>
            <p:nvPr/>
          </p:nvSpPr>
          <p:spPr>
            <a:xfrm>
              <a:off x="632541" y="4961456"/>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20" name="tx120"/>
            <p:cNvSpPr/>
            <p:nvPr/>
          </p:nvSpPr>
          <p:spPr>
            <a:xfrm>
              <a:off x="570361" y="4264955"/>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50K</a:t>
              </a:r>
            </a:p>
          </p:txBody>
        </p:sp>
        <p:sp>
          <p:nvSpPr>
            <p:cNvPr id="121" name="tx121"/>
            <p:cNvSpPr/>
            <p:nvPr/>
          </p:nvSpPr>
          <p:spPr>
            <a:xfrm>
              <a:off x="508182" y="3568453"/>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22" name="tx122"/>
            <p:cNvSpPr/>
            <p:nvPr/>
          </p:nvSpPr>
          <p:spPr>
            <a:xfrm>
              <a:off x="508182" y="2871951"/>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150K</a:t>
              </a:r>
            </a:p>
          </p:txBody>
        </p:sp>
        <p:sp>
          <p:nvSpPr>
            <p:cNvPr id="123" name="tx123"/>
            <p:cNvSpPr/>
            <p:nvPr/>
          </p:nvSpPr>
          <p:spPr>
            <a:xfrm>
              <a:off x="508182" y="2175449"/>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24" name="tx124"/>
            <p:cNvSpPr/>
            <p:nvPr/>
          </p:nvSpPr>
          <p:spPr>
            <a:xfrm rot="-2700000">
              <a:off x="698532" y="517752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125" name="tx125"/>
            <p:cNvSpPr/>
            <p:nvPr/>
          </p:nvSpPr>
          <p:spPr>
            <a:xfrm rot="-2700000">
              <a:off x="789163" y="5236973"/>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126" name="tx126"/>
            <p:cNvSpPr/>
            <p:nvPr/>
          </p:nvSpPr>
          <p:spPr>
            <a:xfrm rot="-2700000">
              <a:off x="1060555" y="522155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127" name="tx127"/>
            <p:cNvSpPr/>
            <p:nvPr/>
          </p:nvSpPr>
          <p:spPr>
            <a:xfrm rot="-2700000">
              <a:off x="1422250" y="5168726"/>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128" name="tx128"/>
            <p:cNvSpPr/>
            <p:nvPr/>
          </p:nvSpPr>
          <p:spPr>
            <a:xfrm rot="-2700000">
              <a:off x="1364510" y="5289636"/>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129" name="tx129"/>
            <p:cNvSpPr/>
            <p:nvPr/>
          </p:nvSpPr>
          <p:spPr>
            <a:xfrm rot="-2700000">
              <a:off x="1980722" y="513138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130" name="tx130"/>
            <p:cNvSpPr/>
            <p:nvPr/>
          </p:nvSpPr>
          <p:spPr>
            <a:xfrm rot="-2700000">
              <a:off x="2050280" y="519956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131" name="tx131"/>
            <p:cNvSpPr/>
            <p:nvPr/>
          </p:nvSpPr>
          <p:spPr>
            <a:xfrm rot="-2700000">
              <a:off x="2173067" y="5245701"/>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132" name="tx132"/>
            <p:cNvSpPr/>
            <p:nvPr/>
          </p:nvSpPr>
          <p:spPr>
            <a:xfrm rot="-2700000">
              <a:off x="2635523" y="5151139"/>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133" name="tx133"/>
            <p:cNvSpPr/>
            <p:nvPr/>
          </p:nvSpPr>
          <p:spPr>
            <a:xfrm rot="-2700000">
              <a:off x="2906604" y="5135848"/>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134" name="tx134"/>
            <p:cNvSpPr/>
            <p:nvPr/>
          </p:nvSpPr>
          <p:spPr>
            <a:xfrm rot="-2700000">
              <a:off x="2939400" y="5219256"/>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135" name="tx135"/>
            <p:cNvSpPr/>
            <p:nvPr/>
          </p:nvSpPr>
          <p:spPr>
            <a:xfrm rot="-2700000">
              <a:off x="3242246" y="5190807"/>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136" name="tx136"/>
            <p:cNvSpPr/>
            <p:nvPr/>
          </p:nvSpPr>
          <p:spPr>
            <a:xfrm rot="-2700000">
              <a:off x="3396956" y="5223718"/>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137" name="tx137"/>
            <p:cNvSpPr/>
            <p:nvPr/>
          </p:nvSpPr>
          <p:spPr>
            <a:xfrm rot="-2700000">
              <a:off x="3636348" y="522155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138" name="tx138"/>
            <p:cNvSpPr/>
            <p:nvPr/>
          </p:nvSpPr>
          <p:spPr>
            <a:xfrm rot="-2700000">
              <a:off x="3430705" y="5403725"/>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139" name="tx139"/>
            <p:cNvSpPr/>
            <p:nvPr/>
          </p:nvSpPr>
          <p:spPr>
            <a:xfrm rot="-2700000">
              <a:off x="4078293" y="5232479"/>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140" name="tx140"/>
            <p:cNvSpPr/>
            <p:nvPr/>
          </p:nvSpPr>
          <p:spPr>
            <a:xfrm rot="-2700000">
              <a:off x="4391910" y="519956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141" name="tx141"/>
            <p:cNvSpPr/>
            <p:nvPr/>
          </p:nvSpPr>
          <p:spPr>
            <a:xfrm rot="-2700000">
              <a:off x="4764142" y="5142378"/>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142" name="tx142"/>
            <p:cNvSpPr/>
            <p:nvPr/>
          </p:nvSpPr>
          <p:spPr>
            <a:xfrm rot="-2700000">
              <a:off x="4807319" y="5221487"/>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143" name="tx143"/>
            <p:cNvSpPr/>
            <p:nvPr/>
          </p:nvSpPr>
          <p:spPr>
            <a:xfrm rot="-2700000">
              <a:off x="5094555" y="519950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144" name="tx144"/>
            <p:cNvSpPr/>
            <p:nvPr/>
          </p:nvSpPr>
          <p:spPr>
            <a:xfrm rot="-2700000">
              <a:off x="5217420" y="5245604"/>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145" name="tx145"/>
            <p:cNvSpPr/>
            <p:nvPr/>
          </p:nvSpPr>
          <p:spPr>
            <a:xfrm rot="-2700000">
              <a:off x="5430276" y="5254430"/>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146" name="tx146"/>
            <p:cNvSpPr/>
            <p:nvPr/>
          </p:nvSpPr>
          <p:spPr>
            <a:xfrm rot="-2700000">
              <a:off x="5924186" y="514684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147" name="tx147"/>
            <p:cNvSpPr/>
            <p:nvPr/>
          </p:nvSpPr>
          <p:spPr>
            <a:xfrm rot="-2700000">
              <a:off x="6126661" y="5159965"/>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148" name="tx148"/>
            <p:cNvSpPr/>
            <p:nvPr/>
          </p:nvSpPr>
          <p:spPr>
            <a:xfrm rot="-2700000">
              <a:off x="6259985" y="5201734"/>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149" name="tx149"/>
            <p:cNvSpPr/>
            <p:nvPr/>
          </p:nvSpPr>
          <p:spPr>
            <a:xfrm rot="-2700000">
              <a:off x="6446304" y="522155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150" name="tx150"/>
            <p:cNvSpPr/>
            <p:nvPr/>
          </p:nvSpPr>
          <p:spPr>
            <a:xfrm rot="-2700000">
              <a:off x="6744155" y="5195171"/>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151" name="tx151"/>
            <p:cNvSpPr/>
            <p:nvPr/>
          </p:nvSpPr>
          <p:spPr>
            <a:xfrm rot="-2700000">
              <a:off x="6988854" y="5190807"/>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152" name="tx152"/>
            <p:cNvSpPr/>
            <p:nvPr/>
          </p:nvSpPr>
          <p:spPr>
            <a:xfrm rot="-2700000">
              <a:off x="6692519" y="5410547"/>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153" name="tx153"/>
            <p:cNvSpPr/>
            <p:nvPr/>
          </p:nvSpPr>
          <p:spPr>
            <a:xfrm rot="-2700000">
              <a:off x="7420029" y="5206195"/>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154" name="tx154"/>
            <p:cNvSpPr/>
            <p:nvPr/>
          </p:nvSpPr>
          <p:spPr>
            <a:xfrm rot="-2700000">
              <a:off x="7622504" y="521932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155" name="tx155"/>
            <p:cNvSpPr/>
            <p:nvPr/>
          </p:nvSpPr>
          <p:spPr>
            <a:xfrm rot="-2700000">
              <a:off x="7862208" y="5217026"/>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156" name="tx156"/>
            <p:cNvSpPr/>
            <p:nvPr/>
          </p:nvSpPr>
          <p:spPr>
            <a:xfrm rot="-2700000">
              <a:off x="8060703" y="5231800"/>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157" name="tx157"/>
            <p:cNvSpPr/>
            <p:nvPr/>
          </p:nvSpPr>
          <p:spPr>
            <a:xfrm rot="-2700000">
              <a:off x="7831411" y="5423769"/>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158" name="tx158"/>
            <p:cNvSpPr/>
            <p:nvPr/>
          </p:nvSpPr>
          <p:spPr>
            <a:xfrm rot="-2700000">
              <a:off x="8209263" y="5364252"/>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159" name="tx159"/>
            <p:cNvSpPr/>
            <p:nvPr/>
          </p:nvSpPr>
          <p:spPr>
            <a:xfrm rot="-5400000">
              <a:off x="24920" y="3247113"/>
              <a:ext cx="73801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zero-dose</a:t>
              </a:r>
            </a:p>
          </p:txBody>
        </p:sp>
        <p:sp>
          <p:nvSpPr>
            <p:cNvPr id="160" name="tx160"/>
            <p:cNvSpPr/>
            <p:nvPr/>
          </p:nvSpPr>
          <p:spPr>
            <a:xfrm>
              <a:off x="2454068" y="6312825"/>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61" name="rc161"/>
            <p:cNvSpPr/>
            <p:nvPr/>
          </p:nvSpPr>
          <p:spPr>
            <a:xfrm>
              <a:off x="3790688" y="6262114"/>
              <a:ext cx="201456" cy="201456"/>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162" name="rc162"/>
            <p:cNvSpPr/>
            <p:nvPr/>
          </p:nvSpPr>
          <p:spPr>
            <a:xfrm>
              <a:off x="4338969" y="626211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163" name="rc163"/>
            <p:cNvSpPr/>
            <p:nvPr/>
          </p:nvSpPr>
          <p:spPr>
            <a:xfrm>
              <a:off x="4983536" y="6262114"/>
              <a:ext cx="201456" cy="20145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64" name="rc164"/>
            <p:cNvSpPr/>
            <p:nvPr/>
          </p:nvSpPr>
          <p:spPr>
            <a:xfrm>
              <a:off x="5628103" y="626211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65" name="rc165"/>
            <p:cNvSpPr/>
            <p:nvPr/>
          </p:nvSpPr>
          <p:spPr>
            <a:xfrm>
              <a:off x="6272670" y="6262114"/>
              <a:ext cx="201456" cy="20145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66" name="rc166"/>
            <p:cNvSpPr/>
            <p:nvPr/>
          </p:nvSpPr>
          <p:spPr>
            <a:xfrm>
              <a:off x="6917237" y="6262114"/>
              <a:ext cx="201455" cy="2014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67" name="tx167"/>
            <p:cNvSpPr/>
            <p:nvPr/>
          </p:nvSpPr>
          <p:spPr>
            <a:xfrm>
              <a:off x="4070733" y="6322837"/>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168" name="tx168"/>
            <p:cNvSpPr/>
            <p:nvPr/>
          </p:nvSpPr>
          <p:spPr>
            <a:xfrm>
              <a:off x="4619014"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169" name="tx169"/>
            <p:cNvSpPr/>
            <p:nvPr/>
          </p:nvSpPr>
          <p:spPr>
            <a:xfrm>
              <a:off x="5263581"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170" name="tx170"/>
            <p:cNvSpPr/>
            <p:nvPr/>
          </p:nvSpPr>
          <p:spPr>
            <a:xfrm>
              <a:off x="5908148"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171" name="tx171"/>
            <p:cNvSpPr/>
            <p:nvPr/>
          </p:nvSpPr>
          <p:spPr>
            <a:xfrm>
              <a:off x="6552715"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172" name="tx172"/>
            <p:cNvSpPr/>
            <p:nvPr/>
          </p:nvSpPr>
          <p:spPr>
            <a:xfrm>
              <a:off x="7197282" y="6322837"/>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173" name="tx173"/>
            <p:cNvSpPr/>
            <p:nvPr/>
          </p:nvSpPr>
          <p:spPr>
            <a:xfrm>
              <a:off x="831873" y="1368037"/>
              <a:ext cx="398221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Number of zero-dose children, by country, AMR, 2025</a:t>
              </a:r>
            </a:p>
          </p:txBody>
        </p:sp>
        <p:sp>
          <p:nvSpPr>
            <p:cNvPr id="174" name="tx174"/>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17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number of zero-dose children in 2025, by country in AMR. Bars are coloured based on DTP1 coverage.
In 2025, Mexico had the highest absolute number of zero-dose children, with 89% DTP1 coverage.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7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Approximately 75% of zero-dose children in AMR live in just 8 countries, highlighting where intensified efforts could have the greatest regional impact on zero-dose numbers.</a:t>
            </a:r>
          </a:p>
        </p:txBody>
      </p:sp>
      <p:grpSp xmlns:pic="http://schemas.openxmlformats.org/drawingml/2006/picture">
        <p:nvGrpSpPr>
          <p:cNvPr id="177" name=""/>
          <p:cNvGrpSpPr/>
          <p:nvPr/>
        </p:nvGrpSpPr>
        <p:grpSpPr>
          <a:xfrm>
            <a:off x="292608" y="914400"/>
            <a:ext cx="8595360" cy="28575"/>
            <a:chOff x="292608" y="914400"/>
            <a:chExt cx="8595360" cy="28575"/>
          </a:xfrm>
        </p:grpSpPr>
        <p:sp>
          <p:nvSpPr>
            <p:cNvPr id="178"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79"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9090" y="4901086"/>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5" name="pl5"/>
            <p:cNvSpPr/>
            <p:nvPr/>
          </p:nvSpPr>
          <p:spPr>
            <a:xfrm>
              <a:off x="869090" y="4187106"/>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6" name="pl6"/>
            <p:cNvSpPr/>
            <p:nvPr/>
          </p:nvSpPr>
          <p:spPr>
            <a:xfrm>
              <a:off x="869090" y="3473125"/>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7" name="pl7"/>
            <p:cNvSpPr/>
            <p:nvPr/>
          </p:nvSpPr>
          <p:spPr>
            <a:xfrm>
              <a:off x="869090" y="2759144"/>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8" name="pl8"/>
            <p:cNvSpPr/>
            <p:nvPr/>
          </p:nvSpPr>
          <p:spPr>
            <a:xfrm>
              <a:off x="869090" y="2045163"/>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9" name="pl9"/>
            <p:cNvSpPr/>
            <p:nvPr/>
          </p:nvSpPr>
          <p:spPr>
            <a:xfrm>
              <a:off x="869090" y="5258077"/>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0" name="pl10"/>
            <p:cNvSpPr/>
            <p:nvPr/>
          </p:nvSpPr>
          <p:spPr>
            <a:xfrm>
              <a:off x="869090" y="4544096"/>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1" name="pl11"/>
            <p:cNvSpPr/>
            <p:nvPr/>
          </p:nvSpPr>
          <p:spPr>
            <a:xfrm>
              <a:off x="869090" y="3830115"/>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2" name="pl12"/>
            <p:cNvSpPr/>
            <p:nvPr/>
          </p:nvSpPr>
          <p:spPr>
            <a:xfrm>
              <a:off x="869090" y="3116134"/>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3" name="pl13"/>
            <p:cNvSpPr/>
            <p:nvPr/>
          </p:nvSpPr>
          <p:spPr>
            <a:xfrm>
              <a:off x="869090" y="2402154"/>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4" name="pl14"/>
            <p:cNvSpPr/>
            <p:nvPr/>
          </p:nvSpPr>
          <p:spPr>
            <a:xfrm>
              <a:off x="869090" y="1688173"/>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5" name="pl15"/>
            <p:cNvSpPr/>
            <p:nvPr/>
          </p:nvSpPr>
          <p:spPr>
            <a:xfrm>
              <a:off x="1008953"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42059"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75164"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08270"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941376"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174481"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07587"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640693"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873799"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106904"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340010"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573116"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806221"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4039327"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272433"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505539"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738644"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4971750"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5204856"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5437961"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671067"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5904173"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6137279"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6370384"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6603490"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6836596"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7069701"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7302807"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7535913"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7769018"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8002124"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8235230"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8468336"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8701441"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8934547"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869090" y="2402154"/>
              <a:ext cx="8205320" cy="0"/>
            </a:xfrm>
            <a:custGeom>
              <a:avLst/>
              <a:pathLst>
                <a:path w="8205320" h="0">
                  <a:moveTo>
                    <a:pt x="0" y="0"/>
                  </a:moveTo>
                  <a:lnTo>
                    <a:pt x="8205320" y="0"/>
                  </a:lnTo>
                  <a:lnTo>
                    <a:pt x="8205320" y="0"/>
                  </a:lnTo>
                </a:path>
              </a:pathLst>
            </a:custGeom>
            <a:ln w="16260" cap="flat">
              <a:solidFill>
                <a:srgbClr val="7F7F7F">
                  <a:alpha val="100000"/>
                </a:srgbClr>
              </a:solidFill>
              <a:prstDash val="dash"/>
              <a:round/>
            </a:ln>
          </p:spPr>
          <p:txBody>
            <a:bodyPr/>
            <a:lstStyle/>
            <a:p/>
          </p:txBody>
        </p:sp>
        <p:sp>
          <p:nvSpPr>
            <p:cNvPr id="51" name="rc51"/>
            <p:cNvSpPr/>
            <p:nvPr/>
          </p:nvSpPr>
          <p:spPr>
            <a:xfrm>
              <a:off x="904055" y="2402154"/>
              <a:ext cx="209795" cy="2919553"/>
            </a:xfrm>
            <a:prstGeom prst="rect">
              <a:avLst/>
            </a:prstGeom>
            <a:solidFill>
              <a:srgbClr val="F26829">
                <a:alpha val="100000"/>
              </a:srgbClr>
            </a:solidFill>
          </p:spPr>
          <p:txBody>
            <a:bodyPr/>
            <a:lstStyle/>
            <a:p/>
          </p:txBody>
        </p:sp>
        <p:sp>
          <p:nvSpPr>
            <p:cNvPr id="52" name="rc52"/>
            <p:cNvSpPr/>
            <p:nvPr/>
          </p:nvSpPr>
          <p:spPr>
            <a:xfrm>
              <a:off x="1137161" y="2402154"/>
              <a:ext cx="209795" cy="1748324"/>
            </a:xfrm>
            <a:prstGeom prst="rect">
              <a:avLst/>
            </a:prstGeom>
            <a:solidFill>
              <a:srgbClr val="F26829">
                <a:alpha val="100000"/>
              </a:srgbClr>
            </a:solidFill>
          </p:spPr>
          <p:txBody>
            <a:bodyPr/>
            <a:lstStyle/>
            <a:p/>
          </p:txBody>
        </p:sp>
        <p:sp>
          <p:nvSpPr>
            <p:cNvPr id="53" name="rc53"/>
            <p:cNvSpPr/>
            <p:nvPr/>
          </p:nvSpPr>
          <p:spPr>
            <a:xfrm>
              <a:off x="1370267" y="2402154"/>
              <a:ext cx="209795" cy="502828"/>
            </a:xfrm>
            <a:prstGeom prst="rect">
              <a:avLst/>
            </a:prstGeom>
            <a:solidFill>
              <a:srgbClr val="F26829">
                <a:alpha val="100000"/>
              </a:srgbClr>
            </a:solidFill>
          </p:spPr>
          <p:txBody>
            <a:bodyPr/>
            <a:lstStyle/>
            <a:p/>
          </p:txBody>
        </p:sp>
        <p:sp>
          <p:nvSpPr>
            <p:cNvPr id="54" name="rc54"/>
            <p:cNvSpPr/>
            <p:nvPr/>
          </p:nvSpPr>
          <p:spPr>
            <a:xfrm>
              <a:off x="1603373" y="2402154"/>
              <a:ext cx="209795" cy="73325"/>
            </a:xfrm>
            <a:prstGeom prst="rect">
              <a:avLst/>
            </a:prstGeom>
            <a:solidFill>
              <a:srgbClr val="F26829">
                <a:alpha val="100000"/>
              </a:srgbClr>
            </a:solidFill>
          </p:spPr>
          <p:txBody>
            <a:bodyPr/>
            <a:lstStyle/>
            <a:p/>
          </p:txBody>
        </p:sp>
        <p:sp>
          <p:nvSpPr>
            <p:cNvPr id="55" name="rc55"/>
            <p:cNvSpPr/>
            <p:nvPr/>
          </p:nvSpPr>
          <p:spPr>
            <a:xfrm>
              <a:off x="1836478" y="2402154"/>
              <a:ext cx="209795" cy="19020"/>
            </a:xfrm>
            <a:prstGeom prst="rect">
              <a:avLst/>
            </a:prstGeom>
            <a:solidFill>
              <a:srgbClr val="F26829">
                <a:alpha val="100000"/>
              </a:srgbClr>
            </a:solidFill>
          </p:spPr>
          <p:txBody>
            <a:bodyPr/>
            <a:lstStyle/>
            <a:p/>
          </p:txBody>
        </p:sp>
        <p:sp>
          <p:nvSpPr>
            <p:cNvPr id="56" name="rc56"/>
            <p:cNvSpPr/>
            <p:nvPr/>
          </p:nvSpPr>
          <p:spPr>
            <a:xfrm>
              <a:off x="2069584" y="2402154"/>
              <a:ext cx="209795" cy="15736"/>
            </a:xfrm>
            <a:prstGeom prst="rect">
              <a:avLst/>
            </a:prstGeom>
            <a:solidFill>
              <a:srgbClr val="F26829">
                <a:alpha val="100000"/>
              </a:srgbClr>
            </a:solidFill>
          </p:spPr>
          <p:txBody>
            <a:bodyPr/>
            <a:lstStyle/>
            <a:p/>
          </p:txBody>
        </p:sp>
        <p:sp>
          <p:nvSpPr>
            <p:cNvPr id="57" name="rc57"/>
            <p:cNvSpPr/>
            <p:nvPr/>
          </p:nvSpPr>
          <p:spPr>
            <a:xfrm>
              <a:off x="2302690" y="2402154"/>
              <a:ext cx="209795" cy="14136"/>
            </a:xfrm>
            <a:prstGeom prst="rect">
              <a:avLst/>
            </a:prstGeom>
            <a:solidFill>
              <a:srgbClr val="F26829">
                <a:alpha val="100000"/>
              </a:srgbClr>
            </a:solidFill>
          </p:spPr>
          <p:txBody>
            <a:bodyPr/>
            <a:lstStyle/>
            <a:p/>
          </p:txBody>
        </p:sp>
        <p:sp>
          <p:nvSpPr>
            <p:cNvPr id="58" name="rc58"/>
            <p:cNvSpPr/>
            <p:nvPr/>
          </p:nvSpPr>
          <p:spPr>
            <a:xfrm>
              <a:off x="2535795" y="2402154"/>
              <a:ext cx="209795" cy="10152"/>
            </a:xfrm>
            <a:prstGeom prst="rect">
              <a:avLst/>
            </a:prstGeom>
            <a:solidFill>
              <a:srgbClr val="F26829">
                <a:alpha val="100000"/>
              </a:srgbClr>
            </a:solidFill>
          </p:spPr>
          <p:txBody>
            <a:bodyPr/>
            <a:lstStyle/>
            <a:p/>
          </p:txBody>
        </p:sp>
        <p:sp>
          <p:nvSpPr>
            <p:cNvPr id="59" name="rc59"/>
            <p:cNvSpPr/>
            <p:nvPr/>
          </p:nvSpPr>
          <p:spPr>
            <a:xfrm>
              <a:off x="2768901" y="2402154"/>
              <a:ext cx="209795" cy="9467"/>
            </a:xfrm>
            <a:prstGeom prst="rect">
              <a:avLst/>
            </a:prstGeom>
            <a:solidFill>
              <a:srgbClr val="F26829">
                <a:alpha val="100000"/>
              </a:srgbClr>
            </a:solidFill>
          </p:spPr>
          <p:txBody>
            <a:bodyPr/>
            <a:lstStyle/>
            <a:p/>
          </p:txBody>
        </p:sp>
        <p:sp>
          <p:nvSpPr>
            <p:cNvPr id="60" name="rc60"/>
            <p:cNvSpPr/>
            <p:nvPr/>
          </p:nvSpPr>
          <p:spPr>
            <a:xfrm>
              <a:off x="3002007" y="2402154"/>
              <a:ext cx="209795" cy="3541"/>
            </a:xfrm>
            <a:prstGeom prst="rect">
              <a:avLst/>
            </a:prstGeom>
            <a:solidFill>
              <a:srgbClr val="F26829">
                <a:alpha val="100000"/>
              </a:srgbClr>
            </a:solidFill>
          </p:spPr>
          <p:txBody>
            <a:bodyPr/>
            <a:lstStyle/>
            <a:p/>
          </p:txBody>
        </p:sp>
        <p:sp>
          <p:nvSpPr>
            <p:cNvPr id="61" name="rc61"/>
            <p:cNvSpPr/>
            <p:nvPr/>
          </p:nvSpPr>
          <p:spPr>
            <a:xfrm>
              <a:off x="3235112" y="2402154"/>
              <a:ext cx="209795" cy="2199"/>
            </a:xfrm>
            <a:prstGeom prst="rect">
              <a:avLst/>
            </a:prstGeom>
            <a:solidFill>
              <a:srgbClr val="F26829">
                <a:alpha val="100000"/>
              </a:srgbClr>
            </a:solidFill>
          </p:spPr>
          <p:txBody>
            <a:bodyPr/>
            <a:lstStyle/>
            <a:p/>
          </p:txBody>
        </p:sp>
        <p:sp>
          <p:nvSpPr>
            <p:cNvPr id="62" name="rc62"/>
            <p:cNvSpPr/>
            <p:nvPr/>
          </p:nvSpPr>
          <p:spPr>
            <a:xfrm>
              <a:off x="3468218" y="2402154"/>
              <a:ext cx="209795" cy="942"/>
            </a:xfrm>
            <a:prstGeom prst="rect">
              <a:avLst/>
            </a:prstGeom>
            <a:solidFill>
              <a:srgbClr val="F26829">
                <a:alpha val="100000"/>
              </a:srgbClr>
            </a:solidFill>
          </p:spPr>
          <p:txBody>
            <a:bodyPr/>
            <a:lstStyle/>
            <a:p/>
          </p:txBody>
        </p:sp>
        <p:sp>
          <p:nvSpPr>
            <p:cNvPr id="63" name="rc63"/>
            <p:cNvSpPr/>
            <p:nvPr/>
          </p:nvSpPr>
          <p:spPr>
            <a:xfrm>
              <a:off x="3701324" y="2402154"/>
              <a:ext cx="209795" cy="614"/>
            </a:xfrm>
            <a:prstGeom prst="rect">
              <a:avLst/>
            </a:prstGeom>
            <a:solidFill>
              <a:srgbClr val="F26829">
                <a:alpha val="100000"/>
              </a:srgbClr>
            </a:solidFill>
          </p:spPr>
          <p:txBody>
            <a:bodyPr/>
            <a:lstStyle/>
            <a:p/>
          </p:txBody>
        </p:sp>
        <p:sp>
          <p:nvSpPr>
            <p:cNvPr id="64" name="rc64"/>
            <p:cNvSpPr/>
            <p:nvPr/>
          </p:nvSpPr>
          <p:spPr>
            <a:xfrm>
              <a:off x="3934430" y="2402154"/>
              <a:ext cx="209795" cy="571"/>
            </a:xfrm>
            <a:prstGeom prst="rect">
              <a:avLst/>
            </a:prstGeom>
            <a:solidFill>
              <a:srgbClr val="F26829">
                <a:alpha val="100000"/>
              </a:srgbClr>
            </a:solidFill>
          </p:spPr>
          <p:txBody>
            <a:bodyPr/>
            <a:lstStyle/>
            <a:p/>
          </p:txBody>
        </p:sp>
        <p:sp>
          <p:nvSpPr>
            <p:cNvPr id="65" name="rc65"/>
            <p:cNvSpPr/>
            <p:nvPr/>
          </p:nvSpPr>
          <p:spPr>
            <a:xfrm>
              <a:off x="4167535" y="2402154"/>
              <a:ext cx="209795" cy="171"/>
            </a:xfrm>
            <a:prstGeom prst="rect">
              <a:avLst/>
            </a:prstGeom>
            <a:solidFill>
              <a:srgbClr val="F26829">
                <a:alpha val="100000"/>
              </a:srgbClr>
            </a:solidFill>
          </p:spPr>
          <p:txBody>
            <a:bodyPr/>
            <a:lstStyle/>
            <a:p/>
          </p:txBody>
        </p:sp>
        <p:sp>
          <p:nvSpPr>
            <p:cNvPr id="66" name="rc66"/>
            <p:cNvSpPr/>
            <p:nvPr/>
          </p:nvSpPr>
          <p:spPr>
            <a:xfrm>
              <a:off x="4400641" y="2402154"/>
              <a:ext cx="209795" cy="157"/>
            </a:xfrm>
            <a:prstGeom prst="rect">
              <a:avLst/>
            </a:prstGeom>
            <a:solidFill>
              <a:srgbClr val="F26829">
                <a:alpha val="100000"/>
              </a:srgbClr>
            </a:solidFill>
          </p:spPr>
          <p:txBody>
            <a:bodyPr/>
            <a:lstStyle/>
            <a:p/>
          </p:txBody>
        </p:sp>
        <p:sp>
          <p:nvSpPr>
            <p:cNvPr id="67" name="rc67"/>
            <p:cNvSpPr/>
            <p:nvPr/>
          </p:nvSpPr>
          <p:spPr>
            <a:xfrm>
              <a:off x="4633747" y="2402154"/>
              <a:ext cx="209795" cy="42"/>
            </a:xfrm>
            <a:prstGeom prst="rect">
              <a:avLst/>
            </a:prstGeom>
            <a:solidFill>
              <a:srgbClr val="F26829">
                <a:alpha val="100000"/>
              </a:srgbClr>
            </a:solidFill>
          </p:spPr>
          <p:txBody>
            <a:bodyPr/>
            <a:lstStyle/>
            <a:p/>
          </p:txBody>
        </p:sp>
        <p:sp>
          <p:nvSpPr>
            <p:cNvPr id="68" name="rc68"/>
            <p:cNvSpPr/>
            <p:nvPr/>
          </p:nvSpPr>
          <p:spPr>
            <a:xfrm>
              <a:off x="4866852" y="2402154"/>
              <a:ext cx="209795" cy="28"/>
            </a:xfrm>
            <a:prstGeom prst="rect">
              <a:avLst/>
            </a:prstGeom>
            <a:solidFill>
              <a:srgbClr val="F26829">
                <a:alpha val="100000"/>
              </a:srgbClr>
            </a:solidFill>
          </p:spPr>
          <p:txBody>
            <a:bodyPr/>
            <a:lstStyle/>
            <a:p/>
          </p:txBody>
        </p:sp>
        <p:sp>
          <p:nvSpPr>
            <p:cNvPr id="69" name="rc69"/>
            <p:cNvSpPr/>
            <p:nvPr/>
          </p:nvSpPr>
          <p:spPr>
            <a:xfrm>
              <a:off x="5099958" y="2402154"/>
              <a:ext cx="209795" cy="14"/>
            </a:xfrm>
            <a:prstGeom prst="rect">
              <a:avLst/>
            </a:prstGeom>
            <a:solidFill>
              <a:srgbClr val="F26829">
                <a:alpha val="100000"/>
              </a:srgbClr>
            </a:solidFill>
          </p:spPr>
          <p:txBody>
            <a:bodyPr/>
            <a:lstStyle/>
            <a:p/>
          </p:txBody>
        </p:sp>
        <p:sp>
          <p:nvSpPr>
            <p:cNvPr id="70" name="rc70"/>
            <p:cNvSpPr/>
            <p:nvPr/>
          </p:nvSpPr>
          <p:spPr>
            <a:xfrm>
              <a:off x="5333064" y="2402154"/>
              <a:ext cx="209795" cy="0"/>
            </a:xfrm>
            <a:prstGeom prst="rect">
              <a:avLst/>
            </a:prstGeom>
            <a:solidFill>
              <a:srgbClr val="F26829">
                <a:alpha val="100000"/>
              </a:srgbClr>
            </a:solidFill>
          </p:spPr>
          <p:txBody>
            <a:bodyPr/>
            <a:lstStyle/>
            <a:p/>
          </p:txBody>
        </p:sp>
        <p:sp>
          <p:nvSpPr>
            <p:cNvPr id="71" name="rc71"/>
            <p:cNvSpPr/>
            <p:nvPr/>
          </p:nvSpPr>
          <p:spPr>
            <a:xfrm>
              <a:off x="5566170" y="2402154"/>
              <a:ext cx="209795" cy="0"/>
            </a:xfrm>
            <a:prstGeom prst="rect">
              <a:avLst/>
            </a:prstGeom>
            <a:solidFill>
              <a:srgbClr val="F26829">
                <a:alpha val="100000"/>
              </a:srgbClr>
            </a:solidFill>
          </p:spPr>
          <p:txBody>
            <a:bodyPr/>
            <a:lstStyle/>
            <a:p/>
          </p:txBody>
        </p:sp>
        <p:sp>
          <p:nvSpPr>
            <p:cNvPr id="72" name="rc72"/>
            <p:cNvSpPr/>
            <p:nvPr/>
          </p:nvSpPr>
          <p:spPr>
            <a:xfrm>
              <a:off x="5799275" y="2402082"/>
              <a:ext cx="209795" cy="71"/>
            </a:xfrm>
            <a:prstGeom prst="rect">
              <a:avLst/>
            </a:prstGeom>
            <a:solidFill>
              <a:srgbClr val="F26829">
                <a:alpha val="100000"/>
              </a:srgbClr>
            </a:solidFill>
          </p:spPr>
          <p:txBody>
            <a:bodyPr/>
            <a:lstStyle/>
            <a:p/>
          </p:txBody>
        </p:sp>
        <p:sp>
          <p:nvSpPr>
            <p:cNvPr id="73" name="rc73"/>
            <p:cNvSpPr/>
            <p:nvPr/>
          </p:nvSpPr>
          <p:spPr>
            <a:xfrm>
              <a:off x="6032381" y="2402054"/>
              <a:ext cx="209795" cy="99"/>
            </a:xfrm>
            <a:prstGeom prst="rect">
              <a:avLst/>
            </a:prstGeom>
            <a:solidFill>
              <a:srgbClr val="F26829">
                <a:alpha val="100000"/>
              </a:srgbClr>
            </a:solidFill>
          </p:spPr>
          <p:txBody>
            <a:bodyPr/>
            <a:lstStyle/>
            <a:p/>
          </p:txBody>
        </p:sp>
        <p:sp>
          <p:nvSpPr>
            <p:cNvPr id="74" name="rc74"/>
            <p:cNvSpPr/>
            <p:nvPr/>
          </p:nvSpPr>
          <p:spPr>
            <a:xfrm>
              <a:off x="6265487" y="2400854"/>
              <a:ext cx="209795" cy="1299"/>
            </a:xfrm>
            <a:prstGeom prst="rect">
              <a:avLst/>
            </a:prstGeom>
            <a:solidFill>
              <a:srgbClr val="F26829">
                <a:alpha val="100000"/>
              </a:srgbClr>
            </a:solidFill>
          </p:spPr>
          <p:txBody>
            <a:bodyPr/>
            <a:lstStyle/>
            <a:p/>
          </p:txBody>
        </p:sp>
        <p:sp>
          <p:nvSpPr>
            <p:cNvPr id="75" name="rc75"/>
            <p:cNvSpPr/>
            <p:nvPr/>
          </p:nvSpPr>
          <p:spPr>
            <a:xfrm>
              <a:off x="6498592" y="2399640"/>
              <a:ext cx="209795" cy="2513"/>
            </a:xfrm>
            <a:prstGeom prst="rect">
              <a:avLst/>
            </a:prstGeom>
            <a:solidFill>
              <a:srgbClr val="F26829">
                <a:alpha val="100000"/>
              </a:srgbClr>
            </a:solidFill>
          </p:spPr>
          <p:txBody>
            <a:bodyPr/>
            <a:lstStyle/>
            <a:p/>
          </p:txBody>
        </p:sp>
        <p:sp>
          <p:nvSpPr>
            <p:cNvPr id="76" name="rc76"/>
            <p:cNvSpPr/>
            <p:nvPr/>
          </p:nvSpPr>
          <p:spPr>
            <a:xfrm>
              <a:off x="6731698" y="2399369"/>
              <a:ext cx="209795" cy="2784"/>
            </a:xfrm>
            <a:prstGeom prst="rect">
              <a:avLst/>
            </a:prstGeom>
            <a:solidFill>
              <a:srgbClr val="F26829">
                <a:alpha val="100000"/>
              </a:srgbClr>
            </a:solidFill>
          </p:spPr>
          <p:txBody>
            <a:bodyPr/>
            <a:lstStyle/>
            <a:p/>
          </p:txBody>
        </p:sp>
        <p:sp>
          <p:nvSpPr>
            <p:cNvPr id="77" name="rc77"/>
            <p:cNvSpPr/>
            <p:nvPr/>
          </p:nvSpPr>
          <p:spPr>
            <a:xfrm>
              <a:off x="6964804" y="2399055"/>
              <a:ext cx="209795" cy="3098"/>
            </a:xfrm>
            <a:prstGeom prst="rect">
              <a:avLst/>
            </a:prstGeom>
            <a:solidFill>
              <a:srgbClr val="F26829">
                <a:alpha val="100000"/>
              </a:srgbClr>
            </a:solidFill>
          </p:spPr>
          <p:txBody>
            <a:bodyPr/>
            <a:lstStyle/>
            <a:p/>
          </p:txBody>
        </p:sp>
        <p:sp>
          <p:nvSpPr>
            <p:cNvPr id="78" name="rc78"/>
            <p:cNvSpPr/>
            <p:nvPr/>
          </p:nvSpPr>
          <p:spPr>
            <a:xfrm>
              <a:off x="7197910" y="2397784"/>
              <a:ext cx="209795" cy="4369"/>
            </a:xfrm>
            <a:prstGeom prst="rect">
              <a:avLst/>
            </a:prstGeom>
            <a:solidFill>
              <a:srgbClr val="F26829">
                <a:alpha val="100000"/>
              </a:srgbClr>
            </a:solidFill>
          </p:spPr>
          <p:txBody>
            <a:bodyPr/>
            <a:lstStyle/>
            <a:p/>
          </p:txBody>
        </p:sp>
        <p:sp>
          <p:nvSpPr>
            <p:cNvPr id="79" name="rc79"/>
            <p:cNvSpPr/>
            <p:nvPr/>
          </p:nvSpPr>
          <p:spPr>
            <a:xfrm>
              <a:off x="7431015" y="2392986"/>
              <a:ext cx="209795" cy="9167"/>
            </a:xfrm>
            <a:prstGeom prst="rect">
              <a:avLst/>
            </a:prstGeom>
            <a:solidFill>
              <a:srgbClr val="F26829">
                <a:alpha val="100000"/>
              </a:srgbClr>
            </a:solidFill>
          </p:spPr>
          <p:txBody>
            <a:bodyPr/>
            <a:lstStyle/>
            <a:p/>
          </p:txBody>
        </p:sp>
        <p:sp>
          <p:nvSpPr>
            <p:cNvPr id="80" name="rc80"/>
            <p:cNvSpPr/>
            <p:nvPr/>
          </p:nvSpPr>
          <p:spPr>
            <a:xfrm>
              <a:off x="7664121" y="2387860"/>
              <a:ext cx="209795" cy="14293"/>
            </a:xfrm>
            <a:prstGeom prst="rect">
              <a:avLst/>
            </a:prstGeom>
            <a:solidFill>
              <a:srgbClr val="F26829">
                <a:alpha val="100000"/>
              </a:srgbClr>
            </a:solidFill>
          </p:spPr>
          <p:txBody>
            <a:bodyPr/>
            <a:lstStyle/>
            <a:p/>
          </p:txBody>
        </p:sp>
        <p:sp>
          <p:nvSpPr>
            <p:cNvPr id="81" name="rc81"/>
            <p:cNvSpPr/>
            <p:nvPr/>
          </p:nvSpPr>
          <p:spPr>
            <a:xfrm>
              <a:off x="7897227" y="2384304"/>
              <a:ext cx="209795" cy="17849"/>
            </a:xfrm>
            <a:prstGeom prst="rect">
              <a:avLst/>
            </a:prstGeom>
            <a:solidFill>
              <a:srgbClr val="F26829">
                <a:alpha val="100000"/>
              </a:srgbClr>
            </a:solidFill>
          </p:spPr>
          <p:txBody>
            <a:bodyPr/>
            <a:lstStyle/>
            <a:p/>
          </p:txBody>
        </p:sp>
        <p:sp>
          <p:nvSpPr>
            <p:cNvPr id="82" name="rc82"/>
            <p:cNvSpPr/>
            <p:nvPr/>
          </p:nvSpPr>
          <p:spPr>
            <a:xfrm>
              <a:off x="8130332" y="2368539"/>
              <a:ext cx="209795" cy="33614"/>
            </a:xfrm>
            <a:prstGeom prst="rect">
              <a:avLst/>
            </a:prstGeom>
            <a:solidFill>
              <a:srgbClr val="F26829">
                <a:alpha val="100000"/>
              </a:srgbClr>
            </a:solidFill>
          </p:spPr>
          <p:txBody>
            <a:bodyPr/>
            <a:lstStyle/>
            <a:p/>
          </p:txBody>
        </p:sp>
        <p:sp>
          <p:nvSpPr>
            <p:cNvPr id="83" name="rc83"/>
            <p:cNvSpPr/>
            <p:nvPr/>
          </p:nvSpPr>
          <p:spPr>
            <a:xfrm>
              <a:off x="8363438" y="2138738"/>
              <a:ext cx="209795" cy="263416"/>
            </a:xfrm>
            <a:prstGeom prst="rect">
              <a:avLst/>
            </a:prstGeom>
            <a:solidFill>
              <a:srgbClr val="F26829">
                <a:alpha val="100000"/>
              </a:srgbClr>
            </a:solidFill>
          </p:spPr>
          <p:txBody>
            <a:bodyPr/>
            <a:lstStyle/>
            <a:p/>
          </p:txBody>
        </p:sp>
        <p:sp>
          <p:nvSpPr>
            <p:cNvPr id="84" name="rc84"/>
            <p:cNvSpPr/>
            <p:nvPr/>
          </p:nvSpPr>
          <p:spPr>
            <a:xfrm>
              <a:off x="8596544" y="1866996"/>
              <a:ext cx="209795" cy="535157"/>
            </a:xfrm>
            <a:prstGeom prst="rect">
              <a:avLst/>
            </a:prstGeom>
            <a:solidFill>
              <a:srgbClr val="F26829">
                <a:alpha val="100000"/>
              </a:srgbClr>
            </a:solidFill>
          </p:spPr>
          <p:txBody>
            <a:bodyPr/>
            <a:lstStyle/>
            <a:p/>
          </p:txBody>
        </p:sp>
        <p:sp>
          <p:nvSpPr>
            <p:cNvPr id="85" name="rc85"/>
            <p:cNvSpPr/>
            <p:nvPr/>
          </p:nvSpPr>
          <p:spPr>
            <a:xfrm>
              <a:off x="8829649" y="1770366"/>
              <a:ext cx="209795" cy="631787"/>
            </a:xfrm>
            <a:prstGeom prst="rect">
              <a:avLst/>
            </a:prstGeom>
            <a:solidFill>
              <a:srgbClr val="F26829">
                <a:alpha val="100000"/>
              </a:srgbClr>
            </a:solidFill>
          </p:spPr>
          <p:txBody>
            <a:bodyPr/>
            <a:lstStyle/>
            <a:p/>
          </p:txBody>
        </p:sp>
        <p:sp>
          <p:nvSpPr>
            <p:cNvPr id="86" name="tx86"/>
            <p:cNvSpPr/>
            <p:nvPr/>
          </p:nvSpPr>
          <p:spPr>
            <a:xfrm>
              <a:off x="5407832" y="22701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7" name="tx87"/>
            <p:cNvSpPr/>
            <p:nvPr/>
          </p:nvSpPr>
          <p:spPr>
            <a:xfrm>
              <a:off x="5640938" y="22701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8" name="tx88"/>
            <p:cNvSpPr/>
            <p:nvPr/>
          </p:nvSpPr>
          <p:spPr>
            <a:xfrm>
              <a:off x="5810767" y="227010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89" name="tx89"/>
            <p:cNvSpPr/>
            <p:nvPr/>
          </p:nvSpPr>
          <p:spPr>
            <a:xfrm>
              <a:off x="6043873" y="227007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90" name="tx90"/>
            <p:cNvSpPr/>
            <p:nvPr/>
          </p:nvSpPr>
          <p:spPr>
            <a:xfrm>
              <a:off x="6276978" y="2268879"/>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91" name="tx91"/>
            <p:cNvSpPr/>
            <p:nvPr/>
          </p:nvSpPr>
          <p:spPr>
            <a:xfrm>
              <a:off x="6510084" y="2267665"/>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92" name="tx92"/>
            <p:cNvSpPr/>
            <p:nvPr/>
          </p:nvSpPr>
          <p:spPr>
            <a:xfrm>
              <a:off x="6743190" y="2267394"/>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93" name="tx93"/>
            <p:cNvSpPr/>
            <p:nvPr/>
          </p:nvSpPr>
          <p:spPr>
            <a:xfrm>
              <a:off x="6976295" y="2267080"/>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94" name="tx94"/>
            <p:cNvSpPr/>
            <p:nvPr/>
          </p:nvSpPr>
          <p:spPr>
            <a:xfrm>
              <a:off x="7209401" y="2265809"/>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95" name="tx95"/>
            <p:cNvSpPr/>
            <p:nvPr/>
          </p:nvSpPr>
          <p:spPr>
            <a:xfrm>
              <a:off x="7442507" y="226101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96" name="tx96"/>
            <p:cNvSpPr/>
            <p:nvPr/>
          </p:nvSpPr>
          <p:spPr>
            <a:xfrm>
              <a:off x="7707251" y="2255884"/>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7" name="tx97"/>
            <p:cNvSpPr/>
            <p:nvPr/>
          </p:nvSpPr>
          <p:spPr>
            <a:xfrm>
              <a:off x="7940356" y="2252329"/>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8" name="tx98"/>
            <p:cNvSpPr/>
            <p:nvPr/>
          </p:nvSpPr>
          <p:spPr>
            <a:xfrm>
              <a:off x="8173462" y="2236564"/>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9" name="tx99"/>
            <p:cNvSpPr/>
            <p:nvPr/>
          </p:nvSpPr>
          <p:spPr>
            <a:xfrm>
              <a:off x="8376438" y="2006762"/>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00" name="tx100"/>
            <p:cNvSpPr/>
            <p:nvPr/>
          </p:nvSpPr>
          <p:spPr>
            <a:xfrm>
              <a:off x="8609544" y="1735021"/>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01" name="tx101"/>
            <p:cNvSpPr/>
            <p:nvPr/>
          </p:nvSpPr>
          <p:spPr>
            <a:xfrm>
              <a:off x="8842650" y="1638391"/>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a:t>
              </a:r>
            </a:p>
          </p:txBody>
        </p:sp>
        <p:sp>
          <p:nvSpPr>
            <p:cNvPr id="102" name="tx102"/>
            <p:cNvSpPr/>
            <p:nvPr/>
          </p:nvSpPr>
          <p:spPr>
            <a:xfrm>
              <a:off x="900505" y="536828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-204</a:t>
              </a:r>
            </a:p>
          </p:txBody>
        </p:sp>
        <p:sp>
          <p:nvSpPr>
            <p:cNvPr id="103" name="tx103"/>
            <p:cNvSpPr/>
            <p:nvPr/>
          </p:nvSpPr>
          <p:spPr>
            <a:xfrm>
              <a:off x="1133611" y="4197058"/>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-122</a:t>
              </a:r>
            </a:p>
          </p:txBody>
        </p:sp>
        <p:sp>
          <p:nvSpPr>
            <p:cNvPr id="104" name="tx104"/>
            <p:cNvSpPr/>
            <p:nvPr/>
          </p:nvSpPr>
          <p:spPr>
            <a:xfrm>
              <a:off x="1396846" y="295156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05" name="tx105"/>
            <p:cNvSpPr/>
            <p:nvPr/>
          </p:nvSpPr>
          <p:spPr>
            <a:xfrm>
              <a:off x="1660081" y="25220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6" name="tx106"/>
            <p:cNvSpPr/>
            <p:nvPr/>
          </p:nvSpPr>
          <p:spPr>
            <a:xfrm>
              <a:off x="1893187" y="24677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7" name="tx107"/>
            <p:cNvSpPr/>
            <p:nvPr/>
          </p:nvSpPr>
          <p:spPr>
            <a:xfrm>
              <a:off x="2126293" y="24644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8" name="tx108"/>
            <p:cNvSpPr/>
            <p:nvPr/>
          </p:nvSpPr>
          <p:spPr>
            <a:xfrm>
              <a:off x="2327760" y="246287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9" name="tx109"/>
            <p:cNvSpPr/>
            <p:nvPr/>
          </p:nvSpPr>
          <p:spPr>
            <a:xfrm>
              <a:off x="2560866" y="245888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0" name="tx110"/>
            <p:cNvSpPr/>
            <p:nvPr/>
          </p:nvSpPr>
          <p:spPr>
            <a:xfrm>
              <a:off x="2793971" y="245820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1" name="tx111"/>
            <p:cNvSpPr/>
            <p:nvPr/>
          </p:nvSpPr>
          <p:spPr>
            <a:xfrm>
              <a:off x="3027077" y="245227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2" name="tx112"/>
            <p:cNvSpPr/>
            <p:nvPr/>
          </p:nvSpPr>
          <p:spPr>
            <a:xfrm>
              <a:off x="3260183" y="245093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3" name="tx113"/>
            <p:cNvSpPr/>
            <p:nvPr/>
          </p:nvSpPr>
          <p:spPr>
            <a:xfrm>
              <a:off x="3493289" y="244967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4" name="tx114"/>
            <p:cNvSpPr/>
            <p:nvPr/>
          </p:nvSpPr>
          <p:spPr>
            <a:xfrm>
              <a:off x="3726394" y="244934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5" name="tx115"/>
            <p:cNvSpPr/>
            <p:nvPr/>
          </p:nvSpPr>
          <p:spPr>
            <a:xfrm>
              <a:off x="3959500" y="244930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6" name="tx116"/>
            <p:cNvSpPr/>
            <p:nvPr/>
          </p:nvSpPr>
          <p:spPr>
            <a:xfrm>
              <a:off x="4192606" y="244890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7" name="tx117"/>
            <p:cNvSpPr/>
            <p:nvPr/>
          </p:nvSpPr>
          <p:spPr>
            <a:xfrm>
              <a:off x="4425711" y="244889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8" name="tx118"/>
            <p:cNvSpPr/>
            <p:nvPr/>
          </p:nvSpPr>
          <p:spPr>
            <a:xfrm>
              <a:off x="4658817" y="244877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9" name="tx119"/>
            <p:cNvSpPr/>
            <p:nvPr/>
          </p:nvSpPr>
          <p:spPr>
            <a:xfrm>
              <a:off x="4891923" y="244876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20" name="tx120"/>
            <p:cNvSpPr/>
            <p:nvPr/>
          </p:nvSpPr>
          <p:spPr>
            <a:xfrm>
              <a:off x="5125029" y="244874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21" name="tx121"/>
            <p:cNvSpPr/>
            <p:nvPr/>
          </p:nvSpPr>
          <p:spPr>
            <a:xfrm>
              <a:off x="508182" y="5218072"/>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22" name="tx122"/>
            <p:cNvSpPr/>
            <p:nvPr/>
          </p:nvSpPr>
          <p:spPr>
            <a:xfrm>
              <a:off x="508182" y="4504091"/>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-150K</a:t>
              </a:r>
            </a:p>
          </p:txBody>
        </p:sp>
        <p:sp>
          <p:nvSpPr>
            <p:cNvPr id="123" name="tx123"/>
            <p:cNvSpPr/>
            <p:nvPr/>
          </p:nvSpPr>
          <p:spPr>
            <a:xfrm>
              <a:off x="508182" y="3790110"/>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24" name="tx124"/>
            <p:cNvSpPr/>
            <p:nvPr/>
          </p:nvSpPr>
          <p:spPr>
            <a:xfrm>
              <a:off x="570361" y="3076129"/>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-50K</a:t>
              </a:r>
            </a:p>
          </p:txBody>
        </p:sp>
        <p:sp>
          <p:nvSpPr>
            <p:cNvPr id="125" name="tx125"/>
            <p:cNvSpPr/>
            <p:nvPr/>
          </p:nvSpPr>
          <p:spPr>
            <a:xfrm>
              <a:off x="669757" y="2362149"/>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26" name="tx126"/>
            <p:cNvSpPr/>
            <p:nvPr/>
          </p:nvSpPr>
          <p:spPr>
            <a:xfrm>
              <a:off x="607577" y="1648168"/>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50K</a:t>
              </a:r>
            </a:p>
          </p:txBody>
        </p:sp>
        <p:sp>
          <p:nvSpPr>
            <p:cNvPr id="127" name="tx127"/>
            <p:cNvSpPr/>
            <p:nvPr/>
          </p:nvSpPr>
          <p:spPr>
            <a:xfrm rot="-2700000">
              <a:off x="798801" y="5648951"/>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128" name="tx128"/>
            <p:cNvSpPr/>
            <p:nvPr/>
          </p:nvSpPr>
          <p:spPr>
            <a:xfrm rot="-2700000">
              <a:off x="968219" y="5675332"/>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129" name="tx129"/>
            <p:cNvSpPr/>
            <p:nvPr/>
          </p:nvSpPr>
          <p:spPr>
            <a:xfrm rot="-2700000">
              <a:off x="1100564" y="5717068"/>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130" name="tx130"/>
            <p:cNvSpPr/>
            <p:nvPr/>
          </p:nvSpPr>
          <p:spPr>
            <a:xfrm rot="-2700000">
              <a:off x="1545806" y="5629198"/>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131" name="tx131"/>
            <p:cNvSpPr/>
            <p:nvPr/>
          </p:nvSpPr>
          <p:spPr>
            <a:xfrm rot="-2700000">
              <a:off x="1534853" y="5730291"/>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132" name="tx132"/>
            <p:cNvSpPr/>
            <p:nvPr/>
          </p:nvSpPr>
          <p:spPr>
            <a:xfrm rot="-2700000">
              <a:off x="1338065" y="5908359"/>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133" name="tx133"/>
            <p:cNvSpPr/>
            <p:nvPr/>
          </p:nvSpPr>
          <p:spPr>
            <a:xfrm rot="-2700000">
              <a:off x="1948069" y="5752242"/>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134" name="tx134"/>
            <p:cNvSpPr/>
            <p:nvPr/>
          </p:nvSpPr>
          <p:spPr>
            <a:xfrm rot="-2700000">
              <a:off x="2313624" y="56973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135" name="tx135"/>
            <p:cNvSpPr/>
            <p:nvPr/>
          </p:nvSpPr>
          <p:spPr>
            <a:xfrm rot="-2700000">
              <a:off x="2541500" y="569954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136" name="tx136"/>
            <p:cNvSpPr/>
            <p:nvPr/>
          </p:nvSpPr>
          <p:spPr>
            <a:xfrm rot="-2700000">
              <a:off x="2933670" y="563366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137" name="tx137"/>
            <p:cNvSpPr/>
            <p:nvPr/>
          </p:nvSpPr>
          <p:spPr>
            <a:xfrm rot="-2700000">
              <a:off x="2959868" y="571936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138" name="tx138"/>
            <p:cNvSpPr/>
            <p:nvPr/>
          </p:nvSpPr>
          <p:spPr>
            <a:xfrm rot="-2700000">
              <a:off x="2753168" y="5901537"/>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139" name="tx139"/>
            <p:cNvSpPr/>
            <p:nvPr/>
          </p:nvSpPr>
          <p:spPr>
            <a:xfrm rot="-2700000">
              <a:off x="3431465" y="57171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140" name="tx140"/>
            <p:cNvSpPr/>
            <p:nvPr/>
          </p:nvSpPr>
          <p:spPr>
            <a:xfrm rot="-2700000">
              <a:off x="3850327" y="564019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141" name="tx141"/>
            <p:cNvSpPr/>
            <p:nvPr/>
          </p:nvSpPr>
          <p:spPr>
            <a:xfrm rot="-2700000">
              <a:off x="4072662" y="5644652"/>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142" name="tx142"/>
            <p:cNvSpPr/>
            <p:nvPr/>
          </p:nvSpPr>
          <p:spPr>
            <a:xfrm rot="-2700000">
              <a:off x="3780888" y="586206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143" name="tx143"/>
            <p:cNvSpPr/>
            <p:nvPr/>
          </p:nvSpPr>
          <p:spPr>
            <a:xfrm rot="-2700000">
              <a:off x="4432727" y="5688619"/>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144" name="tx144"/>
            <p:cNvSpPr/>
            <p:nvPr/>
          </p:nvSpPr>
          <p:spPr>
            <a:xfrm rot="-2700000">
              <a:off x="4628681" y="5704008"/>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145" name="tx145"/>
            <p:cNvSpPr/>
            <p:nvPr/>
          </p:nvSpPr>
          <p:spPr>
            <a:xfrm rot="-2700000">
              <a:off x="4973397" y="5657777"/>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146" name="tx146"/>
            <p:cNvSpPr/>
            <p:nvPr/>
          </p:nvSpPr>
          <p:spPr>
            <a:xfrm rot="-2700000">
              <a:off x="4569623" y="5921581"/>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147" name="tx147"/>
            <p:cNvSpPr/>
            <p:nvPr/>
          </p:nvSpPr>
          <p:spPr>
            <a:xfrm rot="-2700000">
              <a:off x="5266183" y="5729612"/>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148" name="tx148"/>
            <p:cNvSpPr/>
            <p:nvPr/>
          </p:nvSpPr>
          <p:spPr>
            <a:xfrm rot="-2700000">
              <a:off x="5598255" y="5688619"/>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149" name="tx149"/>
            <p:cNvSpPr/>
            <p:nvPr/>
          </p:nvSpPr>
          <p:spPr>
            <a:xfrm rot="-2700000">
              <a:off x="5768063" y="5714838"/>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150" name="tx150"/>
            <p:cNvSpPr/>
            <p:nvPr/>
          </p:nvSpPr>
          <p:spPr>
            <a:xfrm rot="-2700000">
              <a:off x="5990242" y="571936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151" name="tx151"/>
            <p:cNvSpPr/>
            <p:nvPr/>
          </p:nvSpPr>
          <p:spPr>
            <a:xfrm rot="-2700000">
              <a:off x="6287036" y="5692983"/>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152" name="tx152"/>
            <p:cNvSpPr/>
            <p:nvPr/>
          </p:nvSpPr>
          <p:spPr>
            <a:xfrm rot="-2700000">
              <a:off x="6292082" y="5787449"/>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153" name="tx153"/>
            <p:cNvSpPr/>
            <p:nvPr/>
          </p:nvSpPr>
          <p:spPr>
            <a:xfrm rot="-2700000">
              <a:off x="6817091" y="5666538"/>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154" name="tx154"/>
            <p:cNvSpPr/>
            <p:nvPr/>
          </p:nvSpPr>
          <p:spPr>
            <a:xfrm rot="-2700000">
              <a:off x="6922665" y="571936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155" name="tx155"/>
            <p:cNvSpPr/>
            <p:nvPr/>
          </p:nvSpPr>
          <p:spPr>
            <a:xfrm rot="-2700000">
              <a:off x="7155927" y="5719299"/>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156" name="tx156"/>
            <p:cNvSpPr/>
            <p:nvPr/>
          </p:nvSpPr>
          <p:spPr>
            <a:xfrm rot="-2700000">
              <a:off x="7330808" y="5743417"/>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157" name="tx157"/>
            <p:cNvSpPr/>
            <p:nvPr/>
          </p:nvSpPr>
          <p:spPr>
            <a:xfrm rot="-2700000">
              <a:off x="7675211" y="569731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158" name="tx158"/>
            <p:cNvSpPr/>
            <p:nvPr/>
          </p:nvSpPr>
          <p:spPr>
            <a:xfrm rot="-2700000">
              <a:off x="7849858" y="5721530"/>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159" name="tx159"/>
            <p:cNvSpPr/>
            <p:nvPr/>
          </p:nvSpPr>
          <p:spPr>
            <a:xfrm rot="-2700000">
              <a:off x="8141267" y="56973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160" name="tx160"/>
            <p:cNvSpPr/>
            <p:nvPr/>
          </p:nvSpPr>
          <p:spPr>
            <a:xfrm rot="-2700000">
              <a:off x="8262997" y="57435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161" name="tx161"/>
            <p:cNvSpPr/>
            <p:nvPr/>
          </p:nvSpPr>
          <p:spPr>
            <a:xfrm rot="-2700000">
              <a:off x="8517175" y="5734785"/>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162" name="tx162"/>
            <p:cNvSpPr/>
            <p:nvPr/>
          </p:nvSpPr>
          <p:spPr>
            <a:xfrm rot="-5400000">
              <a:off x="-591430" y="3496019"/>
              <a:ext cx="19707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Absolute difference (thousands)</a:t>
              </a:r>
            </a:p>
          </p:txBody>
        </p:sp>
        <p:sp>
          <p:nvSpPr>
            <p:cNvPr id="163" name="tx163"/>
            <p:cNvSpPr/>
            <p:nvPr/>
          </p:nvSpPr>
          <p:spPr>
            <a:xfrm>
              <a:off x="869090" y="1368037"/>
              <a:ext cx="55138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Change in absolute number of zero-dose children between 2024 and 2025</a:t>
              </a:r>
            </a:p>
          </p:txBody>
        </p:sp>
        <p:sp>
          <p:nvSpPr>
            <p:cNvPr id="164" name="tx164"/>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16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absolute change in number of zero-dose children, by country.
Overall, 14 countries had an increase in zero-dose children and 19 countries saw the number of zero-dose children decline between 2024 and 2025.
The three countries with the largest increase were: Venezuela (141,000 ⇒ 185,000 [+44,000]), Guatemala (15,000 ⇒ 52,000 [+37,000]), Ecuador (35,000 ⇒ 53,000 [+18,000]).
Brazil had the largest decline in the number of zero-dose children from 255,000 in 2024 to 50,000 in 2025 (-204,000).</a:t>
            </a:r>
          </a:p>
        </p:txBody>
      </p:sp>
      <p:sp>
        <p:nvSpPr>
          <p:cNvPr id="16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Country trends in zero-dose children were heterogeneous, reinforcing the need to target resources and strategies to countries where the burden is increasing while sustaining gains elsewhere.</a:t>
            </a:r>
          </a:p>
        </p:txBody>
      </p:sp>
      <p:grpSp xmlns:pic="http://schemas.openxmlformats.org/drawingml/2006/picture">
        <p:nvGrpSpPr>
          <p:cNvPr id="167" name=""/>
          <p:cNvGrpSpPr/>
          <p:nvPr/>
        </p:nvGrpSpPr>
        <p:grpSpPr>
          <a:xfrm>
            <a:off x="292608" y="1097280"/>
            <a:ext cx="8595360" cy="28575"/>
            <a:chOff x="292608" y="1097280"/>
            <a:chExt cx="8595360" cy="28575"/>
          </a:xfrm>
        </p:grpSpPr>
        <p:sp>
          <p:nvSpPr>
            <p:cNvPr id="168"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69"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DTP3</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78334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11864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453945"/>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411570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9" name="pl9"/>
            <p:cNvSpPr/>
            <p:nvPr/>
          </p:nvSpPr>
          <p:spPr>
            <a:xfrm>
              <a:off x="951297" y="345099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278629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2121595"/>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141639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749044"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08169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5414347"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480468"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74699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0135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28005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54659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81312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807965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3" name="rc23"/>
            <p:cNvSpPr/>
            <p:nvPr/>
          </p:nvSpPr>
          <p:spPr>
            <a:xfrm>
              <a:off x="1296454" y="3173805"/>
              <a:ext cx="239877" cy="941894"/>
            </a:xfrm>
            <a:prstGeom prst="rect">
              <a:avLst/>
            </a:prstGeom>
            <a:solidFill>
              <a:srgbClr val="80BD41">
                <a:alpha val="100000"/>
              </a:srgbClr>
            </a:solidFill>
          </p:spPr>
          <p:txBody>
            <a:bodyPr/>
            <a:lstStyle/>
            <a:p/>
          </p:txBody>
        </p:sp>
        <p:sp>
          <p:nvSpPr>
            <p:cNvPr id="24" name="rc24"/>
            <p:cNvSpPr/>
            <p:nvPr/>
          </p:nvSpPr>
          <p:spPr>
            <a:xfrm>
              <a:off x="1296454" y="3085197"/>
              <a:ext cx="239877" cy="88608"/>
            </a:xfrm>
            <a:prstGeom prst="rect">
              <a:avLst/>
            </a:prstGeom>
            <a:solidFill>
              <a:srgbClr val="1CABE2">
                <a:alpha val="100000"/>
              </a:srgbClr>
            </a:solidFill>
          </p:spPr>
          <p:txBody>
            <a:bodyPr/>
            <a:lstStyle/>
            <a:p/>
          </p:txBody>
        </p:sp>
        <p:sp>
          <p:nvSpPr>
            <p:cNvPr id="25" name="rc25"/>
            <p:cNvSpPr/>
            <p:nvPr/>
          </p:nvSpPr>
          <p:spPr>
            <a:xfrm>
              <a:off x="1562984" y="3187344"/>
              <a:ext cx="239877" cy="928356"/>
            </a:xfrm>
            <a:prstGeom prst="rect">
              <a:avLst/>
            </a:prstGeom>
            <a:solidFill>
              <a:srgbClr val="80BD41">
                <a:alpha val="100000"/>
              </a:srgbClr>
            </a:solidFill>
          </p:spPr>
          <p:txBody>
            <a:bodyPr/>
            <a:lstStyle/>
            <a:p/>
          </p:txBody>
        </p:sp>
        <p:sp>
          <p:nvSpPr>
            <p:cNvPr id="26" name="rc26"/>
            <p:cNvSpPr/>
            <p:nvPr/>
          </p:nvSpPr>
          <p:spPr>
            <a:xfrm>
              <a:off x="1562984" y="3094147"/>
              <a:ext cx="239877" cy="93197"/>
            </a:xfrm>
            <a:prstGeom prst="rect">
              <a:avLst/>
            </a:prstGeom>
            <a:solidFill>
              <a:srgbClr val="1CABE2">
                <a:alpha val="100000"/>
              </a:srgbClr>
            </a:solidFill>
          </p:spPr>
          <p:txBody>
            <a:bodyPr/>
            <a:lstStyle/>
            <a:p/>
          </p:txBody>
        </p:sp>
        <p:sp>
          <p:nvSpPr>
            <p:cNvPr id="27" name="rc27"/>
            <p:cNvSpPr/>
            <p:nvPr/>
          </p:nvSpPr>
          <p:spPr>
            <a:xfrm>
              <a:off x="1829515" y="3184843"/>
              <a:ext cx="239877" cy="930857"/>
            </a:xfrm>
            <a:prstGeom prst="rect">
              <a:avLst/>
            </a:prstGeom>
            <a:solidFill>
              <a:srgbClr val="80BD41">
                <a:alpha val="100000"/>
              </a:srgbClr>
            </a:solidFill>
          </p:spPr>
          <p:txBody>
            <a:bodyPr/>
            <a:lstStyle/>
            <a:p/>
          </p:txBody>
        </p:sp>
        <p:sp>
          <p:nvSpPr>
            <p:cNvPr id="28" name="rc28"/>
            <p:cNvSpPr/>
            <p:nvPr/>
          </p:nvSpPr>
          <p:spPr>
            <a:xfrm>
              <a:off x="1829515" y="3102134"/>
              <a:ext cx="239877" cy="82708"/>
            </a:xfrm>
            <a:prstGeom prst="rect">
              <a:avLst/>
            </a:prstGeom>
            <a:solidFill>
              <a:srgbClr val="1CABE2">
                <a:alpha val="100000"/>
              </a:srgbClr>
            </a:solidFill>
          </p:spPr>
          <p:txBody>
            <a:bodyPr/>
            <a:lstStyle/>
            <a:p/>
          </p:txBody>
        </p:sp>
        <p:sp>
          <p:nvSpPr>
            <p:cNvPr id="29" name="rc29"/>
            <p:cNvSpPr/>
            <p:nvPr/>
          </p:nvSpPr>
          <p:spPr>
            <a:xfrm>
              <a:off x="2096045" y="3173438"/>
              <a:ext cx="239877" cy="942261"/>
            </a:xfrm>
            <a:prstGeom prst="rect">
              <a:avLst/>
            </a:prstGeom>
            <a:solidFill>
              <a:srgbClr val="80BD41">
                <a:alpha val="100000"/>
              </a:srgbClr>
            </a:solidFill>
          </p:spPr>
          <p:txBody>
            <a:bodyPr/>
            <a:lstStyle/>
            <a:p/>
          </p:txBody>
        </p:sp>
        <p:sp>
          <p:nvSpPr>
            <p:cNvPr id="30" name="rc30"/>
            <p:cNvSpPr/>
            <p:nvPr/>
          </p:nvSpPr>
          <p:spPr>
            <a:xfrm>
              <a:off x="2096045" y="3106234"/>
              <a:ext cx="239877" cy="67204"/>
            </a:xfrm>
            <a:prstGeom prst="rect">
              <a:avLst/>
            </a:prstGeom>
            <a:solidFill>
              <a:srgbClr val="1CABE2">
                <a:alpha val="100000"/>
              </a:srgbClr>
            </a:solidFill>
          </p:spPr>
          <p:txBody>
            <a:bodyPr/>
            <a:lstStyle/>
            <a:p/>
          </p:txBody>
        </p:sp>
        <p:sp>
          <p:nvSpPr>
            <p:cNvPr id="31" name="rc31"/>
            <p:cNvSpPr/>
            <p:nvPr/>
          </p:nvSpPr>
          <p:spPr>
            <a:xfrm>
              <a:off x="2362575" y="3170092"/>
              <a:ext cx="239877" cy="945608"/>
            </a:xfrm>
            <a:prstGeom prst="rect">
              <a:avLst/>
            </a:prstGeom>
            <a:solidFill>
              <a:srgbClr val="80BD41">
                <a:alpha val="100000"/>
              </a:srgbClr>
            </a:solidFill>
          </p:spPr>
          <p:txBody>
            <a:bodyPr/>
            <a:lstStyle/>
            <a:p/>
          </p:txBody>
        </p:sp>
        <p:sp>
          <p:nvSpPr>
            <p:cNvPr id="32" name="rc32"/>
            <p:cNvSpPr/>
            <p:nvPr/>
          </p:nvSpPr>
          <p:spPr>
            <a:xfrm>
              <a:off x="2362575" y="3107972"/>
              <a:ext cx="239877" cy="62119"/>
            </a:xfrm>
            <a:prstGeom prst="rect">
              <a:avLst/>
            </a:prstGeom>
            <a:solidFill>
              <a:srgbClr val="1CABE2">
                <a:alpha val="100000"/>
              </a:srgbClr>
            </a:solidFill>
          </p:spPr>
          <p:txBody>
            <a:bodyPr/>
            <a:lstStyle/>
            <a:p/>
          </p:txBody>
        </p:sp>
        <p:sp>
          <p:nvSpPr>
            <p:cNvPr id="33" name="rc33"/>
            <p:cNvSpPr/>
            <p:nvPr/>
          </p:nvSpPr>
          <p:spPr>
            <a:xfrm>
              <a:off x="2629106" y="3167166"/>
              <a:ext cx="239877" cy="948534"/>
            </a:xfrm>
            <a:prstGeom prst="rect">
              <a:avLst/>
            </a:prstGeom>
            <a:solidFill>
              <a:srgbClr val="80BD41">
                <a:alpha val="100000"/>
              </a:srgbClr>
            </a:solidFill>
          </p:spPr>
          <p:txBody>
            <a:bodyPr/>
            <a:lstStyle/>
            <a:p/>
          </p:txBody>
        </p:sp>
        <p:sp>
          <p:nvSpPr>
            <p:cNvPr id="34" name="rc34"/>
            <p:cNvSpPr/>
            <p:nvPr/>
          </p:nvSpPr>
          <p:spPr>
            <a:xfrm>
              <a:off x="2629106" y="3108349"/>
              <a:ext cx="239877" cy="58816"/>
            </a:xfrm>
            <a:prstGeom prst="rect">
              <a:avLst/>
            </a:prstGeom>
            <a:solidFill>
              <a:srgbClr val="1CABE2">
                <a:alpha val="100000"/>
              </a:srgbClr>
            </a:solidFill>
          </p:spPr>
          <p:txBody>
            <a:bodyPr/>
            <a:lstStyle/>
            <a:p/>
          </p:txBody>
        </p:sp>
        <p:sp>
          <p:nvSpPr>
            <p:cNvPr id="35" name="rc35"/>
            <p:cNvSpPr/>
            <p:nvPr/>
          </p:nvSpPr>
          <p:spPr>
            <a:xfrm>
              <a:off x="2895636" y="3164779"/>
              <a:ext cx="239877" cy="950920"/>
            </a:xfrm>
            <a:prstGeom prst="rect">
              <a:avLst/>
            </a:prstGeom>
            <a:solidFill>
              <a:srgbClr val="80BD41">
                <a:alpha val="100000"/>
              </a:srgbClr>
            </a:solidFill>
          </p:spPr>
          <p:txBody>
            <a:bodyPr/>
            <a:lstStyle/>
            <a:p/>
          </p:txBody>
        </p:sp>
        <p:sp>
          <p:nvSpPr>
            <p:cNvPr id="36" name="rc36"/>
            <p:cNvSpPr/>
            <p:nvPr/>
          </p:nvSpPr>
          <p:spPr>
            <a:xfrm>
              <a:off x="2895636" y="3105314"/>
              <a:ext cx="239877" cy="59465"/>
            </a:xfrm>
            <a:prstGeom prst="rect">
              <a:avLst/>
            </a:prstGeom>
            <a:solidFill>
              <a:srgbClr val="1CABE2">
                <a:alpha val="100000"/>
              </a:srgbClr>
            </a:solidFill>
          </p:spPr>
          <p:txBody>
            <a:bodyPr/>
            <a:lstStyle/>
            <a:p/>
          </p:txBody>
        </p:sp>
        <p:sp>
          <p:nvSpPr>
            <p:cNvPr id="37" name="rc37"/>
            <p:cNvSpPr/>
            <p:nvPr/>
          </p:nvSpPr>
          <p:spPr>
            <a:xfrm>
              <a:off x="3162166" y="3168150"/>
              <a:ext cx="239877" cy="947550"/>
            </a:xfrm>
            <a:prstGeom prst="rect">
              <a:avLst/>
            </a:prstGeom>
            <a:solidFill>
              <a:srgbClr val="80BD41">
                <a:alpha val="100000"/>
              </a:srgbClr>
            </a:solidFill>
          </p:spPr>
          <p:txBody>
            <a:bodyPr/>
            <a:lstStyle/>
            <a:p/>
          </p:txBody>
        </p:sp>
        <p:sp>
          <p:nvSpPr>
            <p:cNvPr id="38" name="rc38"/>
            <p:cNvSpPr/>
            <p:nvPr/>
          </p:nvSpPr>
          <p:spPr>
            <a:xfrm>
              <a:off x="3162166" y="3105098"/>
              <a:ext cx="239877" cy="63052"/>
            </a:xfrm>
            <a:prstGeom prst="rect">
              <a:avLst/>
            </a:prstGeom>
            <a:solidFill>
              <a:srgbClr val="1CABE2">
                <a:alpha val="100000"/>
              </a:srgbClr>
            </a:solidFill>
          </p:spPr>
          <p:txBody>
            <a:bodyPr/>
            <a:lstStyle/>
            <a:p/>
          </p:txBody>
        </p:sp>
        <p:sp>
          <p:nvSpPr>
            <p:cNvPr id="39" name="rc39"/>
            <p:cNvSpPr/>
            <p:nvPr/>
          </p:nvSpPr>
          <p:spPr>
            <a:xfrm>
              <a:off x="3428696" y="3177751"/>
              <a:ext cx="239877" cy="937949"/>
            </a:xfrm>
            <a:prstGeom prst="rect">
              <a:avLst/>
            </a:prstGeom>
            <a:solidFill>
              <a:srgbClr val="80BD41">
                <a:alpha val="100000"/>
              </a:srgbClr>
            </a:solidFill>
          </p:spPr>
          <p:txBody>
            <a:bodyPr/>
            <a:lstStyle/>
            <a:p/>
          </p:txBody>
        </p:sp>
        <p:sp>
          <p:nvSpPr>
            <p:cNvPr id="40" name="rc40"/>
            <p:cNvSpPr/>
            <p:nvPr/>
          </p:nvSpPr>
          <p:spPr>
            <a:xfrm>
              <a:off x="3428696" y="3108579"/>
              <a:ext cx="239877" cy="69171"/>
            </a:xfrm>
            <a:prstGeom prst="rect">
              <a:avLst/>
            </a:prstGeom>
            <a:solidFill>
              <a:srgbClr val="1CABE2">
                <a:alpha val="100000"/>
              </a:srgbClr>
            </a:solidFill>
          </p:spPr>
          <p:txBody>
            <a:bodyPr/>
            <a:lstStyle/>
            <a:p/>
          </p:txBody>
        </p:sp>
        <p:sp>
          <p:nvSpPr>
            <p:cNvPr id="41" name="rc41"/>
            <p:cNvSpPr/>
            <p:nvPr/>
          </p:nvSpPr>
          <p:spPr>
            <a:xfrm>
              <a:off x="3695227" y="3175899"/>
              <a:ext cx="239877" cy="939801"/>
            </a:xfrm>
            <a:prstGeom prst="rect">
              <a:avLst/>
            </a:prstGeom>
            <a:solidFill>
              <a:srgbClr val="80BD41">
                <a:alpha val="100000"/>
              </a:srgbClr>
            </a:solidFill>
          </p:spPr>
          <p:txBody>
            <a:bodyPr/>
            <a:lstStyle/>
            <a:p/>
          </p:txBody>
        </p:sp>
        <p:sp>
          <p:nvSpPr>
            <p:cNvPr id="42" name="rc42"/>
            <p:cNvSpPr/>
            <p:nvPr/>
          </p:nvSpPr>
          <p:spPr>
            <a:xfrm>
              <a:off x="3695227" y="3115644"/>
              <a:ext cx="239877" cy="60254"/>
            </a:xfrm>
            <a:prstGeom prst="rect">
              <a:avLst/>
            </a:prstGeom>
            <a:solidFill>
              <a:srgbClr val="1CABE2">
                <a:alpha val="100000"/>
              </a:srgbClr>
            </a:solidFill>
          </p:spPr>
          <p:txBody>
            <a:bodyPr/>
            <a:lstStyle/>
            <a:p/>
          </p:txBody>
        </p:sp>
        <p:sp>
          <p:nvSpPr>
            <p:cNvPr id="43" name="rc43"/>
            <p:cNvSpPr/>
            <p:nvPr/>
          </p:nvSpPr>
          <p:spPr>
            <a:xfrm>
              <a:off x="3961757" y="3188750"/>
              <a:ext cx="239877" cy="926950"/>
            </a:xfrm>
            <a:prstGeom prst="rect">
              <a:avLst/>
            </a:prstGeom>
            <a:solidFill>
              <a:srgbClr val="80BD41">
                <a:alpha val="100000"/>
              </a:srgbClr>
            </a:solidFill>
          </p:spPr>
          <p:txBody>
            <a:bodyPr/>
            <a:lstStyle/>
            <a:p/>
          </p:txBody>
        </p:sp>
        <p:sp>
          <p:nvSpPr>
            <p:cNvPr id="44" name="rc44"/>
            <p:cNvSpPr/>
            <p:nvPr/>
          </p:nvSpPr>
          <p:spPr>
            <a:xfrm>
              <a:off x="3961757" y="3125731"/>
              <a:ext cx="239877" cy="63018"/>
            </a:xfrm>
            <a:prstGeom prst="rect">
              <a:avLst/>
            </a:prstGeom>
            <a:solidFill>
              <a:srgbClr val="1CABE2">
                <a:alpha val="100000"/>
              </a:srgbClr>
            </a:solidFill>
          </p:spPr>
          <p:txBody>
            <a:bodyPr/>
            <a:lstStyle/>
            <a:p/>
          </p:txBody>
        </p:sp>
        <p:sp>
          <p:nvSpPr>
            <p:cNvPr id="45" name="rc45"/>
            <p:cNvSpPr/>
            <p:nvPr/>
          </p:nvSpPr>
          <p:spPr>
            <a:xfrm>
              <a:off x="4228287" y="3191691"/>
              <a:ext cx="239877" cy="924009"/>
            </a:xfrm>
            <a:prstGeom prst="rect">
              <a:avLst/>
            </a:prstGeom>
            <a:solidFill>
              <a:srgbClr val="80BD41">
                <a:alpha val="100000"/>
              </a:srgbClr>
            </a:solidFill>
          </p:spPr>
          <p:txBody>
            <a:bodyPr/>
            <a:lstStyle/>
            <a:p/>
          </p:txBody>
        </p:sp>
        <p:sp>
          <p:nvSpPr>
            <p:cNvPr id="46" name="rc46"/>
            <p:cNvSpPr/>
            <p:nvPr/>
          </p:nvSpPr>
          <p:spPr>
            <a:xfrm>
              <a:off x="4228287" y="3127982"/>
              <a:ext cx="239877" cy="63708"/>
            </a:xfrm>
            <a:prstGeom prst="rect">
              <a:avLst/>
            </a:prstGeom>
            <a:solidFill>
              <a:srgbClr val="1CABE2">
                <a:alpha val="100000"/>
              </a:srgbClr>
            </a:solidFill>
          </p:spPr>
          <p:txBody>
            <a:bodyPr/>
            <a:lstStyle/>
            <a:p/>
          </p:txBody>
        </p:sp>
        <p:sp>
          <p:nvSpPr>
            <p:cNvPr id="47" name="rc47"/>
            <p:cNvSpPr/>
            <p:nvPr/>
          </p:nvSpPr>
          <p:spPr>
            <a:xfrm>
              <a:off x="4494818" y="3196390"/>
              <a:ext cx="239877" cy="919310"/>
            </a:xfrm>
            <a:prstGeom prst="rect">
              <a:avLst/>
            </a:prstGeom>
            <a:solidFill>
              <a:srgbClr val="80BD41">
                <a:alpha val="100000"/>
              </a:srgbClr>
            </a:solidFill>
          </p:spPr>
          <p:txBody>
            <a:bodyPr/>
            <a:lstStyle/>
            <a:p/>
          </p:txBody>
        </p:sp>
        <p:sp>
          <p:nvSpPr>
            <p:cNvPr id="48" name="rc48"/>
            <p:cNvSpPr/>
            <p:nvPr/>
          </p:nvSpPr>
          <p:spPr>
            <a:xfrm>
              <a:off x="4494818" y="3131759"/>
              <a:ext cx="239877" cy="64631"/>
            </a:xfrm>
            <a:prstGeom prst="rect">
              <a:avLst/>
            </a:prstGeom>
            <a:solidFill>
              <a:srgbClr val="1CABE2">
                <a:alpha val="100000"/>
              </a:srgbClr>
            </a:solidFill>
          </p:spPr>
          <p:txBody>
            <a:bodyPr/>
            <a:lstStyle/>
            <a:p/>
          </p:txBody>
        </p:sp>
        <p:sp>
          <p:nvSpPr>
            <p:cNvPr id="49" name="rc49"/>
            <p:cNvSpPr/>
            <p:nvPr/>
          </p:nvSpPr>
          <p:spPr>
            <a:xfrm>
              <a:off x="4761348" y="3222350"/>
              <a:ext cx="239877" cy="893350"/>
            </a:xfrm>
            <a:prstGeom prst="rect">
              <a:avLst/>
            </a:prstGeom>
            <a:solidFill>
              <a:srgbClr val="80BD41">
                <a:alpha val="100000"/>
              </a:srgbClr>
            </a:solidFill>
          </p:spPr>
          <p:txBody>
            <a:bodyPr/>
            <a:lstStyle/>
            <a:p/>
          </p:txBody>
        </p:sp>
        <p:sp>
          <p:nvSpPr>
            <p:cNvPr id="50" name="rc50"/>
            <p:cNvSpPr/>
            <p:nvPr/>
          </p:nvSpPr>
          <p:spPr>
            <a:xfrm>
              <a:off x="4761348" y="3134864"/>
              <a:ext cx="239877" cy="87486"/>
            </a:xfrm>
            <a:prstGeom prst="rect">
              <a:avLst/>
            </a:prstGeom>
            <a:solidFill>
              <a:srgbClr val="1CABE2">
                <a:alpha val="100000"/>
              </a:srgbClr>
            </a:solidFill>
          </p:spPr>
          <p:txBody>
            <a:bodyPr/>
            <a:lstStyle/>
            <a:p/>
          </p:txBody>
        </p:sp>
        <p:sp>
          <p:nvSpPr>
            <p:cNvPr id="51" name="rc51"/>
            <p:cNvSpPr/>
            <p:nvPr/>
          </p:nvSpPr>
          <p:spPr>
            <a:xfrm>
              <a:off x="5027878" y="3226340"/>
              <a:ext cx="239877" cy="889360"/>
            </a:xfrm>
            <a:prstGeom prst="rect">
              <a:avLst/>
            </a:prstGeom>
            <a:solidFill>
              <a:srgbClr val="80BD41">
                <a:alpha val="100000"/>
              </a:srgbClr>
            </a:solidFill>
          </p:spPr>
          <p:txBody>
            <a:bodyPr/>
            <a:lstStyle/>
            <a:p/>
          </p:txBody>
        </p:sp>
        <p:sp>
          <p:nvSpPr>
            <p:cNvPr id="52" name="rc52"/>
            <p:cNvSpPr/>
            <p:nvPr/>
          </p:nvSpPr>
          <p:spPr>
            <a:xfrm>
              <a:off x="5027878" y="3132626"/>
              <a:ext cx="239877" cy="93713"/>
            </a:xfrm>
            <a:prstGeom prst="rect">
              <a:avLst/>
            </a:prstGeom>
            <a:solidFill>
              <a:srgbClr val="1CABE2">
                <a:alpha val="100000"/>
              </a:srgbClr>
            </a:solidFill>
          </p:spPr>
          <p:txBody>
            <a:bodyPr/>
            <a:lstStyle/>
            <a:p/>
          </p:txBody>
        </p:sp>
        <p:sp>
          <p:nvSpPr>
            <p:cNvPr id="53" name="rc53"/>
            <p:cNvSpPr/>
            <p:nvPr/>
          </p:nvSpPr>
          <p:spPr>
            <a:xfrm>
              <a:off x="5294409" y="3224388"/>
              <a:ext cx="239877" cy="891312"/>
            </a:xfrm>
            <a:prstGeom prst="rect">
              <a:avLst/>
            </a:prstGeom>
            <a:solidFill>
              <a:srgbClr val="80BD41">
                <a:alpha val="100000"/>
              </a:srgbClr>
            </a:solidFill>
          </p:spPr>
          <p:txBody>
            <a:bodyPr/>
            <a:lstStyle/>
            <a:p/>
          </p:txBody>
        </p:sp>
        <p:sp>
          <p:nvSpPr>
            <p:cNvPr id="54" name="rc54"/>
            <p:cNvSpPr/>
            <p:nvPr/>
          </p:nvSpPr>
          <p:spPr>
            <a:xfrm>
              <a:off x="5294409" y="3139388"/>
              <a:ext cx="239877" cy="84999"/>
            </a:xfrm>
            <a:prstGeom prst="rect">
              <a:avLst/>
            </a:prstGeom>
            <a:solidFill>
              <a:srgbClr val="1CABE2">
                <a:alpha val="100000"/>
              </a:srgbClr>
            </a:solidFill>
          </p:spPr>
          <p:txBody>
            <a:bodyPr/>
            <a:lstStyle/>
            <a:p/>
          </p:txBody>
        </p:sp>
        <p:sp>
          <p:nvSpPr>
            <p:cNvPr id="55" name="rc55"/>
            <p:cNvSpPr/>
            <p:nvPr/>
          </p:nvSpPr>
          <p:spPr>
            <a:xfrm>
              <a:off x="5560939" y="3241580"/>
              <a:ext cx="239877" cy="874120"/>
            </a:xfrm>
            <a:prstGeom prst="rect">
              <a:avLst/>
            </a:prstGeom>
            <a:solidFill>
              <a:srgbClr val="80BD41">
                <a:alpha val="100000"/>
              </a:srgbClr>
            </a:solidFill>
          </p:spPr>
          <p:txBody>
            <a:bodyPr/>
            <a:lstStyle/>
            <a:p/>
          </p:txBody>
        </p:sp>
        <p:sp>
          <p:nvSpPr>
            <p:cNvPr id="56" name="rc56"/>
            <p:cNvSpPr/>
            <p:nvPr/>
          </p:nvSpPr>
          <p:spPr>
            <a:xfrm>
              <a:off x="5560939" y="3155384"/>
              <a:ext cx="239877" cy="86196"/>
            </a:xfrm>
            <a:prstGeom prst="rect">
              <a:avLst/>
            </a:prstGeom>
            <a:solidFill>
              <a:srgbClr val="1CABE2">
                <a:alpha val="100000"/>
              </a:srgbClr>
            </a:solidFill>
          </p:spPr>
          <p:txBody>
            <a:bodyPr/>
            <a:lstStyle/>
            <a:p/>
          </p:txBody>
        </p:sp>
        <p:sp>
          <p:nvSpPr>
            <p:cNvPr id="57" name="rc57"/>
            <p:cNvSpPr/>
            <p:nvPr/>
          </p:nvSpPr>
          <p:spPr>
            <a:xfrm>
              <a:off x="5827469" y="3285497"/>
              <a:ext cx="239877" cy="830203"/>
            </a:xfrm>
            <a:prstGeom prst="rect">
              <a:avLst/>
            </a:prstGeom>
            <a:solidFill>
              <a:srgbClr val="80BD41">
                <a:alpha val="100000"/>
              </a:srgbClr>
            </a:solidFill>
          </p:spPr>
          <p:txBody>
            <a:bodyPr/>
            <a:lstStyle/>
            <a:p/>
          </p:txBody>
        </p:sp>
        <p:sp>
          <p:nvSpPr>
            <p:cNvPr id="58" name="rc58"/>
            <p:cNvSpPr/>
            <p:nvPr/>
          </p:nvSpPr>
          <p:spPr>
            <a:xfrm>
              <a:off x="5827469" y="3166137"/>
              <a:ext cx="239877" cy="119359"/>
            </a:xfrm>
            <a:prstGeom prst="rect">
              <a:avLst/>
            </a:prstGeom>
            <a:solidFill>
              <a:srgbClr val="1CABE2">
                <a:alpha val="100000"/>
              </a:srgbClr>
            </a:solidFill>
          </p:spPr>
          <p:txBody>
            <a:bodyPr/>
            <a:lstStyle/>
            <a:p/>
          </p:txBody>
        </p:sp>
        <p:sp>
          <p:nvSpPr>
            <p:cNvPr id="59" name="rc59"/>
            <p:cNvSpPr/>
            <p:nvPr/>
          </p:nvSpPr>
          <p:spPr>
            <a:xfrm>
              <a:off x="6094000" y="3284582"/>
              <a:ext cx="239877" cy="831117"/>
            </a:xfrm>
            <a:prstGeom prst="rect">
              <a:avLst/>
            </a:prstGeom>
            <a:solidFill>
              <a:srgbClr val="80BD41">
                <a:alpha val="100000"/>
              </a:srgbClr>
            </a:solidFill>
          </p:spPr>
          <p:txBody>
            <a:bodyPr/>
            <a:lstStyle/>
            <a:p/>
          </p:txBody>
        </p:sp>
        <p:sp>
          <p:nvSpPr>
            <p:cNvPr id="60" name="rc60"/>
            <p:cNvSpPr/>
            <p:nvPr/>
          </p:nvSpPr>
          <p:spPr>
            <a:xfrm>
              <a:off x="6094000" y="3173900"/>
              <a:ext cx="239877" cy="110682"/>
            </a:xfrm>
            <a:prstGeom prst="rect">
              <a:avLst/>
            </a:prstGeom>
            <a:solidFill>
              <a:srgbClr val="1CABE2">
                <a:alpha val="100000"/>
              </a:srgbClr>
            </a:solidFill>
          </p:spPr>
          <p:txBody>
            <a:bodyPr/>
            <a:lstStyle/>
            <a:p/>
          </p:txBody>
        </p:sp>
        <p:sp>
          <p:nvSpPr>
            <p:cNvPr id="61" name="rc61"/>
            <p:cNvSpPr/>
            <p:nvPr/>
          </p:nvSpPr>
          <p:spPr>
            <a:xfrm>
              <a:off x="6360530" y="3338319"/>
              <a:ext cx="239877" cy="777381"/>
            </a:xfrm>
            <a:prstGeom prst="rect">
              <a:avLst/>
            </a:prstGeom>
            <a:solidFill>
              <a:srgbClr val="80BD41">
                <a:alpha val="100000"/>
              </a:srgbClr>
            </a:solidFill>
          </p:spPr>
          <p:txBody>
            <a:bodyPr/>
            <a:lstStyle/>
            <a:p/>
          </p:txBody>
        </p:sp>
        <p:sp>
          <p:nvSpPr>
            <p:cNvPr id="62" name="rc62"/>
            <p:cNvSpPr/>
            <p:nvPr/>
          </p:nvSpPr>
          <p:spPr>
            <a:xfrm>
              <a:off x="6360530" y="3190741"/>
              <a:ext cx="239877" cy="147578"/>
            </a:xfrm>
            <a:prstGeom prst="rect">
              <a:avLst/>
            </a:prstGeom>
            <a:solidFill>
              <a:srgbClr val="1CABE2">
                <a:alpha val="100000"/>
              </a:srgbClr>
            </a:solidFill>
          </p:spPr>
          <p:txBody>
            <a:bodyPr/>
            <a:lstStyle/>
            <a:p/>
          </p:txBody>
        </p:sp>
        <p:sp>
          <p:nvSpPr>
            <p:cNvPr id="63" name="rc63"/>
            <p:cNvSpPr/>
            <p:nvPr/>
          </p:nvSpPr>
          <p:spPr>
            <a:xfrm>
              <a:off x="6627060" y="3386324"/>
              <a:ext cx="239877" cy="729376"/>
            </a:xfrm>
            <a:prstGeom prst="rect">
              <a:avLst/>
            </a:prstGeom>
            <a:solidFill>
              <a:srgbClr val="80BD41">
                <a:alpha val="100000"/>
              </a:srgbClr>
            </a:solidFill>
          </p:spPr>
          <p:txBody>
            <a:bodyPr/>
            <a:lstStyle/>
            <a:p/>
          </p:txBody>
        </p:sp>
        <p:sp>
          <p:nvSpPr>
            <p:cNvPr id="64" name="rc64"/>
            <p:cNvSpPr/>
            <p:nvPr/>
          </p:nvSpPr>
          <p:spPr>
            <a:xfrm>
              <a:off x="6627060" y="3219214"/>
              <a:ext cx="239877" cy="167110"/>
            </a:xfrm>
            <a:prstGeom prst="rect">
              <a:avLst/>
            </a:prstGeom>
            <a:solidFill>
              <a:srgbClr val="1CABE2">
                <a:alpha val="100000"/>
              </a:srgbClr>
            </a:solidFill>
          </p:spPr>
          <p:txBody>
            <a:bodyPr/>
            <a:lstStyle/>
            <a:p/>
          </p:txBody>
        </p:sp>
        <p:sp>
          <p:nvSpPr>
            <p:cNvPr id="65" name="rc65"/>
            <p:cNvSpPr/>
            <p:nvPr/>
          </p:nvSpPr>
          <p:spPr>
            <a:xfrm>
              <a:off x="6893590" y="3392248"/>
              <a:ext cx="239877" cy="723452"/>
            </a:xfrm>
            <a:prstGeom prst="rect">
              <a:avLst/>
            </a:prstGeom>
            <a:solidFill>
              <a:srgbClr val="80BD41">
                <a:alpha val="100000"/>
              </a:srgbClr>
            </a:solidFill>
          </p:spPr>
          <p:txBody>
            <a:bodyPr/>
            <a:lstStyle/>
            <a:p/>
          </p:txBody>
        </p:sp>
        <p:sp>
          <p:nvSpPr>
            <p:cNvPr id="66" name="rc66"/>
            <p:cNvSpPr/>
            <p:nvPr/>
          </p:nvSpPr>
          <p:spPr>
            <a:xfrm>
              <a:off x="6893590" y="3223825"/>
              <a:ext cx="239877" cy="168422"/>
            </a:xfrm>
            <a:prstGeom prst="rect">
              <a:avLst/>
            </a:prstGeom>
            <a:solidFill>
              <a:srgbClr val="1CABE2">
                <a:alpha val="100000"/>
              </a:srgbClr>
            </a:solidFill>
          </p:spPr>
          <p:txBody>
            <a:bodyPr/>
            <a:lstStyle/>
            <a:p/>
          </p:txBody>
        </p:sp>
        <p:sp>
          <p:nvSpPr>
            <p:cNvPr id="67" name="rc67"/>
            <p:cNvSpPr/>
            <p:nvPr/>
          </p:nvSpPr>
          <p:spPr>
            <a:xfrm>
              <a:off x="7160121" y="3373032"/>
              <a:ext cx="239877" cy="742668"/>
            </a:xfrm>
            <a:prstGeom prst="rect">
              <a:avLst/>
            </a:prstGeom>
            <a:solidFill>
              <a:srgbClr val="80BD41">
                <a:alpha val="100000"/>
              </a:srgbClr>
            </a:solidFill>
          </p:spPr>
          <p:txBody>
            <a:bodyPr/>
            <a:lstStyle/>
            <a:p/>
          </p:txBody>
        </p:sp>
        <p:sp>
          <p:nvSpPr>
            <p:cNvPr id="68" name="rc68"/>
            <p:cNvSpPr/>
            <p:nvPr/>
          </p:nvSpPr>
          <p:spPr>
            <a:xfrm>
              <a:off x="7160121" y="3226861"/>
              <a:ext cx="239877" cy="146170"/>
            </a:xfrm>
            <a:prstGeom prst="rect">
              <a:avLst/>
            </a:prstGeom>
            <a:solidFill>
              <a:srgbClr val="1CABE2">
                <a:alpha val="100000"/>
              </a:srgbClr>
            </a:solidFill>
          </p:spPr>
          <p:txBody>
            <a:bodyPr/>
            <a:lstStyle/>
            <a:p/>
          </p:txBody>
        </p:sp>
        <p:sp>
          <p:nvSpPr>
            <p:cNvPr id="69" name="rc69"/>
            <p:cNvSpPr/>
            <p:nvPr/>
          </p:nvSpPr>
          <p:spPr>
            <a:xfrm>
              <a:off x="7426651" y="3361727"/>
              <a:ext cx="239877" cy="753973"/>
            </a:xfrm>
            <a:prstGeom prst="rect">
              <a:avLst/>
            </a:prstGeom>
            <a:solidFill>
              <a:srgbClr val="80BD41">
                <a:alpha val="100000"/>
              </a:srgbClr>
            </a:solidFill>
          </p:spPr>
          <p:txBody>
            <a:bodyPr/>
            <a:lstStyle/>
            <a:p/>
          </p:txBody>
        </p:sp>
        <p:sp>
          <p:nvSpPr>
            <p:cNvPr id="70" name="rc70"/>
            <p:cNvSpPr/>
            <p:nvPr/>
          </p:nvSpPr>
          <p:spPr>
            <a:xfrm>
              <a:off x="7426651" y="3238062"/>
              <a:ext cx="239877" cy="123665"/>
            </a:xfrm>
            <a:prstGeom prst="rect">
              <a:avLst/>
            </a:prstGeom>
            <a:solidFill>
              <a:srgbClr val="1CABE2">
                <a:alpha val="100000"/>
              </a:srgbClr>
            </a:solidFill>
          </p:spPr>
          <p:txBody>
            <a:bodyPr/>
            <a:lstStyle/>
            <a:p/>
          </p:txBody>
        </p:sp>
        <p:sp>
          <p:nvSpPr>
            <p:cNvPr id="71" name="rc71"/>
            <p:cNvSpPr/>
            <p:nvPr/>
          </p:nvSpPr>
          <p:spPr>
            <a:xfrm>
              <a:off x="7693181" y="3360549"/>
              <a:ext cx="239877" cy="755151"/>
            </a:xfrm>
            <a:prstGeom prst="rect">
              <a:avLst/>
            </a:prstGeom>
            <a:solidFill>
              <a:srgbClr val="80BD41">
                <a:alpha val="100000"/>
              </a:srgbClr>
            </a:solidFill>
          </p:spPr>
          <p:txBody>
            <a:bodyPr/>
            <a:lstStyle/>
            <a:p/>
          </p:txBody>
        </p:sp>
        <p:sp>
          <p:nvSpPr>
            <p:cNvPr id="72" name="rc72"/>
            <p:cNvSpPr/>
            <p:nvPr/>
          </p:nvSpPr>
          <p:spPr>
            <a:xfrm>
              <a:off x="7693181" y="3240872"/>
              <a:ext cx="239877" cy="119676"/>
            </a:xfrm>
            <a:prstGeom prst="rect">
              <a:avLst/>
            </a:prstGeom>
            <a:solidFill>
              <a:srgbClr val="1CABE2">
                <a:alpha val="100000"/>
              </a:srgbClr>
            </a:solidFill>
          </p:spPr>
          <p:txBody>
            <a:bodyPr/>
            <a:lstStyle/>
            <a:p/>
          </p:txBody>
        </p:sp>
        <p:sp>
          <p:nvSpPr>
            <p:cNvPr id="73" name="rc73"/>
            <p:cNvSpPr/>
            <p:nvPr/>
          </p:nvSpPr>
          <p:spPr>
            <a:xfrm>
              <a:off x="7959712" y="3363563"/>
              <a:ext cx="239877" cy="752136"/>
            </a:xfrm>
            <a:prstGeom prst="rect">
              <a:avLst/>
            </a:prstGeom>
            <a:solidFill>
              <a:srgbClr val="80BD41">
                <a:alpha val="100000"/>
              </a:srgbClr>
            </a:solidFill>
          </p:spPr>
          <p:txBody>
            <a:bodyPr/>
            <a:lstStyle/>
            <a:p/>
          </p:txBody>
        </p:sp>
        <p:sp>
          <p:nvSpPr>
            <p:cNvPr id="74" name="rc74"/>
            <p:cNvSpPr/>
            <p:nvPr/>
          </p:nvSpPr>
          <p:spPr>
            <a:xfrm>
              <a:off x="7959712" y="3245335"/>
              <a:ext cx="239877" cy="118228"/>
            </a:xfrm>
            <a:prstGeom prst="rect">
              <a:avLst/>
            </a:prstGeom>
            <a:solidFill>
              <a:srgbClr val="1CABE2">
                <a:alpha val="100000"/>
              </a:srgbClr>
            </a:solidFill>
          </p:spPr>
          <p:txBody>
            <a:bodyPr/>
            <a:lstStyle/>
            <a:p/>
          </p:txBody>
        </p:sp>
        <p:sp>
          <p:nvSpPr>
            <p:cNvPr id="75" name="pl75"/>
            <p:cNvSpPr/>
            <p:nvPr/>
          </p:nvSpPr>
          <p:spPr>
            <a:xfrm>
              <a:off x="1416393" y="2178353"/>
              <a:ext cx="6663257" cy="267930"/>
            </a:xfrm>
            <a:custGeom>
              <a:avLst/>
              <a:pathLst>
                <a:path w="6663257" h="267930">
                  <a:moveTo>
                    <a:pt x="0" y="61830"/>
                  </a:moveTo>
                  <a:lnTo>
                    <a:pt x="266530" y="61830"/>
                  </a:lnTo>
                  <a:lnTo>
                    <a:pt x="533060" y="41220"/>
                  </a:lnTo>
                  <a:lnTo>
                    <a:pt x="799590" y="20610"/>
                  </a:lnTo>
                  <a:lnTo>
                    <a:pt x="1066121" y="0"/>
                  </a:lnTo>
                  <a:lnTo>
                    <a:pt x="1332651" y="0"/>
                  </a:lnTo>
                  <a:lnTo>
                    <a:pt x="1599181" y="0"/>
                  </a:lnTo>
                  <a:lnTo>
                    <a:pt x="1865712" y="0"/>
                  </a:lnTo>
                  <a:lnTo>
                    <a:pt x="2132242" y="20610"/>
                  </a:lnTo>
                  <a:lnTo>
                    <a:pt x="2398772" y="0"/>
                  </a:lnTo>
                  <a:lnTo>
                    <a:pt x="2665303" y="0"/>
                  </a:lnTo>
                  <a:lnTo>
                    <a:pt x="2931833" y="0"/>
                  </a:lnTo>
                  <a:lnTo>
                    <a:pt x="3198363" y="20610"/>
                  </a:lnTo>
                  <a:lnTo>
                    <a:pt x="3464893" y="61830"/>
                  </a:lnTo>
                  <a:lnTo>
                    <a:pt x="3731424" y="82440"/>
                  </a:lnTo>
                  <a:lnTo>
                    <a:pt x="3997954" y="61830"/>
                  </a:lnTo>
                  <a:lnTo>
                    <a:pt x="4264484" y="61830"/>
                  </a:lnTo>
                  <a:lnTo>
                    <a:pt x="4531015" y="144270"/>
                  </a:lnTo>
                  <a:lnTo>
                    <a:pt x="4797545" y="123660"/>
                  </a:lnTo>
                  <a:lnTo>
                    <a:pt x="5064075" y="206100"/>
                  </a:lnTo>
                  <a:lnTo>
                    <a:pt x="5330606" y="267930"/>
                  </a:lnTo>
                  <a:lnTo>
                    <a:pt x="5597136" y="267930"/>
                  </a:lnTo>
                  <a:lnTo>
                    <a:pt x="5863666" y="206100"/>
                  </a:lnTo>
                  <a:lnTo>
                    <a:pt x="6130197" y="164880"/>
                  </a:lnTo>
                  <a:lnTo>
                    <a:pt x="6396727" y="164880"/>
                  </a:lnTo>
                  <a:lnTo>
                    <a:pt x="6663257" y="164880"/>
                  </a:lnTo>
                </a:path>
              </a:pathLst>
            </a:custGeom>
            <a:ln w="27101" cap="flat">
              <a:solidFill>
                <a:srgbClr val="0058AB">
                  <a:alpha val="100000"/>
                </a:srgbClr>
              </a:solidFill>
              <a:prstDash val="solid"/>
              <a:round/>
            </a:ln>
          </p:spPr>
          <p:txBody>
            <a:bodyPr/>
            <a:lstStyle/>
            <a:p/>
          </p:txBody>
        </p:sp>
        <p:sp>
          <p:nvSpPr>
            <p:cNvPr id="76" name="tx76"/>
            <p:cNvSpPr/>
            <p:nvPr/>
          </p:nvSpPr>
          <p:spPr>
            <a:xfrm>
              <a:off x="1346075" y="205913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77" name="tx77"/>
            <p:cNvSpPr/>
            <p:nvPr/>
          </p:nvSpPr>
          <p:spPr>
            <a:xfrm>
              <a:off x="2678727" y="19973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78" name="tx78"/>
            <p:cNvSpPr/>
            <p:nvPr/>
          </p:nvSpPr>
          <p:spPr>
            <a:xfrm>
              <a:off x="4011378" y="19973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79" name="tx79"/>
            <p:cNvSpPr/>
            <p:nvPr/>
          </p:nvSpPr>
          <p:spPr>
            <a:xfrm>
              <a:off x="5344030" y="205913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0" name="tx80"/>
            <p:cNvSpPr/>
            <p:nvPr/>
          </p:nvSpPr>
          <p:spPr>
            <a:xfrm>
              <a:off x="6410151" y="220340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1" name="tx81"/>
            <p:cNvSpPr/>
            <p:nvPr/>
          </p:nvSpPr>
          <p:spPr>
            <a:xfrm>
              <a:off x="6676681" y="226523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2" name="tx82"/>
            <p:cNvSpPr/>
            <p:nvPr/>
          </p:nvSpPr>
          <p:spPr>
            <a:xfrm>
              <a:off x="6943212" y="226523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3" name="tx83"/>
            <p:cNvSpPr/>
            <p:nvPr/>
          </p:nvSpPr>
          <p:spPr>
            <a:xfrm>
              <a:off x="7209742" y="220340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4" name="tx84"/>
            <p:cNvSpPr/>
            <p:nvPr/>
          </p:nvSpPr>
          <p:spPr>
            <a:xfrm>
              <a:off x="7476272" y="216218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5" name="tx85"/>
            <p:cNvSpPr/>
            <p:nvPr/>
          </p:nvSpPr>
          <p:spPr>
            <a:xfrm>
              <a:off x="7742803" y="216218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6" name="tx86"/>
            <p:cNvSpPr/>
            <p:nvPr/>
          </p:nvSpPr>
          <p:spPr>
            <a:xfrm>
              <a:off x="8009333" y="216218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7" name="tx87"/>
            <p:cNvSpPr/>
            <p:nvPr/>
          </p:nvSpPr>
          <p:spPr>
            <a:xfrm>
              <a:off x="1310962" y="360593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14.2</a:t>
              </a:r>
            </a:p>
          </p:txBody>
        </p:sp>
        <p:sp>
          <p:nvSpPr>
            <p:cNvPr id="88" name="tx88"/>
            <p:cNvSpPr/>
            <p:nvPr/>
          </p:nvSpPr>
          <p:spPr>
            <a:xfrm>
              <a:off x="1341092" y="309068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89" name="tx89"/>
            <p:cNvSpPr/>
            <p:nvPr/>
          </p:nvSpPr>
          <p:spPr>
            <a:xfrm>
              <a:off x="2643614" y="360261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14.3</a:t>
              </a:r>
            </a:p>
          </p:txBody>
        </p:sp>
        <p:sp>
          <p:nvSpPr>
            <p:cNvPr id="90" name="tx90"/>
            <p:cNvSpPr/>
            <p:nvPr/>
          </p:nvSpPr>
          <p:spPr>
            <a:xfrm>
              <a:off x="2673743" y="3098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91" name="tx91"/>
            <p:cNvSpPr/>
            <p:nvPr/>
          </p:nvSpPr>
          <p:spPr>
            <a:xfrm>
              <a:off x="3976265" y="361340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13.9</a:t>
              </a:r>
            </a:p>
          </p:txBody>
        </p:sp>
        <p:sp>
          <p:nvSpPr>
            <p:cNvPr id="92" name="tx92"/>
            <p:cNvSpPr/>
            <p:nvPr/>
          </p:nvSpPr>
          <p:spPr>
            <a:xfrm>
              <a:off x="4006395" y="31184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93" name="tx93"/>
            <p:cNvSpPr/>
            <p:nvPr/>
          </p:nvSpPr>
          <p:spPr>
            <a:xfrm>
              <a:off x="5308917" y="36312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13.4</a:t>
              </a:r>
            </a:p>
          </p:txBody>
        </p:sp>
        <p:sp>
          <p:nvSpPr>
            <p:cNvPr id="94" name="tx94"/>
            <p:cNvSpPr/>
            <p:nvPr/>
          </p:nvSpPr>
          <p:spPr>
            <a:xfrm>
              <a:off x="5339046" y="31430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95" name="tx95"/>
            <p:cNvSpPr/>
            <p:nvPr/>
          </p:nvSpPr>
          <p:spPr>
            <a:xfrm>
              <a:off x="6379062" y="3688193"/>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11.7</a:t>
              </a:r>
            </a:p>
          </p:txBody>
        </p:sp>
        <p:sp>
          <p:nvSpPr>
            <p:cNvPr id="96" name="tx96"/>
            <p:cNvSpPr/>
            <p:nvPr/>
          </p:nvSpPr>
          <p:spPr>
            <a:xfrm>
              <a:off x="6405168" y="322571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97" name="tx97"/>
            <p:cNvSpPr/>
            <p:nvPr/>
          </p:nvSpPr>
          <p:spPr>
            <a:xfrm>
              <a:off x="6690763" y="371219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98" name="tx98"/>
            <p:cNvSpPr/>
            <p:nvPr/>
          </p:nvSpPr>
          <p:spPr>
            <a:xfrm>
              <a:off x="6671698" y="326395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2.5</a:t>
              </a:r>
            </a:p>
          </p:txBody>
        </p:sp>
        <p:sp>
          <p:nvSpPr>
            <p:cNvPr id="99" name="tx99"/>
            <p:cNvSpPr/>
            <p:nvPr/>
          </p:nvSpPr>
          <p:spPr>
            <a:xfrm>
              <a:off x="6908099" y="371515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10.9</a:t>
              </a:r>
            </a:p>
          </p:txBody>
        </p:sp>
        <p:sp>
          <p:nvSpPr>
            <p:cNvPr id="100" name="tx100"/>
            <p:cNvSpPr/>
            <p:nvPr/>
          </p:nvSpPr>
          <p:spPr>
            <a:xfrm>
              <a:off x="6938228" y="326922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2.5</a:t>
              </a:r>
            </a:p>
          </p:txBody>
        </p:sp>
        <p:sp>
          <p:nvSpPr>
            <p:cNvPr id="101" name="tx101"/>
            <p:cNvSpPr/>
            <p:nvPr/>
          </p:nvSpPr>
          <p:spPr>
            <a:xfrm>
              <a:off x="7178652" y="3705550"/>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11.2</a:t>
              </a:r>
            </a:p>
          </p:txBody>
        </p:sp>
        <p:sp>
          <p:nvSpPr>
            <p:cNvPr id="102" name="tx102"/>
            <p:cNvSpPr/>
            <p:nvPr/>
          </p:nvSpPr>
          <p:spPr>
            <a:xfrm>
              <a:off x="7204759" y="326113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103" name="tx103"/>
            <p:cNvSpPr/>
            <p:nvPr/>
          </p:nvSpPr>
          <p:spPr>
            <a:xfrm>
              <a:off x="7445183" y="3699897"/>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11.3</a:t>
              </a:r>
            </a:p>
          </p:txBody>
        </p:sp>
        <p:sp>
          <p:nvSpPr>
            <p:cNvPr id="104" name="tx104"/>
            <p:cNvSpPr/>
            <p:nvPr/>
          </p:nvSpPr>
          <p:spPr>
            <a:xfrm>
              <a:off x="7471289" y="326107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105" name="tx105"/>
            <p:cNvSpPr/>
            <p:nvPr/>
          </p:nvSpPr>
          <p:spPr>
            <a:xfrm>
              <a:off x="7711713" y="3699309"/>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11.4</a:t>
              </a:r>
            </a:p>
          </p:txBody>
        </p:sp>
        <p:sp>
          <p:nvSpPr>
            <p:cNvPr id="106" name="tx106"/>
            <p:cNvSpPr/>
            <p:nvPr/>
          </p:nvSpPr>
          <p:spPr>
            <a:xfrm>
              <a:off x="7737819" y="326189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107" name="tx107"/>
            <p:cNvSpPr/>
            <p:nvPr/>
          </p:nvSpPr>
          <p:spPr>
            <a:xfrm>
              <a:off x="7978243" y="3700816"/>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11.3</a:t>
              </a:r>
            </a:p>
          </p:txBody>
        </p:sp>
        <p:sp>
          <p:nvSpPr>
            <p:cNvPr id="108" name="tx108"/>
            <p:cNvSpPr/>
            <p:nvPr/>
          </p:nvSpPr>
          <p:spPr>
            <a:xfrm>
              <a:off x="8004349" y="326563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109" name="tx109"/>
            <p:cNvSpPr/>
            <p:nvPr/>
          </p:nvSpPr>
          <p:spPr>
            <a:xfrm>
              <a:off x="1310962" y="292993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15.5</a:t>
              </a:r>
            </a:p>
          </p:txBody>
        </p:sp>
        <p:sp>
          <p:nvSpPr>
            <p:cNvPr id="110" name="tx110"/>
            <p:cNvSpPr/>
            <p:nvPr/>
          </p:nvSpPr>
          <p:spPr>
            <a:xfrm>
              <a:off x="2643614" y="295308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15.2</a:t>
              </a:r>
            </a:p>
          </p:txBody>
        </p:sp>
        <p:sp>
          <p:nvSpPr>
            <p:cNvPr id="111" name="tx111"/>
            <p:cNvSpPr/>
            <p:nvPr/>
          </p:nvSpPr>
          <p:spPr>
            <a:xfrm>
              <a:off x="3976265" y="297046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14.9</a:t>
              </a:r>
            </a:p>
          </p:txBody>
        </p:sp>
        <p:sp>
          <p:nvSpPr>
            <p:cNvPr id="112" name="tx112"/>
            <p:cNvSpPr/>
            <p:nvPr/>
          </p:nvSpPr>
          <p:spPr>
            <a:xfrm>
              <a:off x="5308917" y="298412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14.7</a:t>
              </a:r>
            </a:p>
          </p:txBody>
        </p:sp>
        <p:sp>
          <p:nvSpPr>
            <p:cNvPr id="113" name="tx113"/>
            <p:cNvSpPr/>
            <p:nvPr/>
          </p:nvSpPr>
          <p:spPr>
            <a:xfrm>
              <a:off x="6375038" y="303547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13.9</a:t>
              </a:r>
            </a:p>
          </p:txBody>
        </p:sp>
        <p:sp>
          <p:nvSpPr>
            <p:cNvPr id="114" name="tx114"/>
            <p:cNvSpPr/>
            <p:nvPr/>
          </p:nvSpPr>
          <p:spPr>
            <a:xfrm>
              <a:off x="6641568" y="306394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13.5</a:t>
              </a:r>
            </a:p>
          </p:txBody>
        </p:sp>
        <p:sp>
          <p:nvSpPr>
            <p:cNvPr id="115" name="tx115"/>
            <p:cNvSpPr/>
            <p:nvPr/>
          </p:nvSpPr>
          <p:spPr>
            <a:xfrm>
              <a:off x="6908099" y="306856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13.4</a:t>
              </a:r>
            </a:p>
          </p:txBody>
        </p:sp>
        <p:sp>
          <p:nvSpPr>
            <p:cNvPr id="116" name="tx116"/>
            <p:cNvSpPr/>
            <p:nvPr/>
          </p:nvSpPr>
          <p:spPr>
            <a:xfrm>
              <a:off x="7174629" y="307159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13.4</a:t>
              </a:r>
            </a:p>
          </p:txBody>
        </p:sp>
        <p:sp>
          <p:nvSpPr>
            <p:cNvPr id="117" name="tx117"/>
            <p:cNvSpPr/>
            <p:nvPr/>
          </p:nvSpPr>
          <p:spPr>
            <a:xfrm>
              <a:off x="7441159" y="30827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a:t>
              </a:r>
            </a:p>
          </p:txBody>
        </p:sp>
        <p:sp>
          <p:nvSpPr>
            <p:cNvPr id="118" name="tx118"/>
            <p:cNvSpPr/>
            <p:nvPr/>
          </p:nvSpPr>
          <p:spPr>
            <a:xfrm>
              <a:off x="7707690" y="308560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a:t>
              </a:r>
            </a:p>
          </p:txBody>
        </p:sp>
        <p:sp>
          <p:nvSpPr>
            <p:cNvPr id="119" name="tx119"/>
            <p:cNvSpPr/>
            <p:nvPr/>
          </p:nvSpPr>
          <p:spPr>
            <a:xfrm>
              <a:off x="7974220" y="309007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13.1</a:t>
              </a:r>
            </a:p>
          </p:txBody>
        </p:sp>
        <p:sp>
          <p:nvSpPr>
            <p:cNvPr id="120" name="tx120"/>
            <p:cNvSpPr/>
            <p:nvPr/>
          </p:nvSpPr>
          <p:spPr>
            <a:xfrm>
              <a:off x="694540" y="4065683"/>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1" name="tx121"/>
            <p:cNvSpPr/>
            <p:nvPr/>
          </p:nvSpPr>
          <p:spPr>
            <a:xfrm>
              <a:off x="616816" y="3400981"/>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2" name="tx122"/>
            <p:cNvSpPr/>
            <p:nvPr/>
          </p:nvSpPr>
          <p:spPr>
            <a:xfrm>
              <a:off x="616816" y="2736279"/>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3" name="tx123"/>
            <p:cNvSpPr/>
            <p:nvPr/>
          </p:nvSpPr>
          <p:spPr>
            <a:xfrm>
              <a:off x="616816" y="2071577"/>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30M</a:t>
              </a:r>
            </a:p>
          </p:txBody>
        </p:sp>
        <p:sp>
          <p:nvSpPr>
            <p:cNvPr id="124" name="tx124"/>
            <p:cNvSpPr/>
            <p:nvPr/>
          </p:nvSpPr>
          <p:spPr>
            <a:xfrm>
              <a:off x="8607376" y="4065683"/>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5" name="tx125"/>
            <p:cNvSpPr/>
            <p:nvPr/>
          </p:nvSpPr>
          <p:spPr>
            <a:xfrm>
              <a:off x="8607376" y="355043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6" name="tx126"/>
            <p:cNvSpPr/>
            <p:nvPr/>
          </p:nvSpPr>
          <p:spPr>
            <a:xfrm>
              <a:off x="8607376" y="303517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7" name="tx127"/>
            <p:cNvSpPr/>
            <p:nvPr/>
          </p:nvSpPr>
          <p:spPr>
            <a:xfrm>
              <a:off x="8607376" y="251992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8" name="tx128"/>
            <p:cNvSpPr/>
            <p:nvPr/>
          </p:nvSpPr>
          <p:spPr>
            <a:xfrm>
              <a:off x="8607376" y="2004675"/>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9" name="tx129"/>
            <p:cNvSpPr/>
            <p:nvPr/>
          </p:nvSpPr>
          <p:spPr>
            <a:xfrm rot="-5400000">
              <a:off x="126094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0" name="tx130"/>
            <p:cNvSpPr/>
            <p:nvPr/>
          </p:nvSpPr>
          <p:spPr>
            <a:xfrm rot="-5400000">
              <a:off x="2593596"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1" name="tx131"/>
            <p:cNvSpPr/>
            <p:nvPr/>
          </p:nvSpPr>
          <p:spPr>
            <a:xfrm rot="-5400000">
              <a:off x="392624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2" name="tx132"/>
            <p:cNvSpPr/>
            <p:nvPr/>
          </p:nvSpPr>
          <p:spPr>
            <a:xfrm rot="-5400000">
              <a:off x="5258899"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3" name="tx133"/>
            <p:cNvSpPr/>
            <p:nvPr/>
          </p:nvSpPr>
          <p:spPr>
            <a:xfrm rot="-5400000">
              <a:off x="6325020"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4" name="tx134"/>
            <p:cNvSpPr/>
            <p:nvPr/>
          </p:nvSpPr>
          <p:spPr>
            <a:xfrm rot="-5400000">
              <a:off x="659155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5" name="tx135"/>
            <p:cNvSpPr/>
            <p:nvPr/>
          </p:nvSpPr>
          <p:spPr>
            <a:xfrm rot="-5400000">
              <a:off x="68580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6" name="tx136"/>
            <p:cNvSpPr/>
            <p:nvPr/>
          </p:nvSpPr>
          <p:spPr>
            <a:xfrm rot="-5400000">
              <a:off x="712461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7" name="tx137"/>
            <p:cNvSpPr/>
            <p:nvPr/>
          </p:nvSpPr>
          <p:spPr>
            <a:xfrm rot="-5400000">
              <a:off x="739114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8" name="tx138"/>
            <p:cNvSpPr/>
            <p:nvPr/>
          </p:nvSpPr>
          <p:spPr>
            <a:xfrm rot="-5400000">
              <a:off x="765767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9" name="tx139"/>
            <p:cNvSpPr/>
            <p:nvPr/>
          </p:nvSpPr>
          <p:spPr>
            <a:xfrm rot="-5400000">
              <a:off x="792420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0" name="tx140"/>
            <p:cNvSpPr/>
            <p:nvPr/>
          </p:nvSpPr>
          <p:spPr>
            <a:xfrm rot="-5400000">
              <a:off x="-425601" y="2983654"/>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1" name="tx141"/>
            <p:cNvSpPr/>
            <p:nvPr/>
          </p:nvSpPr>
          <p:spPr>
            <a:xfrm rot="5400000">
              <a:off x="8325788" y="2983654"/>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 (%)</a:t>
              </a:r>
            </a:p>
          </p:txBody>
        </p:sp>
        <p:sp>
          <p:nvSpPr>
            <p:cNvPr id="142" name="pl142"/>
            <p:cNvSpPr/>
            <p:nvPr/>
          </p:nvSpPr>
          <p:spPr>
            <a:xfrm>
              <a:off x="2913174" y="5080198"/>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3" name="tx143"/>
            <p:cNvSpPr/>
            <p:nvPr/>
          </p:nvSpPr>
          <p:spPr>
            <a:xfrm>
              <a:off x="3180273" y="5030180"/>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44" name="rc144"/>
            <p:cNvSpPr/>
            <p:nvPr/>
          </p:nvSpPr>
          <p:spPr>
            <a:xfrm>
              <a:off x="4438448" y="4979470"/>
              <a:ext cx="201456" cy="201456"/>
            </a:xfrm>
            <a:prstGeom prst="rect">
              <a:avLst/>
            </a:prstGeom>
            <a:solidFill>
              <a:srgbClr val="1CABE2">
                <a:alpha val="100000"/>
              </a:srgbClr>
            </a:solidFill>
          </p:spPr>
          <p:txBody>
            <a:bodyPr/>
            <a:lstStyle/>
            <a:p/>
          </p:txBody>
        </p:sp>
        <p:sp>
          <p:nvSpPr>
            <p:cNvPr id="145" name="rc145"/>
            <p:cNvSpPr/>
            <p:nvPr/>
          </p:nvSpPr>
          <p:spPr>
            <a:xfrm>
              <a:off x="5643725" y="4979470"/>
              <a:ext cx="201456" cy="201456"/>
            </a:xfrm>
            <a:prstGeom prst="rect">
              <a:avLst/>
            </a:prstGeom>
            <a:solidFill>
              <a:srgbClr val="80BD41">
                <a:alpha val="100000"/>
              </a:srgbClr>
            </a:solidFill>
          </p:spPr>
          <p:txBody>
            <a:bodyPr/>
            <a:lstStyle/>
            <a:p/>
          </p:txBody>
        </p:sp>
        <p:sp>
          <p:nvSpPr>
            <p:cNvPr id="146" name="tx146"/>
            <p:cNvSpPr/>
            <p:nvPr/>
          </p:nvSpPr>
          <p:spPr>
            <a:xfrm>
              <a:off x="4718493" y="5030180"/>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47" name="tx147"/>
            <p:cNvSpPr/>
            <p:nvPr/>
          </p:nvSpPr>
          <p:spPr>
            <a:xfrm>
              <a:off x="5923770" y="5030180"/>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8" name="tx148"/>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DTP3 coverage, and number of vaccinated and unvaccinated children,</a:t>
              </a:r>
            </a:p>
          </p:txBody>
        </p:sp>
        <p:sp>
          <p:nvSpPr>
            <p:cNvPr id="149" name="tx149"/>
            <p:cNvSpPr/>
            <p:nvPr/>
          </p:nvSpPr>
          <p:spPr>
            <a:xfrm>
              <a:off x="951297" y="1618677"/>
              <a:ext cx="12665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AMR, 2000-2025</a:t>
              </a:r>
            </a:p>
          </p:txBody>
        </p:sp>
        <p:sp>
          <p:nvSpPr>
            <p:cNvPr id="150" name="pl150"/>
            <p:cNvSpPr/>
            <p:nvPr/>
          </p:nvSpPr>
          <p:spPr>
            <a:xfrm>
              <a:off x="2477594"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4839874"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7202154"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951297" y="578551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4" name="pl154"/>
            <p:cNvSpPr/>
            <p:nvPr/>
          </p:nvSpPr>
          <p:spPr>
            <a:xfrm>
              <a:off x="951297" y="563674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5" name="pl155"/>
            <p:cNvSpPr/>
            <p:nvPr/>
          </p:nvSpPr>
          <p:spPr>
            <a:xfrm>
              <a:off x="951297" y="548796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6" name="pl156"/>
            <p:cNvSpPr/>
            <p:nvPr/>
          </p:nvSpPr>
          <p:spPr>
            <a:xfrm>
              <a:off x="129645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365873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602101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838329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0" name="rc160"/>
            <p:cNvSpPr/>
            <p:nvPr/>
          </p:nvSpPr>
          <p:spPr>
            <a:xfrm>
              <a:off x="1296454" y="5726007"/>
              <a:ext cx="5525460" cy="119023"/>
            </a:xfrm>
            <a:prstGeom prst="rect">
              <a:avLst/>
            </a:prstGeom>
            <a:solidFill>
              <a:srgbClr val="80BD41">
                <a:alpha val="100000"/>
              </a:srgbClr>
            </a:solidFill>
          </p:spPr>
          <p:txBody>
            <a:bodyPr/>
            <a:lstStyle/>
            <a:p/>
          </p:txBody>
        </p:sp>
        <p:sp>
          <p:nvSpPr>
            <p:cNvPr id="161" name="rc161"/>
            <p:cNvSpPr/>
            <p:nvPr/>
          </p:nvSpPr>
          <p:spPr>
            <a:xfrm>
              <a:off x="6821914" y="5726007"/>
              <a:ext cx="1048953" cy="119023"/>
            </a:xfrm>
            <a:prstGeom prst="rect">
              <a:avLst/>
            </a:prstGeom>
            <a:solidFill>
              <a:srgbClr val="1CABE2">
                <a:alpha val="100000"/>
              </a:srgbClr>
            </a:solidFill>
          </p:spPr>
          <p:txBody>
            <a:bodyPr/>
            <a:lstStyle/>
            <a:p/>
          </p:txBody>
        </p:sp>
        <p:sp>
          <p:nvSpPr>
            <p:cNvPr id="162" name="rc162"/>
            <p:cNvSpPr/>
            <p:nvPr/>
          </p:nvSpPr>
          <p:spPr>
            <a:xfrm>
              <a:off x="1296454" y="5577228"/>
              <a:ext cx="5367452" cy="119023"/>
            </a:xfrm>
            <a:prstGeom prst="rect">
              <a:avLst/>
            </a:prstGeom>
            <a:solidFill>
              <a:srgbClr val="80BD41">
                <a:alpha val="100000"/>
              </a:srgbClr>
            </a:solidFill>
          </p:spPr>
          <p:txBody>
            <a:bodyPr/>
            <a:lstStyle/>
            <a:p/>
          </p:txBody>
        </p:sp>
        <p:sp>
          <p:nvSpPr>
            <p:cNvPr id="163" name="rc163"/>
            <p:cNvSpPr/>
            <p:nvPr/>
          </p:nvSpPr>
          <p:spPr>
            <a:xfrm>
              <a:off x="6663907" y="5577228"/>
              <a:ext cx="850638" cy="119023"/>
            </a:xfrm>
            <a:prstGeom prst="rect">
              <a:avLst/>
            </a:prstGeom>
            <a:solidFill>
              <a:srgbClr val="1CABE2">
                <a:alpha val="100000"/>
              </a:srgbClr>
            </a:solidFill>
          </p:spPr>
          <p:txBody>
            <a:bodyPr/>
            <a:lstStyle/>
            <a:p/>
          </p:txBody>
        </p:sp>
        <p:sp>
          <p:nvSpPr>
            <p:cNvPr id="164" name="rc164"/>
            <p:cNvSpPr/>
            <p:nvPr/>
          </p:nvSpPr>
          <p:spPr>
            <a:xfrm>
              <a:off x="1296454" y="5428449"/>
              <a:ext cx="5346029" cy="119023"/>
            </a:xfrm>
            <a:prstGeom prst="rect">
              <a:avLst/>
            </a:prstGeom>
            <a:solidFill>
              <a:srgbClr val="80BD41">
                <a:alpha val="100000"/>
              </a:srgbClr>
            </a:solidFill>
          </p:spPr>
          <p:txBody>
            <a:bodyPr/>
            <a:lstStyle/>
            <a:p/>
          </p:txBody>
        </p:sp>
        <p:sp>
          <p:nvSpPr>
            <p:cNvPr id="165" name="rc165"/>
            <p:cNvSpPr/>
            <p:nvPr/>
          </p:nvSpPr>
          <p:spPr>
            <a:xfrm>
              <a:off x="6642484" y="5428449"/>
              <a:ext cx="840342" cy="119023"/>
            </a:xfrm>
            <a:prstGeom prst="rect">
              <a:avLst/>
            </a:prstGeom>
            <a:solidFill>
              <a:srgbClr val="1CABE2">
                <a:alpha val="100000"/>
              </a:srgbClr>
            </a:solidFill>
          </p:spPr>
          <p:txBody>
            <a:bodyPr/>
            <a:lstStyle/>
            <a:p/>
          </p:txBody>
        </p:sp>
        <p:sp>
          <p:nvSpPr>
            <p:cNvPr id="166" name="tx166"/>
            <p:cNvSpPr/>
            <p:nvPr/>
          </p:nvSpPr>
          <p:spPr>
            <a:xfrm>
              <a:off x="3940861" y="5740256"/>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11.7</a:t>
              </a:r>
            </a:p>
          </p:txBody>
        </p:sp>
        <p:sp>
          <p:nvSpPr>
            <p:cNvPr id="167" name="tx167"/>
            <p:cNvSpPr/>
            <p:nvPr/>
          </p:nvSpPr>
          <p:spPr>
            <a:xfrm>
              <a:off x="7258517"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2.2</a:t>
              </a:r>
            </a:p>
          </p:txBody>
        </p:sp>
        <p:sp>
          <p:nvSpPr>
            <p:cNvPr id="168" name="tx168"/>
            <p:cNvSpPr/>
            <p:nvPr/>
          </p:nvSpPr>
          <p:spPr>
            <a:xfrm>
              <a:off x="3861857" y="5591477"/>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11.4</a:t>
              </a:r>
            </a:p>
          </p:txBody>
        </p:sp>
        <p:sp>
          <p:nvSpPr>
            <p:cNvPr id="169" name="tx169"/>
            <p:cNvSpPr/>
            <p:nvPr/>
          </p:nvSpPr>
          <p:spPr>
            <a:xfrm>
              <a:off x="7001352"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1.8</a:t>
              </a:r>
            </a:p>
          </p:txBody>
        </p:sp>
        <p:sp>
          <p:nvSpPr>
            <p:cNvPr id="170" name="tx170"/>
            <p:cNvSpPr/>
            <p:nvPr/>
          </p:nvSpPr>
          <p:spPr>
            <a:xfrm>
              <a:off x="3851145" y="5442698"/>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11.3</a:t>
              </a:r>
            </a:p>
          </p:txBody>
        </p:sp>
        <p:sp>
          <p:nvSpPr>
            <p:cNvPr id="171" name="tx171"/>
            <p:cNvSpPr/>
            <p:nvPr/>
          </p:nvSpPr>
          <p:spPr>
            <a:xfrm>
              <a:off x="6974781"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1.8</a:t>
              </a:r>
            </a:p>
          </p:txBody>
        </p:sp>
        <p:sp>
          <p:nvSpPr>
            <p:cNvPr id="172" name="tx172"/>
            <p:cNvSpPr/>
            <p:nvPr/>
          </p:nvSpPr>
          <p:spPr>
            <a:xfrm>
              <a:off x="8076556"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13.9</a:t>
              </a:r>
            </a:p>
          </p:txBody>
        </p:sp>
        <p:sp>
          <p:nvSpPr>
            <p:cNvPr id="173" name="tx173"/>
            <p:cNvSpPr/>
            <p:nvPr/>
          </p:nvSpPr>
          <p:spPr>
            <a:xfrm>
              <a:off x="7702417"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13.2</a:t>
              </a:r>
            </a:p>
          </p:txBody>
        </p:sp>
        <p:sp>
          <p:nvSpPr>
            <p:cNvPr id="174" name="tx174"/>
            <p:cNvSpPr/>
            <p:nvPr/>
          </p:nvSpPr>
          <p:spPr>
            <a:xfrm>
              <a:off x="7669113"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13.1</a:t>
              </a:r>
            </a:p>
          </p:txBody>
        </p:sp>
        <p:sp>
          <p:nvSpPr>
            <p:cNvPr id="175" name="tx175"/>
            <p:cNvSpPr/>
            <p:nvPr/>
          </p:nvSpPr>
          <p:spPr>
            <a:xfrm>
              <a:off x="577771" y="573550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6" name="tx176"/>
            <p:cNvSpPr/>
            <p:nvPr/>
          </p:nvSpPr>
          <p:spPr>
            <a:xfrm>
              <a:off x="577771" y="558672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7" name="tx177"/>
            <p:cNvSpPr/>
            <p:nvPr/>
          </p:nvSpPr>
          <p:spPr>
            <a:xfrm>
              <a:off x="577771" y="543794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78" name="tx178"/>
            <p:cNvSpPr/>
            <p:nvPr/>
          </p:nvSpPr>
          <p:spPr>
            <a:xfrm>
              <a:off x="1179959"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79" name="tx179"/>
            <p:cNvSpPr/>
            <p:nvPr/>
          </p:nvSpPr>
          <p:spPr>
            <a:xfrm>
              <a:off x="3542239"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 M</a:t>
              </a:r>
            </a:p>
          </p:txBody>
        </p:sp>
        <p:sp>
          <p:nvSpPr>
            <p:cNvPr id="180" name="tx180"/>
            <p:cNvSpPr/>
            <p:nvPr/>
          </p:nvSpPr>
          <p:spPr>
            <a:xfrm>
              <a:off x="5865657"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1" name="tx181"/>
            <p:cNvSpPr/>
            <p:nvPr/>
          </p:nvSpPr>
          <p:spPr>
            <a:xfrm>
              <a:off x="8227937"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 M</a:t>
              </a:r>
            </a:p>
          </p:txBody>
        </p:sp>
        <p:sp>
          <p:nvSpPr>
            <p:cNvPr id="182" name="tx182"/>
            <p:cNvSpPr/>
            <p:nvPr/>
          </p:nvSpPr>
          <p:spPr>
            <a:xfrm>
              <a:off x="3858905" y="61016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3" name="tx183"/>
            <p:cNvSpPr/>
            <p:nvPr/>
          </p:nvSpPr>
          <p:spPr>
            <a:xfrm>
              <a:off x="4382763"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84" name="tx184"/>
            <p:cNvSpPr/>
            <p:nvPr/>
          </p:nvSpPr>
          <p:spPr>
            <a:xfrm>
              <a:off x="1751485" y="64214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5" name="tx185"/>
            <p:cNvSpPr/>
            <p:nvPr/>
          </p:nvSpPr>
          <p:spPr>
            <a:xfrm>
              <a:off x="5077432" y="6542159"/>
              <a:ext cx="34673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Unvaccinated includes zero-dose and undervaccinated children.</a:t>
              </a:r>
            </a:p>
          </p:txBody>
        </p:sp>
      </p:grpSp>
      <p:sp>
        <p:nvSpPr>
          <p:cNvPr id="18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DTP3 coverage in 2025 (86%) was higher than in 2019 (84%).
The number of children vaccinated with DTP3 decreased 3% from 11.7 million in 2019 to 11.3 million in 2025.
The number of surviving infants decreased approximately 6% from 13.9 million in 2019 to 13.1 million in 2025.
In 2025, 380,000 fewer children were vaccinated than in 2019.
In 2025, there were 821,000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8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DTP3 coverage was 86%: 11.3 million children received three doses of DTP-containing vaccine, but 1.8 million remain un- or under-vaccinated.</a:t>
            </a:r>
          </a:p>
        </p:txBody>
      </p:sp>
      <p:grpSp xmlns:pic="http://schemas.openxmlformats.org/drawingml/2006/picture">
        <p:nvGrpSpPr>
          <p:cNvPr id="188" name=""/>
          <p:cNvGrpSpPr/>
          <p:nvPr/>
        </p:nvGrpSpPr>
        <p:grpSpPr>
          <a:xfrm>
            <a:off x="292608" y="1005840"/>
            <a:ext cx="8595360" cy="28575"/>
            <a:chOff x="292608" y="1005840"/>
            <a:chExt cx="8595360" cy="28575"/>
          </a:xfrm>
        </p:grpSpPr>
        <p:sp>
          <p:nvSpPr>
            <p:cNvPr id="18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0"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WHO/UNICEF Estimates of National Immunization Coverage (WUENIC), 2025 revision</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reviewing each country’s data independently, without borrowing from other countries when data are missing. The estimates are not ad hoc adjustments to reported figures and may rely on a single empirical source, typically nationally reported coverage. When no data exist for a specific country-vaccine-year, earlier and later data are interpolated. If sources conflict or vary widely, the most plausible estimate is selected after considering potential biases.
This slide deck presents the latest WUENIC estimates (published 15 July 2026), using UNPD World Population Prospects (WPP 2024) for population-weighted averages and to derive absolute numbers of vaccinated and unvaccinated/zero-dose children.</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5"/>
                <a:solidFill>
                  <a:srgbClr val="000000">
                    <a:alpha val="100000"/>
                  </a:srgbClr>
                </a:solidFill>
                <a:latin typeface="Arial"/>
                <a:cs typeface="Arial"/>
                <a:ea typeface="Arial"/>
                <a:sym typeface="Arial"/>
              </a:rPr>
              <a:t>Danovaro-Holliday et al. 2021. Compliance of WUENIC with Guidelines for Accurate and Transparent Health Estimates Reporting (GATHER) criteria.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54937" y="12109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2023050" y="121093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291162" y="12109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559275"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 name="rc8"/>
            <p:cNvSpPr/>
            <p:nvPr/>
          </p:nvSpPr>
          <p:spPr>
            <a:xfrm>
              <a:off x="2827388" y="121093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 name="rc9"/>
            <p:cNvSpPr/>
            <p:nvPr/>
          </p:nvSpPr>
          <p:spPr>
            <a:xfrm>
              <a:off x="3095500"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363613"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3631725"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 name="rc12"/>
            <p:cNvSpPr/>
            <p:nvPr/>
          </p:nvSpPr>
          <p:spPr>
            <a:xfrm>
              <a:off x="3899838"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167950"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436063" y="12109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 name="rc15"/>
            <p:cNvSpPr/>
            <p:nvPr/>
          </p:nvSpPr>
          <p:spPr>
            <a:xfrm>
              <a:off x="4704176"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4972288" y="12109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 name="rc17"/>
            <p:cNvSpPr/>
            <p:nvPr/>
          </p:nvSpPr>
          <p:spPr>
            <a:xfrm>
              <a:off x="5240401"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08513"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776626"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044738" y="1210932"/>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 name="rc21"/>
            <p:cNvSpPr/>
            <p:nvPr/>
          </p:nvSpPr>
          <p:spPr>
            <a:xfrm>
              <a:off x="6312851" y="12109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6580964" y="12109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 name="rc23"/>
            <p:cNvSpPr/>
            <p:nvPr/>
          </p:nvSpPr>
          <p:spPr>
            <a:xfrm>
              <a:off x="6849076"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17189" y="12109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 name="rc25"/>
            <p:cNvSpPr/>
            <p:nvPr/>
          </p:nvSpPr>
          <p:spPr>
            <a:xfrm>
              <a:off x="7385301" y="1210932"/>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 name="rc26"/>
            <p:cNvSpPr/>
            <p:nvPr/>
          </p:nvSpPr>
          <p:spPr>
            <a:xfrm>
              <a:off x="7653414"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 name="rc27"/>
            <p:cNvSpPr/>
            <p:nvPr/>
          </p:nvSpPr>
          <p:spPr>
            <a:xfrm>
              <a:off x="7921526" y="121093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 name="rc28"/>
            <p:cNvSpPr/>
            <p:nvPr/>
          </p:nvSpPr>
          <p:spPr>
            <a:xfrm>
              <a:off x="8189639"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8457752"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 name="rc30"/>
            <p:cNvSpPr/>
            <p:nvPr/>
          </p:nvSpPr>
          <p:spPr>
            <a:xfrm>
              <a:off x="1754937" y="5218757"/>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 name="rc31"/>
            <p:cNvSpPr/>
            <p:nvPr/>
          </p:nvSpPr>
          <p:spPr>
            <a:xfrm>
              <a:off x="2023050" y="5218757"/>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 name="rc32"/>
            <p:cNvSpPr/>
            <p:nvPr/>
          </p:nvSpPr>
          <p:spPr>
            <a:xfrm>
              <a:off x="2291162" y="521875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 name="rc33"/>
            <p:cNvSpPr/>
            <p:nvPr/>
          </p:nvSpPr>
          <p:spPr>
            <a:xfrm>
              <a:off x="2559275" y="521875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 name="rc34"/>
            <p:cNvSpPr/>
            <p:nvPr/>
          </p:nvSpPr>
          <p:spPr>
            <a:xfrm>
              <a:off x="2827388" y="521875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 name="rc35"/>
            <p:cNvSpPr/>
            <p:nvPr/>
          </p:nvSpPr>
          <p:spPr>
            <a:xfrm>
              <a:off x="3095500" y="521875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 name="rc36"/>
            <p:cNvSpPr/>
            <p:nvPr/>
          </p:nvSpPr>
          <p:spPr>
            <a:xfrm>
              <a:off x="3363613" y="521875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 name="rc37"/>
            <p:cNvSpPr/>
            <p:nvPr/>
          </p:nvSpPr>
          <p:spPr>
            <a:xfrm>
              <a:off x="3631725" y="521875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 name="rc38"/>
            <p:cNvSpPr/>
            <p:nvPr/>
          </p:nvSpPr>
          <p:spPr>
            <a:xfrm>
              <a:off x="3899838" y="521875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 name="rc39"/>
            <p:cNvSpPr/>
            <p:nvPr/>
          </p:nvSpPr>
          <p:spPr>
            <a:xfrm>
              <a:off x="4167950" y="521875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 name="rc40"/>
            <p:cNvSpPr/>
            <p:nvPr/>
          </p:nvSpPr>
          <p:spPr>
            <a:xfrm>
              <a:off x="4436063" y="521875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 name="rc41"/>
            <p:cNvSpPr/>
            <p:nvPr/>
          </p:nvSpPr>
          <p:spPr>
            <a:xfrm>
              <a:off x="4704176" y="521875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2" name="rc42"/>
            <p:cNvSpPr/>
            <p:nvPr/>
          </p:nvSpPr>
          <p:spPr>
            <a:xfrm>
              <a:off x="4972288" y="521875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 name="rc43"/>
            <p:cNvSpPr/>
            <p:nvPr/>
          </p:nvSpPr>
          <p:spPr>
            <a:xfrm>
              <a:off x="5240401" y="521875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 name="rc44"/>
            <p:cNvSpPr/>
            <p:nvPr/>
          </p:nvSpPr>
          <p:spPr>
            <a:xfrm>
              <a:off x="5508513" y="521875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 name="rc45"/>
            <p:cNvSpPr/>
            <p:nvPr/>
          </p:nvSpPr>
          <p:spPr>
            <a:xfrm>
              <a:off x="5776626" y="521875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 name="rc46"/>
            <p:cNvSpPr/>
            <p:nvPr/>
          </p:nvSpPr>
          <p:spPr>
            <a:xfrm>
              <a:off x="6044738" y="521875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 name="rc47"/>
            <p:cNvSpPr/>
            <p:nvPr/>
          </p:nvSpPr>
          <p:spPr>
            <a:xfrm>
              <a:off x="6312851" y="521875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 name="rc48"/>
            <p:cNvSpPr/>
            <p:nvPr/>
          </p:nvSpPr>
          <p:spPr>
            <a:xfrm>
              <a:off x="6580964" y="5218757"/>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9" name="rc49"/>
            <p:cNvSpPr/>
            <p:nvPr/>
          </p:nvSpPr>
          <p:spPr>
            <a:xfrm>
              <a:off x="6849076" y="5218757"/>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0" name="rc50"/>
            <p:cNvSpPr/>
            <p:nvPr/>
          </p:nvSpPr>
          <p:spPr>
            <a:xfrm>
              <a:off x="7117189" y="5218757"/>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1" name="rc51"/>
            <p:cNvSpPr/>
            <p:nvPr/>
          </p:nvSpPr>
          <p:spPr>
            <a:xfrm>
              <a:off x="7385301" y="5218757"/>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2" name="rc52"/>
            <p:cNvSpPr/>
            <p:nvPr/>
          </p:nvSpPr>
          <p:spPr>
            <a:xfrm>
              <a:off x="7653414" y="5218757"/>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3" name="rc53"/>
            <p:cNvSpPr/>
            <p:nvPr/>
          </p:nvSpPr>
          <p:spPr>
            <a:xfrm>
              <a:off x="7921526" y="5218757"/>
              <a:ext cx="268112" cy="12524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4" name="rc54"/>
            <p:cNvSpPr/>
            <p:nvPr/>
          </p:nvSpPr>
          <p:spPr>
            <a:xfrm>
              <a:off x="8189639" y="5218757"/>
              <a:ext cx="268112" cy="1252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 name="rc55"/>
            <p:cNvSpPr/>
            <p:nvPr/>
          </p:nvSpPr>
          <p:spPr>
            <a:xfrm>
              <a:off x="8457752" y="5218757"/>
              <a:ext cx="268112" cy="1252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6" name="rc56"/>
            <p:cNvSpPr/>
            <p:nvPr/>
          </p:nvSpPr>
          <p:spPr>
            <a:xfrm>
              <a:off x="1754937" y="39663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 name="rc57"/>
            <p:cNvSpPr/>
            <p:nvPr/>
          </p:nvSpPr>
          <p:spPr>
            <a:xfrm>
              <a:off x="2023050" y="39663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 name="rc58"/>
            <p:cNvSpPr/>
            <p:nvPr/>
          </p:nvSpPr>
          <p:spPr>
            <a:xfrm>
              <a:off x="2291162" y="396631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 name="rc59"/>
            <p:cNvSpPr/>
            <p:nvPr/>
          </p:nvSpPr>
          <p:spPr>
            <a:xfrm>
              <a:off x="2559275" y="396631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0" name="rc60"/>
            <p:cNvSpPr/>
            <p:nvPr/>
          </p:nvSpPr>
          <p:spPr>
            <a:xfrm>
              <a:off x="2827388" y="39663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 name="rc61"/>
            <p:cNvSpPr/>
            <p:nvPr/>
          </p:nvSpPr>
          <p:spPr>
            <a:xfrm>
              <a:off x="3095500" y="39663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 name="rc62"/>
            <p:cNvSpPr/>
            <p:nvPr/>
          </p:nvSpPr>
          <p:spPr>
            <a:xfrm>
              <a:off x="3363613" y="39663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 name="rc63"/>
            <p:cNvSpPr/>
            <p:nvPr/>
          </p:nvSpPr>
          <p:spPr>
            <a:xfrm>
              <a:off x="3631725" y="39663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 name="rc64"/>
            <p:cNvSpPr/>
            <p:nvPr/>
          </p:nvSpPr>
          <p:spPr>
            <a:xfrm>
              <a:off x="3899838" y="39663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 name="rc65"/>
            <p:cNvSpPr/>
            <p:nvPr/>
          </p:nvSpPr>
          <p:spPr>
            <a:xfrm>
              <a:off x="4167950"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 name="rc66"/>
            <p:cNvSpPr/>
            <p:nvPr/>
          </p:nvSpPr>
          <p:spPr>
            <a:xfrm>
              <a:off x="4436063" y="39663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 name="rc67"/>
            <p:cNvSpPr/>
            <p:nvPr/>
          </p:nvSpPr>
          <p:spPr>
            <a:xfrm>
              <a:off x="4704176" y="39663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 name="rc68"/>
            <p:cNvSpPr/>
            <p:nvPr/>
          </p:nvSpPr>
          <p:spPr>
            <a:xfrm>
              <a:off x="4972288" y="39663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 name="rc69"/>
            <p:cNvSpPr/>
            <p:nvPr/>
          </p:nvSpPr>
          <p:spPr>
            <a:xfrm>
              <a:off x="5240401" y="39663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 name="rc70"/>
            <p:cNvSpPr/>
            <p:nvPr/>
          </p:nvSpPr>
          <p:spPr>
            <a:xfrm>
              <a:off x="5508513"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 name="rc71"/>
            <p:cNvSpPr/>
            <p:nvPr/>
          </p:nvSpPr>
          <p:spPr>
            <a:xfrm>
              <a:off x="5776626" y="39663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 name="rc72"/>
            <p:cNvSpPr/>
            <p:nvPr/>
          </p:nvSpPr>
          <p:spPr>
            <a:xfrm>
              <a:off x="6044738" y="396631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 name="rc73"/>
            <p:cNvSpPr/>
            <p:nvPr/>
          </p:nvSpPr>
          <p:spPr>
            <a:xfrm>
              <a:off x="6312851" y="396631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 name="rc74"/>
            <p:cNvSpPr/>
            <p:nvPr/>
          </p:nvSpPr>
          <p:spPr>
            <a:xfrm>
              <a:off x="6580964" y="39663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 name="rc75"/>
            <p:cNvSpPr/>
            <p:nvPr/>
          </p:nvSpPr>
          <p:spPr>
            <a:xfrm>
              <a:off x="6849076" y="3966311"/>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6" name="rc76"/>
            <p:cNvSpPr/>
            <p:nvPr/>
          </p:nvSpPr>
          <p:spPr>
            <a:xfrm>
              <a:off x="7117189" y="3966311"/>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7" name="rc77"/>
            <p:cNvSpPr/>
            <p:nvPr/>
          </p:nvSpPr>
          <p:spPr>
            <a:xfrm>
              <a:off x="7385301" y="3966311"/>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 name="rc78"/>
            <p:cNvSpPr/>
            <p:nvPr/>
          </p:nvSpPr>
          <p:spPr>
            <a:xfrm>
              <a:off x="7653414" y="3966311"/>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9" name="rc79"/>
            <p:cNvSpPr/>
            <p:nvPr/>
          </p:nvSpPr>
          <p:spPr>
            <a:xfrm>
              <a:off x="7921526" y="3966311"/>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0" name="rc80"/>
            <p:cNvSpPr/>
            <p:nvPr/>
          </p:nvSpPr>
          <p:spPr>
            <a:xfrm>
              <a:off x="8189639" y="39663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 name="rc81"/>
            <p:cNvSpPr/>
            <p:nvPr/>
          </p:nvSpPr>
          <p:spPr>
            <a:xfrm>
              <a:off x="8457752" y="3966311"/>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2" name="rc82"/>
            <p:cNvSpPr/>
            <p:nvPr/>
          </p:nvSpPr>
          <p:spPr>
            <a:xfrm>
              <a:off x="1754937" y="409155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 name="rc83"/>
            <p:cNvSpPr/>
            <p:nvPr/>
          </p:nvSpPr>
          <p:spPr>
            <a:xfrm>
              <a:off x="2023050" y="4091556"/>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4" name="rc84"/>
            <p:cNvSpPr/>
            <p:nvPr/>
          </p:nvSpPr>
          <p:spPr>
            <a:xfrm>
              <a:off x="2291162" y="4091556"/>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5" name="rc85"/>
            <p:cNvSpPr/>
            <p:nvPr/>
          </p:nvSpPr>
          <p:spPr>
            <a:xfrm>
              <a:off x="2559275" y="4091556"/>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6" name="rc86"/>
            <p:cNvSpPr/>
            <p:nvPr/>
          </p:nvSpPr>
          <p:spPr>
            <a:xfrm>
              <a:off x="2827388" y="409155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 name="rc87"/>
            <p:cNvSpPr/>
            <p:nvPr/>
          </p:nvSpPr>
          <p:spPr>
            <a:xfrm>
              <a:off x="3095500" y="409155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 name="rc88"/>
            <p:cNvSpPr/>
            <p:nvPr/>
          </p:nvSpPr>
          <p:spPr>
            <a:xfrm>
              <a:off x="3363613" y="4091556"/>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9" name="rc89"/>
            <p:cNvSpPr/>
            <p:nvPr/>
          </p:nvSpPr>
          <p:spPr>
            <a:xfrm>
              <a:off x="3631725" y="409155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 name="rc90"/>
            <p:cNvSpPr/>
            <p:nvPr/>
          </p:nvSpPr>
          <p:spPr>
            <a:xfrm>
              <a:off x="3899838" y="4091556"/>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 name="rc91"/>
            <p:cNvSpPr/>
            <p:nvPr/>
          </p:nvSpPr>
          <p:spPr>
            <a:xfrm>
              <a:off x="4167950" y="409155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 name="rc92"/>
            <p:cNvSpPr/>
            <p:nvPr/>
          </p:nvSpPr>
          <p:spPr>
            <a:xfrm>
              <a:off x="4436063" y="4091556"/>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3" name="rc93"/>
            <p:cNvSpPr/>
            <p:nvPr/>
          </p:nvSpPr>
          <p:spPr>
            <a:xfrm>
              <a:off x="4704176" y="409155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4" name="rc94"/>
            <p:cNvSpPr/>
            <p:nvPr/>
          </p:nvSpPr>
          <p:spPr>
            <a:xfrm>
              <a:off x="4972288" y="4091556"/>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5" name="rc95"/>
            <p:cNvSpPr/>
            <p:nvPr/>
          </p:nvSpPr>
          <p:spPr>
            <a:xfrm>
              <a:off x="5240401" y="409155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6" name="rc96"/>
            <p:cNvSpPr/>
            <p:nvPr/>
          </p:nvSpPr>
          <p:spPr>
            <a:xfrm>
              <a:off x="5508513" y="409155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7" name="rc97"/>
            <p:cNvSpPr/>
            <p:nvPr/>
          </p:nvSpPr>
          <p:spPr>
            <a:xfrm>
              <a:off x="5776626" y="409155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 name="rc98"/>
            <p:cNvSpPr/>
            <p:nvPr/>
          </p:nvSpPr>
          <p:spPr>
            <a:xfrm>
              <a:off x="6044738" y="409155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6312851" y="4091556"/>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 name="rc100"/>
            <p:cNvSpPr/>
            <p:nvPr/>
          </p:nvSpPr>
          <p:spPr>
            <a:xfrm>
              <a:off x="6580964" y="409155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6849076" y="4091556"/>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 name="rc102"/>
            <p:cNvSpPr/>
            <p:nvPr/>
          </p:nvSpPr>
          <p:spPr>
            <a:xfrm>
              <a:off x="7117189" y="4091556"/>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3" name="rc103"/>
            <p:cNvSpPr/>
            <p:nvPr/>
          </p:nvSpPr>
          <p:spPr>
            <a:xfrm>
              <a:off x="7385301" y="4091556"/>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4" name="rc104"/>
            <p:cNvSpPr/>
            <p:nvPr/>
          </p:nvSpPr>
          <p:spPr>
            <a:xfrm>
              <a:off x="7653414" y="4091556"/>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5" name="rc105"/>
            <p:cNvSpPr/>
            <p:nvPr/>
          </p:nvSpPr>
          <p:spPr>
            <a:xfrm>
              <a:off x="7921526" y="4091556"/>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6" name="rc106"/>
            <p:cNvSpPr/>
            <p:nvPr/>
          </p:nvSpPr>
          <p:spPr>
            <a:xfrm>
              <a:off x="8189639" y="4091556"/>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7" name="rc107"/>
            <p:cNvSpPr/>
            <p:nvPr/>
          </p:nvSpPr>
          <p:spPr>
            <a:xfrm>
              <a:off x="8457752" y="4091556"/>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8" name="rc108"/>
            <p:cNvSpPr/>
            <p:nvPr/>
          </p:nvSpPr>
          <p:spPr>
            <a:xfrm>
              <a:off x="1754937" y="446728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 name="rc109"/>
            <p:cNvSpPr/>
            <p:nvPr/>
          </p:nvSpPr>
          <p:spPr>
            <a:xfrm>
              <a:off x="2023050" y="44672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 name="rc110"/>
            <p:cNvSpPr/>
            <p:nvPr/>
          </p:nvSpPr>
          <p:spPr>
            <a:xfrm>
              <a:off x="2291162" y="446728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1" name="rc111"/>
            <p:cNvSpPr/>
            <p:nvPr/>
          </p:nvSpPr>
          <p:spPr>
            <a:xfrm>
              <a:off x="2559275" y="44672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2827388" y="44672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 name="rc113"/>
            <p:cNvSpPr/>
            <p:nvPr/>
          </p:nvSpPr>
          <p:spPr>
            <a:xfrm>
              <a:off x="3095500" y="44672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4" name="rc114"/>
            <p:cNvSpPr/>
            <p:nvPr/>
          </p:nvSpPr>
          <p:spPr>
            <a:xfrm>
              <a:off x="3363613" y="44672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 name="rc115"/>
            <p:cNvSpPr/>
            <p:nvPr/>
          </p:nvSpPr>
          <p:spPr>
            <a:xfrm>
              <a:off x="3631725" y="44672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 name="rc116"/>
            <p:cNvSpPr/>
            <p:nvPr/>
          </p:nvSpPr>
          <p:spPr>
            <a:xfrm>
              <a:off x="3899838" y="446728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 name="rc117"/>
            <p:cNvSpPr/>
            <p:nvPr/>
          </p:nvSpPr>
          <p:spPr>
            <a:xfrm>
              <a:off x="4167950" y="44672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 name="rc118"/>
            <p:cNvSpPr/>
            <p:nvPr/>
          </p:nvSpPr>
          <p:spPr>
            <a:xfrm>
              <a:off x="4436063" y="44672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 name="rc119"/>
            <p:cNvSpPr/>
            <p:nvPr/>
          </p:nvSpPr>
          <p:spPr>
            <a:xfrm>
              <a:off x="4704176" y="44672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 name="rc120"/>
            <p:cNvSpPr/>
            <p:nvPr/>
          </p:nvSpPr>
          <p:spPr>
            <a:xfrm>
              <a:off x="4972288" y="44672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 name="rc121"/>
            <p:cNvSpPr/>
            <p:nvPr/>
          </p:nvSpPr>
          <p:spPr>
            <a:xfrm>
              <a:off x="5240401" y="44672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 name="rc122"/>
            <p:cNvSpPr/>
            <p:nvPr/>
          </p:nvSpPr>
          <p:spPr>
            <a:xfrm>
              <a:off x="5508513" y="44672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5776626" y="446728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4" name="rc124"/>
            <p:cNvSpPr/>
            <p:nvPr/>
          </p:nvSpPr>
          <p:spPr>
            <a:xfrm>
              <a:off x="6044738" y="44672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312851" y="4467289"/>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 name="rc126"/>
            <p:cNvSpPr/>
            <p:nvPr/>
          </p:nvSpPr>
          <p:spPr>
            <a:xfrm>
              <a:off x="6580964" y="44672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 name="rc127"/>
            <p:cNvSpPr/>
            <p:nvPr/>
          </p:nvSpPr>
          <p:spPr>
            <a:xfrm>
              <a:off x="6849076" y="44672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 name="rc128"/>
            <p:cNvSpPr/>
            <p:nvPr/>
          </p:nvSpPr>
          <p:spPr>
            <a:xfrm>
              <a:off x="7117189" y="4467289"/>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9" name="rc129"/>
            <p:cNvSpPr/>
            <p:nvPr/>
          </p:nvSpPr>
          <p:spPr>
            <a:xfrm>
              <a:off x="7385301" y="4467289"/>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 name="rc130"/>
            <p:cNvSpPr/>
            <p:nvPr/>
          </p:nvSpPr>
          <p:spPr>
            <a:xfrm>
              <a:off x="7653414" y="4467289"/>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1" name="rc131"/>
            <p:cNvSpPr/>
            <p:nvPr/>
          </p:nvSpPr>
          <p:spPr>
            <a:xfrm>
              <a:off x="7921526" y="4467289"/>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2" name="rc132"/>
            <p:cNvSpPr/>
            <p:nvPr/>
          </p:nvSpPr>
          <p:spPr>
            <a:xfrm>
              <a:off x="8189639" y="4467289"/>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3" name="rc133"/>
            <p:cNvSpPr/>
            <p:nvPr/>
          </p:nvSpPr>
          <p:spPr>
            <a:xfrm>
              <a:off x="8457752" y="4467289"/>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4" name="rc134"/>
            <p:cNvSpPr/>
            <p:nvPr/>
          </p:nvSpPr>
          <p:spPr>
            <a:xfrm>
              <a:off x="1754937" y="5344001"/>
              <a:ext cx="268112" cy="1252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5" name="rc135"/>
            <p:cNvSpPr/>
            <p:nvPr/>
          </p:nvSpPr>
          <p:spPr>
            <a:xfrm>
              <a:off x="2023050" y="5344001"/>
              <a:ext cx="268112" cy="1252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6" name="rc136"/>
            <p:cNvSpPr/>
            <p:nvPr/>
          </p:nvSpPr>
          <p:spPr>
            <a:xfrm>
              <a:off x="2291162" y="5344001"/>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7" name="rc137"/>
            <p:cNvSpPr/>
            <p:nvPr/>
          </p:nvSpPr>
          <p:spPr>
            <a:xfrm>
              <a:off x="2559275" y="534400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8" name="rc138"/>
            <p:cNvSpPr/>
            <p:nvPr/>
          </p:nvSpPr>
          <p:spPr>
            <a:xfrm>
              <a:off x="2827388" y="5344001"/>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9" name="rc139"/>
            <p:cNvSpPr/>
            <p:nvPr/>
          </p:nvSpPr>
          <p:spPr>
            <a:xfrm>
              <a:off x="3095500" y="5344001"/>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0" name="rc140"/>
            <p:cNvSpPr/>
            <p:nvPr/>
          </p:nvSpPr>
          <p:spPr>
            <a:xfrm>
              <a:off x="3363613" y="5344001"/>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1" name="rc141"/>
            <p:cNvSpPr/>
            <p:nvPr/>
          </p:nvSpPr>
          <p:spPr>
            <a:xfrm>
              <a:off x="3631725" y="5344001"/>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2" name="rc142"/>
            <p:cNvSpPr/>
            <p:nvPr/>
          </p:nvSpPr>
          <p:spPr>
            <a:xfrm>
              <a:off x="3899838" y="534400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3" name="rc143"/>
            <p:cNvSpPr/>
            <p:nvPr/>
          </p:nvSpPr>
          <p:spPr>
            <a:xfrm>
              <a:off x="4167950" y="534400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4" name="rc144"/>
            <p:cNvSpPr/>
            <p:nvPr/>
          </p:nvSpPr>
          <p:spPr>
            <a:xfrm>
              <a:off x="4436063" y="5344001"/>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5" name="rc145"/>
            <p:cNvSpPr/>
            <p:nvPr/>
          </p:nvSpPr>
          <p:spPr>
            <a:xfrm>
              <a:off x="4704176" y="534400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 name="rc146"/>
            <p:cNvSpPr/>
            <p:nvPr/>
          </p:nvSpPr>
          <p:spPr>
            <a:xfrm>
              <a:off x="4972288" y="534400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 name="rc147"/>
            <p:cNvSpPr/>
            <p:nvPr/>
          </p:nvSpPr>
          <p:spPr>
            <a:xfrm>
              <a:off x="5240401" y="5344001"/>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8" name="rc148"/>
            <p:cNvSpPr/>
            <p:nvPr/>
          </p:nvSpPr>
          <p:spPr>
            <a:xfrm>
              <a:off x="5508513" y="5344001"/>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9" name="rc149"/>
            <p:cNvSpPr/>
            <p:nvPr/>
          </p:nvSpPr>
          <p:spPr>
            <a:xfrm>
              <a:off x="5776626" y="5344001"/>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0" name="rc150"/>
            <p:cNvSpPr/>
            <p:nvPr/>
          </p:nvSpPr>
          <p:spPr>
            <a:xfrm>
              <a:off x="6044738" y="5344001"/>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1" name="rc151"/>
            <p:cNvSpPr/>
            <p:nvPr/>
          </p:nvSpPr>
          <p:spPr>
            <a:xfrm>
              <a:off x="6312851" y="5344001"/>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2" name="rc152"/>
            <p:cNvSpPr/>
            <p:nvPr/>
          </p:nvSpPr>
          <p:spPr>
            <a:xfrm>
              <a:off x="6580964" y="5344001"/>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3" name="rc153"/>
            <p:cNvSpPr/>
            <p:nvPr/>
          </p:nvSpPr>
          <p:spPr>
            <a:xfrm>
              <a:off x="6849076" y="5344001"/>
              <a:ext cx="268112" cy="1252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4" name="rc154"/>
            <p:cNvSpPr/>
            <p:nvPr/>
          </p:nvSpPr>
          <p:spPr>
            <a:xfrm>
              <a:off x="7117189" y="5344001"/>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5" name="rc155"/>
            <p:cNvSpPr/>
            <p:nvPr/>
          </p:nvSpPr>
          <p:spPr>
            <a:xfrm>
              <a:off x="7385301" y="5344001"/>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6" name="rc156"/>
            <p:cNvSpPr/>
            <p:nvPr/>
          </p:nvSpPr>
          <p:spPr>
            <a:xfrm>
              <a:off x="7653414" y="5344001"/>
              <a:ext cx="268112" cy="1252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7" name="rc157"/>
            <p:cNvSpPr/>
            <p:nvPr/>
          </p:nvSpPr>
          <p:spPr>
            <a:xfrm>
              <a:off x="7921526" y="5344001"/>
              <a:ext cx="268112" cy="1252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8" name="rc158"/>
            <p:cNvSpPr/>
            <p:nvPr/>
          </p:nvSpPr>
          <p:spPr>
            <a:xfrm>
              <a:off x="8189639" y="5344001"/>
              <a:ext cx="268112" cy="125244"/>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59" name="rc159"/>
            <p:cNvSpPr/>
            <p:nvPr/>
          </p:nvSpPr>
          <p:spPr>
            <a:xfrm>
              <a:off x="8457752" y="5344001"/>
              <a:ext cx="268112" cy="125244"/>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60" name="rc160"/>
            <p:cNvSpPr/>
            <p:nvPr/>
          </p:nvSpPr>
          <p:spPr>
            <a:xfrm>
              <a:off x="1754937" y="371582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1" name="rc161"/>
            <p:cNvSpPr/>
            <p:nvPr/>
          </p:nvSpPr>
          <p:spPr>
            <a:xfrm>
              <a:off x="2023050" y="371582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2" name="rc162"/>
            <p:cNvSpPr/>
            <p:nvPr/>
          </p:nvSpPr>
          <p:spPr>
            <a:xfrm>
              <a:off x="2291162" y="371582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 name="rc163"/>
            <p:cNvSpPr/>
            <p:nvPr/>
          </p:nvSpPr>
          <p:spPr>
            <a:xfrm>
              <a:off x="2559275" y="371582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4" name="rc164"/>
            <p:cNvSpPr/>
            <p:nvPr/>
          </p:nvSpPr>
          <p:spPr>
            <a:xfrm>
              <a:off x="2827388" y="371582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5" name="rc165"/>
            <p:cNvSpPr/>
            <p:nvPr/>
          </p:nvSpPr>
          <p:spPr>
            <a:xfrm>
              <a:off x="3095500" y="371582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6" name="rc166"/>
            <p:cNvSpPr/>
            <p:nvPr/>
          </p:nvSpPr>
          <p:spPr>
            <a:xfrm>
              <a:off x="3363613" y="371582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631725" y="371582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3899838" y="371582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167950" y="371582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436063" y="371582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704176" y="371582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4972288" y="371582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3" name="rc173"/>
            <p:cNvSpPr/>
            <p:nvPr/>
          </p:nvSpPr>
          <p:spPr>
            <a:xfrm>
              <a:off x="5240401" y="371582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4" name="rc174"/>
            <p:cNvSpPr/>
            <p:nvPr/>
          </p:nvSpPr>
          <p:spPr>
            <a:xfrm>
              <a:off x="5508513" y="3715822"/>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5" name="rc175"/>
            <p:cNvSpPr/>
            <p:nvPr/>
          </p:nvSpPr>
          <p:spPr>
            <a:xfrm>
              <a:off x="5776626" y="371582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6" name="rc176"/>
            <p:cNvSpPr/>
            <p:nvPr/>
          </p:nvSpPr>
          <p:spPr>
            <a:xfrm>
              <a:off x="6044738" y="3715822"/>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77" name="rc177"/>
            <p:cNvSpPr/>
            <p:nvPr/>
          </p:nvSpPr>
          <p:spPr>
            <a:xfrm>
              <a:off x="6312851" y="3715822"/>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78" name="rc178"/>
            <p:cNvSpPr/>
            <p:nvPr/>
          </p:nvSpPr>
          <p:spPr>
            <a:xfrm>
              <a:off x="6580964" y="3715822"/>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9" name="rc179"/>
            <p:cNvSpPr/>
            <p:nvPr/>
          </p:nvSpPr>
          <p:spPr>
            <a:xfrm>
              <a:off x="6849076" y="3715822"/>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80" name="rc180"/>
            <p:cNvSpPr/>
            <p:nvPr/>
          </p:nvSpPr>
          <p:spPr>
            <a:xfrm>
              <a:off x="7117189" y="3715822"/>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1" name="rc181"/>
            <p:cNvSpPr/>
            <p:nvPr/>
          </p:nvSpPr>
          <p:spPr>
            <a:xfrm>
              <a:off x="7385301" y="3715822"/>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82" name="rc182"/>
            <p:cNvSpPr/>
            <p:nvPr/>
          </p:nvSpPr>
          <p:spPr>
            <a:xfrm>
              <a:off x="7653414" y="3715822"/>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3" name="rc183"/>
            <p:cNvSpPr/>
            <p:nvPr/>
          </p:nvSpPr>
          <p:spPr>
            <a:xfrm>
              <a:off x="7921526" y="3715822"/>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4" name="rc184"/>
            <p:cNvSpPr/>
            <p:nvPr/>
          </p:nvSpPr>
          <p:spPr>
            <a:xfrm>
              <a:off x="8189639" y="3715822"/>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5" name="rc185"/>
            <p:cNvSpPr/>
            <p:nvPr/>
          </p:nvSpPr>
          <p:spPr>
            <a:xfrm>
              <a:off x="8457752" y="3715822"/>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6" name="rc186"/>
            <p:cNvSpPr/>
            <p:nvPr/>
          </p:nvSpPr>
          <p:spPr>
            <a:xfrm>
              <a:off x="1754937" y="2964355"/>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7" name="rc187"/>
            <p:cNvSpPr/>
            <p:nvPr/>
          </p:nvSpPr>
          <p:spPr>
            <a:xfrm>
              <a:off x="2023050" y="2964355"/>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8" name="rc188"/>
            <p:cNvSpPr/>
            <p:nvPr/>
          </p:nvSpPr>
          <p:spPr>
            <a:xfrm>
              <a:off x="2291162" y="2964355"/>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9" name="rc189"/>
            <p:cNvSpPr/>
            <p:nvPr/>
          </p:nvSpPr>
          <p:spPr>
            <a:xfrm>
              <a:off x="2559275"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0" name="rc190"/>
            <p:cNvSpPr/>
            <p:nvPr/>
          </p:nvSpPr>
          <p:spPr>
            <a:xfrm>
              <a:off x="2827388"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1" name="rc191"/>
            <p:cNvSpPr/>
            <p:nvPr/>
          </p:nvSpPr>
          <p:spPr>
            <a:xfrm>
              <a:off x="3095500" y="296435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2" name="rc192"/>
            <p:cNvSpPr/>
            <p:nvPr/>
          </p:nvSpPr>
          <p:spPr>
            <a:xfrm>
              <a:off x="3363613" y="296435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3" name="rc193"/>
            <p:cNvSpPr/>
            <p:nvPr/>
          </p:nvSpPr>
          <p:spPr>
            <a:xfrm>
              <a:off x="3631725" y="2964355"/>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4" name="rc194"/>
            <p:cNvSpPr/>
            <p:nvPr/>
          </p:nvSpPr>
          <p:spPr>
            <a:xfrm>
              <a:off x="3899838"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5" name="rc195"/>
            <p:cNvSpPr/>
            <p:nvPr/>
          </p:nvSpPr>
          <p:spPr>
            <a:xfrm>
              <a:off x="4167950"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6" name="rc196"/>
            <p:cNvSpPr/>
            <p:nvPr/>
          </p:nvSpPr>
          <p:spPr>
            <a:xfrm>
              <a:off x="4436063" y="2964355"/>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7" name="rc197"/>
            <p:cNvSpPr/>
            <p:nvPr/>
          </p:nvSpPr>
          <p:spPr>
            <a:xfrm>
              <a:off x="4704176" y="2964355"/>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98" name="rc198"/>
            <p:cNvSpPr/>
            <p:nvPr/>
          </p:nvSpPr>
          <p:spPr>
            <a:xfrm>
              <a:off x="4972288"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9" name="rc199"/>
            <p:cNvSpPr/>
            <p:nvPr/>
          </p:nvSpPr>
          <p:spPr>
            <a:xfrm>
              <a:off x="5240401"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0" name="rc200"/>
            <p:cNvSpPr/>
            <p:nvPr/>
          </p:nvSpPr>
          <p:spPr>
            <a:xfrm>
              <a:off x="5508513"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1" name="rc201"/>
            <p:cNvSpPr/>
            <p:nvPr/>
          </p:nvSpPr>
          <p:spPr>
            <a:xfrm>
              <a:off x="5776626"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2" name="rc202"/>
            <p:cNvSpPr/>
            <p:nvPr/>
          </p:nvSpPr>
          <p:spPr>
            <a:xfrm>
              <a:off x="6044738"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3" name="rc203"/>
            <p:cNvSpPr/>
            <p:nvPr/>
          </p:nvSpPr>
          <p:spPr>
            <a:xfrm>
              <a:off x="6312851"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4" name="rc204"/>
            <p:cNvSpPr/>
            <p:nvPr/>
          </p:nvSpPr>
          <p:spPr>
            <a:xfrm>
              <a:off x="6580964"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5" name="rc205"/>
            <p:cNvSpPr/>
            <p:nvPr/>
          </p:nvSpPr>
          <p:spPr>
            <a:xfrm>
              <a:off x="6849076"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6" name="rc206"/>
            <p:cNvSpPr/>
            <p:nvPr/>
          </p:nvSpPr>
          <p:spPr>
            <a:xfrm>
              <a:off x="7117189"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7" name="rc207"/>
            <p:cNvSpPr/>
            <p:nvPr/>
          </p:nvSpPr>
          <p:spPr>
            <a:xfrm>
              <a:off x="7385301"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8" name="rc208"/>
            <p:cNvSpPr/>
            <p:nvPr/>
          </p:nvSpPr>
          <p:spPr>
            <a:xfrm>
              <a:off x="7653414"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9" name="rc209"/>
            <p:cNvSpPr/>
            <p:nvPr/>
          </p:nvSpPr>
          <p:spPr>
            <a:xfrm>
              <a:off x="7921526"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0" name="rc210"/>
            <p:cNvSpPr/>
            <p:nvPr/>
          </p:nvSpPr>
          <p:spPr>
            <a:xfrm>
              <a:off x="8189639"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1" name="rc211"/>
            <p:cNvSpPr/>
            <p:nvPr/>
          </p:nvSpPr>
          <p:spPr>
            <a:xfrm>
              <a:off x="8457752"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2" name="rc212"/>
            <p:cNvSpPr/>
            <p:nvPr/>
          </p:nvSpPr>
          <p:spPr>
            <a:xfrm>
              <a:off x="1754937" y="2338132"/>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3" name="rc213"/>
            <p:cNvSpPr/>
            <p:nvPr/>
          </p:nvSpPr>
          <p:spPr>
            <a:xfrm>
              <a:off x="2023050" y="233813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4" name="rc214"/>
            <p:cNvSpPr/>
            <p:nvPr/>
          </p:nvSpPr>
          <p:spPr>
            <a:xfrm>
              <a:off x="2291162" y="233813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5" name="rc215"/>
            <p:cNvSpPr/>
            <p:nvPr/>
          </p:nvSpPr>
          <p:spPr>
            <a:xfrm>
              <a:off x="2559275" y="23381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6" name="rc216"/>
            <p:cNvSpPr/>
            <p:nvPr/>
          </p:nvSpPr>
          <p:spPr>
            <a:xfrm>
              <a:off x="2827388" y="2338132"/>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7" name="rc217"/>
            <p:cNvSpPr/>
            <p:nvPr/>
          </p:nvSpPr>
          <p:spPr>
            <a:xfrm>
              <a:off x="3095500" y="2338132"/>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8" name="rc218"/>
            <p:cNvSpPr/>
            <p:nvPr/>
          </p:nvSpPr>
          <p:spPr>
            <a:xfrm>
              <a:off x="3363613" y="233813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9" name="rc219"/>
            <p:cNvSpPr/>
            <p:nvPr/>
          </p:nvSpPr>
          <p:spPr>
            <a:xfrm>
              <a:off x="3631725" y="23381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0" name="rc220"/>
            <p:cNvSpPr/>
            <p:nvPr/>
          </p:nvSpPr>
          <p:spPr>
            <a:xfrm>
              <a:off x="3899838" y="23381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1" name="rc221"/>
            <p:cNvSpPr/>
            <p:nvPr/>
          </p:nvSpPr>
          <p:spPr>
            <a:xfrm>
              <a:off x="4167950" y="233813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2" name="rc222"/>
            <p:cNvSpPr/>
            <p:nvPr/>
          </p:nvSpPr>
          <p:spPr>
            <a:xfrm>
              <a:off x="4436063" y="2338132"/>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3" name="rc223"/>
            <p:cNvSpPr/>
            <p:nvPr/>
          </p:nvSpPr>
          <p:spPr>
            <a:xfrm>
              <a:off x="4704176" y="233813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4" name="rc224"/>
            <p:cNvSpPr/>
            <p:nvPr/>
          </p:nvSpPr>
          <p:spPr>
            <a:xfrm>
              <a:off x="4972288" y="2338132"/>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5" name="rc225"/>
            <p:cNvSpPr/>
            <p:nvPr/>
          </p:nvSpPr>
          <p:spPr>
            <a:xfrm>
              <a:off x="5240401" y="2338132"/>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6" name="rc226"/>
            <p:cNvSpPr/>
            <p:nvPr/>
          </p:nvSpPr>
          <p:spPr>
            <a:xfrm>
              <a:off x="5508513" y="23381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7" name="rc227"/>
            <p:cNvSpPr/>
            <p:nvPr/>
          </p:nvSpPr>
          <p:spPr>
            <a:xfrm>
              <a:off x="5776626" y="23381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8" name="rc228"/>
            <p:cNvSpPr/>
            <p:nvPr/>
          </p:nvSpPr>
          <p:spPr>
            <a:xfrm>
              <a:off x="6044738" y="23381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9" name="rc229"/>
            <p:cNvSpPr/>
            <p:nvPr/>
          </p:nvSpPr>
          <p:spPr>
            <a:xfrm>
              <a:off x="6312851" y="2338132"/>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0" name="rc230"/>
            <p:cNvSpPr/>
            <p:nvPr/>
          </p:nvSpPr>
          <p:spPr>
            <a:xfrm>
              <a:off x="6580964" y="23381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1" name="rc231"/>
            <p:cNvSpPr/>
            <p:nvPr/>
          </p:nvSpPr>
          <p:spPr>
            <a:xfrm>
              <a:off x="6849076" y="23381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2" name="rc232"/>
            <p:cNvSpPr/>
            <p:nvPr/>
          </p:nvSpPr>
          <p:spPr>
            <a:xfrm>
              <a:off x="7117189" y="2338132"/>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3" name="rc233"/>
            <p:cNvSpPr/>
            <p:nvPr/>
          </p:nvSpPr>
          <p:spPr>
            <a:xfrm>
              <a:off x="7385301" y="23381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4" name="rc234"/>
            <p:cNvSpPr/>
            <p:nvPr/>
          </p:nvSpPr>
          <p:spPr>
            <a:xfrm>
              <a:off x="7653414" y="23381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5" name="rc235"/>
            <p:cNvSpPr/>
            <p:nvPr/>
          </p:nvSpPr>
          <p:spPr>
            <a:xfrm>
              <a:off x="7921526" y="23381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6" name="rc236"/>
            <p:cNvSpPr/>
            <p:nvPr/>
          </p:nvSpPr>
          <p:spPr>
            <a:xfrm>
              <a:off x="8189639" y="23381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7" name="rc237"/>
            <p:cNvSpPr/>
            <p:nvPr/>
          </p:nvSpPr>
          <p:spPr>
            <a:xfrm>
              <a:off x="8457752" y="23381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8" name="rc238"/>
            <p:cNvSpPr/>
            <p:nvPr/>
          </p:nvSpPr>
          <p:spPr>
            <a:xfrm>
              <a:off x="1754937" y="3089600"/>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39" name="rc239"/>
            <p:cNvSpPr/>
            <p:nvPr/>
          </p:nvSpPr>
          <p:spPr>
            <a:xfrm>
              <a:off x="2023050" y="3089600"/>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40" name="rc240"/>
            <p:cNvSpPr/>
            <p:nvPr/>
          </p:nvSpPr>
          <p:spPr>
            <a:xfrm>
              <a:off x="2291162" y="3089600"/>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41" name="rc241"/>
            <p:cNvSpPr/>
            <p:nvPr/>
          </p:nvSpPr>
          <p:spPr>
            <a:xfrm>
              <a:off x="2559275" y="308960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2" name="rc242"/>
            <p:cNvSpPr/>
            <p:nvPr/>
          </p:nvSpPr>
          <p:spPr>
            <a:xfrm>
              <a:off x="2827388" y="308960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3" name="rc243"/>
            <p:cNvSpPr/>
            <p:nvPr/>
          </p:nvSpPr>
          <p:spPr>
            <a:xfrm>
              <a:off x="3095500" y="308960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4" name="rc244"/>
            <p:cNvSpPr/>
            <p:nvPr/>
          </p:nvSpPr>
          <p:spPr>
            <a:xfrm>
              <a:off x="3363613" y="308960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5" name="rc245"/>
            <p:cNvSpPr/>
            <p:nvPr/>
          </p:nvSpPr>
          <p:spPr>
            <a:xfrm>
              <a:off x="3631725" y="308960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6" name="rc246"/>
            <p:cNvSpPr/>
            <p:nvPr/>
          </p:nvSpPr>
          <p:spPr>
            <a:xfrm>
              <a:off x="3899838" y="308960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7" name="rc247"/>
            <p:cNvSpPr/>
            <p:nvPr/>
          </p:nvSpPr>
          <p:spPr>
            <a:xfrm>
              <a:off x="4167950" y="308960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8" name="rc248"/>
            <p:cNvSpPr/>
            <p:nvPr/>
          </p:nvSpPr>
          <p:spPr>
            <a:xfrm>
              <a:off x="4436063" y="3089600"/>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9" name="rc249"/>
            <p:cNvSpPr/>
            <p:nvPr/>
          </p:nvSpPr>
          <p:spPr>
            <a:xfrm>
              <a:off x="4704176" y="3089600"/>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50" name="rc250"/>
            <p:cNvSpPr/>
            <p:nvPr/>
          </p:nvSpPr>
          <p:spPr>
            <a:xfrm>
              <a:off x="4972288" y="308960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1" name="rc251"/>
            <p:cNvSpPr/>
            <p:nvPr/>
          </p:nvSpPr>
          <p:spPr>
            <a:xfrm>
              <a:off x="5240401" y="3089600"/>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2" name="rc252"/>
            <p:cNvSpPr/>
            <p:nvPr/>
          </p:nvSpPr>
          <p:spPr>
            <a:xfrm>
              <a:off x="5508513" y="30896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3" name="rc253"/>
            <p:cNvSpPr/>
            <p:nvPr/>
          </p:nvSpPr>
          <p:spPr>
            <a:xfrm>
              <a:off x="5776626" y="3089600"/>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4" name="rc254"/>
            <p:cNvSpPr/>
            <p:nvPr/>
          </p:nvSpPr>
          <p:spPr>
            <a:xfrm>
              <a:off x="6044738" y="3089600"/>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5" name="rc255"/>
            <p:cNvSpPr/>
            <p:nvPr/>
          </p:nvSpPr>
          <p:spPr>
            <a:xfrm>
              <a:off x="6312851" y="308960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6" name="rc256"/>
            <p:cNvSpPr/>
            <p:nvPr/>
          </p:nvSpPr>
          <p:spPr>
            <a:xfrm>
              <a:off x="6580964" y="308960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7" name="rc257"/>
            <p:cNvSpPr/>
            <p:nvPr/>
          </p:nvSpPr>
          <p:spPr>
            <a:xfrm>
              <a:off x="6849076" y="308960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8" name="rc258"/>
            <p:cNvSpPr/>
            <p:nvPr/>
          </p:nvSpPr>
          <p:spPr>
            <a:xfrm>
              <a:off x="7117189" y="3089600"/>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9" name="rc259"/>
            <p:cNvSpPr/>
            <p:nvPr/>
          </p:nvSpPr>
          <p:spPr>
            <a:xfrm>
              <a:off x="7385301" y="3089600"/>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60" name="rc260"/>
            <p:cNvSpPr/>
            <p:nvPr/>
          </p:nvSpPr>
          <p:spPr>
            <a:xfrm>
              <a:off x="7653414" y="3089600"/>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61" name="rc261"/>
            <p:cNvSpPr/>
            <p:nvPr/>
          </p:nvSpPr>
          <p:spPr>
            <a:xfrm>
              <a:off x="7921526" y="30896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2" name="rc262"/>
            <p:cNvSpPr/>
            <p:nvPr/>
          </p:nvSpPr>
          <p:spPr>
            <a:xfrm>
              <a:off x="8189639" y="308960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3" name="rc263"/>
            <p:cNvSpPr/>
            <p:nvPr/>
          </p:nvSpPr>
          <p:spPr>
            <a:xfrm>
              <a:off x="8457752" y="308960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4" name="rc264"/>
            <p:cNvSpPr/>
            <p:nvPr/>
          </p:nvSpPr>
          <p:spPr>
            <a:xfrm>
              <a:off x="1754937" y="1962399"/>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5" name="rc265"/>
            <p:cNvSpPr/>
            <p:nvPr/>
          </p:nvSpPr>
          <p:spPr>
            <a:xfrm>
              <a:off x="2023050" y="196239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6" name="rc266"/>
            <p:cNvSpPr/>
            <p:nvPr/>
          </p:nvSpPr>
          <p:spPr>
            <a:xfrm>
              <a:off x="2291162" y="196239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7" name="rc267"/>
            <p:cNvSpPr/>
            <p:nvPr/>
          </p:nvSpPr>
          <p:spPr>
            <a:xfrm>
              <a:off x="2559275" y="1962399"/>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8" name="rc268"/>
            <p:cNvSpPr/>
            <p:nvPr/>
          </p:nvSpPr>
          <p:spPr>
            <a:xfrm>
              <a:off x="2827388" y="1962399"/>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9" name="rc269"/>
            <p:cNvSpPr/>
            <p:nvPr/>
          </p:nvSpPr>
          <p:spPr>
            <a:xfrm>
              <a:off x="3095500" y="196239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0" name="rc270"/>
            <p:cNvSpPr/>
            <p:nvPr/>
          </p:nvSpPr>
          <p:spPr>
            <a:xfrm>
              <a:off x="3363613" y="196239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1" name="rc271"/>
            <p:cNvSpPr/>
            <p:nvPr/>
          </p:nvSpPr>
          <p:spPr>
            <a:xfrm>
              <a:off x="3631725" y="196239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2" name="rc272"/>
            <p:cNvSpPr/>
            <p:nvPr/>
          </p:nvSpPr>
          <p:spPr>
            <a:xfrm>
              <a:off x="3899838" y="1962399"/>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3" name="rc273"/>
            <p:cNvSpPr/>
            <p:nvPr/>
          </p:nvSpPr>
          <p:spPr>
            <a:xfrm>
              <a:off x="4167950" y="1962399"/>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4" name="rc274"/>
            <p:cNvSpPr/>
            <p:nvPr/>
          </p:nvSpPr>
          <p:spPr>
            <a:xfrm>
              <a:off x="4436063" y="1962399"/>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5" name="rc275"/>
            <p:cNvSpPr/>
            <p:nvPr/>
          </p:nvSpPr>
          <p:spPr>
            <a:xfrm>
              <a:off x="4704176" y="1962399"/>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6" name="rc276"/>
            <p:cNvSpPr/>
            <p:nvPr/>
          </p:nvSpPr>
          <p:spPr>
            <a:xfrm>
              <a:off x="4972288" y="196239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7" name="rc277"/>
            <p:cNvSpPr/>
            <p:nvPr/>
          </p:nvSpPr>
          <p:spPr>
            <a:xfrm>
              <a:off x="5240401" y="196239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8" name="rc278"/>
            <p:cNvSpPr/>
            <p:nvPr/>
          </p:nvSpPr>
          <p:spPr>
            <a:xfrm>
              <a:off x="5508513" y="196239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9" name="rc279"/>
            <p:cNvSpPr/>
            <p:nvPr/>
          </p:nvSpPr>
          <p:spPr>
            <a:xfrm>
              <a:off x="5776626" y="1962399"/>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0" name="rc280"/>
            <p:cNvSpPr/>
            <p:nvPr/>
          </p:nvSpPr>
          <p:spPr>
            <a:xfrm>
              <a:off x="6044738" y="196239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1" name="rc281"/>
            <p:cNvSpPr/>
            <p:nvPr/>
          </p:nvSpPr>
          <p:spPr>
            <a:xfrm>
              <a:off x="6312851" y="196239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2" name="rc282"/>
            <p:cNvSpPr/>
            <p:nvPr/>
          </p:nvSpPr>
          <p:spPr>
            <a:xfrm>
              <a:off x="6580964" y="196239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3" name="rc283"/>
            <p:cNvSpPr/>
            <p:nvPr/>
          </p:nvSpPr>
          <p:spPr>
            <a:xfrm>
              <a:off x="6849076" y="196239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4" name="rc284"/>
            <p:cNvSpPr/>
            <p:nvPr/>
          </p:nvSpPr>
          <p:spPr>
            <a:xfrm>
              <a:off x="7117189" y="196239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5" name="rc285"/>
            <p:cNvSpPr/>
            <p:nvPr/>
          </p:nvSpPr>
          <p:spPr>
            <a:xfrm>
              <a:off x="7385301" y="1962399"/>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6" name="rc286"/>
            <p:cNvSpPr/>
            <p:nvPr/>
          </p:nvSpPr>
          <p:spPr>
            <a:xfrm>
              <a:off x="7653414" y="196239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7" name="rc287"/>
            <p:cNvSpPr/>
            <p:nvPr/>
          </p:nvSpPr>
          <p:spPr>
            <a:xfrm>
              <a:off x="7921526"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8" name="rc288"/>
            <p:cNvSpPr/>
            <p:nvPr/>
          </p:nvSpPr>
          <p:spPr>
            <a:xfrm>
              <a:off x="8189639"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8457752" y="196239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0" name="rc290"/>
            <p:cNvSpPr/>
            <p:nvPr/>
          </p:nvSpPr>
          <p:spPr>
            <a:xfrm>
              <a:off x="1754937" y="133617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1" name="rc291"/>
            <p:cNvSpPr/>
            <p:nvPr/>
          </p:nvSpPr>
          <p:spPr>
            <a:xfrm>
              <a:off x="2023050" y="133617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2" name="rc292"/>
            <p:cNvSpPr/>
            <p:nvPr/>
          </p:nvSpPr>
          <p:spPr>
            <a:xfrm>
              <a:off x="2291162"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3" name="rc293"/>
            <p:cNvSpPr/>
            <p:nvPr/>
          </p:nvSpPr>
          <p:spPr>
            <a:xfrm>
              <a:off x="2559275" y="1336176"/>
              <a:ext cx="268112" cy="1252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94" name="rc294"/>
            <p:cNvSpPr/>
            <p:nvPr/>
          </p:nvSpPr>
          <p:spPr>
            <a:xfrm>
              <a:off x="2827388" y="1336176"/>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5" name="rc295"/>
            <p:cNvSpPr/>
            <p:nvPr/>
          </p:nvSpPr>
          <p:spPr>
            <a:xfrm>
              <a:off x="3095500" y="1336176"/>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6" name="rc296"/>
            <p:cNvSpPr/>
            <p:nvPr/>
          </p:nvSpPr>
          <p:spPr>
            <a:xfrm>
              <a:off x="3363613" y="1336176"/>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7" name="rc297"/>
            <p:cNvSpPr/>
            <p:nvPr/>
          </p:nvSpPr>
          <p:spPr>
            <a:xfrm>
              <a:off x="3631725" y="133617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8" name="rc298"/>
            <p:cNvSpPr/>
            <p:nvPr/>
          </p:nvSpPr>
          <p:spPr>
            <a:xfrm>
              <a:off x="3899838" y="133617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9" name="rc299"/>
            <p:cNvSpPr/>
            <p:nvPr/>
          </p:nvSpPr>
          <p:spPr>
            <a:xfrm>
              <a:off x="4167950" y="133617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0" name="rc300"/>
            <p:cNvSpPr/>
            <p:nvPr/>
          </p:nvSpPr>
          <p:spPr>
            <a:xfrm>
              <a:off x="4436063" y="133617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1" name="rc301"/>
            <p:cNvSpPr/>
            <p:nvPr/>
          </p:nvSpPr>
          <p:spPr>
            <a:xfrm>
              <a:off x="4704176" y="133617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2" name="rc302"/>
            <p:cNvSpPr/>
            <p:nvPr/>
          </p:nvSpPr>
          <p:spPr>
            <a:xfrm>
              <a:off x="4972288"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3" name="rc303"/>
            <p:cNvSpPr/>
            <p:nvPr/>
          </p:nvSpPr>
          <p:spPr>
            <a:xfrm>
              <a:off x="5240401"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08513"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776626"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44738"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12851"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8" name="rc308"/>
            <p:cNvSpPr/>
            <p:nvPr/>
          </p:nvSpPr>
          <p:spPr>
            <a:xfrm>
              <a:off x="6580964"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49076"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17189"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1" name="rc311"/>
            <p:cNvSpPr/>
            <p:nvPr/>
          </p:nvSpPr>
          <p:spPr>
            <a:xfrm>
              <a:off x="7385301"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2" name="rc312"/>
            <p:cNvSpPr/>
            <p:nvPr/>
          </p:nvSpPr>
          <p:spPr>
            <a:xfrm>
              <a:off x="7653414"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21526"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4" name="rc314"/>
            <p:cNvSpPr/>
            <p:nvPr/>
          </p:nvSpPr>
          <p:spPr>
            <a:xfrm>
              <a:off x="8189639"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57752"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6" name="rc316"/>
            <p:cNvSpPr/>
            <p:nvPr/>
          </p:nvSpPr>
          <p:spPr>
            <a:xfrm>
              <a:off x="1754937"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7" name="rc317"/>
            <p:cNvSpPr/>
            <p:nvPr/>
          </p:nvSpPr>
          <p:spPr>
            <a:xfrm>
              <a:off x="2023050"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8" name="rc318"/>
            <p:cNvSpPr/>
            <p:nvPr/>
          </p:nvSpPr>
          <p:spPr>
            <a:xfrm>
              <a:off x="2291162" y="321484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9" name="rc319"/>
            <p:cNvSpPr/>
            <p:nvPr/>
          </p:nvSpPr>
          <p:spPr>
            <a:xfrm>
              <a:off x="2559275"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0" name="rc320"/>
            <p:cNvSpPr/>
            <p:nvPr/>
          </p:nvSpPr>
          <p:spPr>
            <a:xfrm>
              <a:off x="2827388"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1" name="rc321"/>
            <p:cNvSpPr/>
            <p:nvPr/>
          </p:nvSpPr>
          <p:spPr>
            <a:xfrm>
              <a:off x="3095500" y="321484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2" name="rc322"/>
            <p:cNvSpPr/>
            <p:nvPr/>
          </p:nvSpPr>
          <p:spPr>
            <a:xfrm>
              <a:off x="3363613" y="321484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3" name="rc323"/>
            <p:cNvSpPr/>
            <p:nvPr/>
          </p:nvSpPr>
          <p:spPr>
            <a:xfrm>
              <a:off x="3631725" y="321484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4" name="rc324"/>
            <p:cNvSpPr/>
            <p:nvPr/>
          </p:nvSpPr>
          <p:spPr>
            <a:xfrm>
              <a:off x="3899838" y="321484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5" name="rc325"/>
            <p:cNvSpPr/>
            <p:nvPr/>
          </p:nvSpPr>
          <p:spPr>
            <a:xfrm>
              <a:off x="4167950"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6" name="rc326"/>
            <p:cNvSpPr/>
            <p:nvPr/>
          </p:nvSpPr>
          <p:spPr>
            <a:xfrm>
              <a:off x="4436063" y="321484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7" name="rc327"/>
            <p:cNvSpPr/>
            <p:nvPr/>
          </p:nvSpPr>
          <p:spPr>
            <a:xfrm>
              <a:off x="4704176" y="321484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8" name="rc328"/>
            <p:cNvSpPr/>
            <p:nvPr/>
          </p:nvSpPr>
          <p:spPr>
            <a:xfrm>
              <a:off x="4972288" y="321484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9" name="rc329"/>
            <p:cNvSpPr/>
            <p:nvPr/>
          </p:nvSpPr>
          <p:spPr>
            <a:xfrm>
              <a:off x="5240401" y="321484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0" name="rc330"/>
            <p:cNvSpPr/>
            <p:nvPr/>
          </p:nvSpPr>
          <p:spPr>
            <a:xfrm>
              <a:off x="5508513" y="321484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1" name="rc331"/>
            <p:cNvSpPr/>
            <p:nvPr/>
          </p:nvSpPr>
          <p:spPr>
            <a:xfrm>
              <a:off x="5776626" y="321484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2" name="rc332"/>
            <p:cNvSpPr/>
            <p:nvPr/>
          </p:nvSpPr>
          <p:spPr>
            <a:xfrm>
              <a:off x="6044738"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12851" y="3214844"/>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4" name="rc334"/>
            <p:cNvSpPr/>
            <p:nvPr/>
          </p:nvSpPr>
          <p:spPr>
            <a:xfrm>
              <a:off x="6580964" y="321484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5" name="rc335"/>
            <p:cNvSpPr/>
            <p:nvPr/>
          </p:nvSpPr>
          <p:spPr>
            <a:xfrm>
              <a:off x="6849076" y="321484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6" name="rc336"/>
            <p:cNvSpPr/>
            <p:nvPr/>
          </p:nvSpPr>
          <p:spPr>
            <a:xfrm>
              <a:off x="7117189" y="321484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7" name="rc337"/>
            <p:cNvSpPr/>
            <p:nvPr/>
          </p:nvSpPr>
          <p:spPr>
            <a:xfrm>
              <a:off x="7385301" y="321484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8" name="rc338"/>
            <p:cNvSpPr/>
            <p:nvPr/>
          </p:nvSpPr>
          <p:spPr>
            <a:xfrm>
              <a:off x="7653414" y="3214844"/>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39" name="rc339"/>
            <p:cNvSpPr/>
            <p:nvPr/>
          </p:nvSpPr>
          <p:spPr>
            <a:xfrm>
              <a:off x="7921526" y="3214844"/>
              <a:ext cx="268112" cy="125244"/>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40" name="rc340"/>
            <p:cNvSpPr/>
            <p:nvPr/>
          </p:nvSpPr>
          <p:spPr>
            <a:xfrm>
              <a:off x="8189639" y="3214844"/>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1" name="rc341"/>
            <p:cNvSpPr/>
            <p:nvPr/>
          </p:nvSpPr>
          <p:spPr>
            <a:xfrm>
              <a:off x="8457752" y="3214844"/>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2" name="rc342"/>
            <p:cNvSpPr/>
            <p:nvPr/>
          </p:nvSpPr>
          <p:spPr>
            <a:xfrm>
              <a:off x="1754937" y="3465333"/>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43" name="rc343"/>
            <p:cNvSpPr/>
            <p:nvPr/>
          </p:nvSpPr>
          <p:spPr>
            <a:xfrm>
              <a:off x="2023050" y="3465333"/>
              <a:ext cx="268112" cy="1252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44" name="rc344"/>
            <p:cNvSpPr/>
            <p:nvPr/>
          </p:nvSpPr>
          <p:spPr>
            <a:xfrm>
              <a:off x="2291162" y="3465333"/>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45" name="rc345"/>
            <p:cNvSpPr/>
            <p:nvPr/>
          </p:nvSpPr>
          <p:spPr>
            <a:xfrm>
              <a:off x="2559275" y="3465333"/>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46" name="rc346"/>
            <p:cNvSpPr/>
            <p:nvPr/>
          </p:nvSpPr>
          <p:spPr>
            <a:xfrm>
              <a:off x="2827388" y="3465333"/>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47" name="rc347"/>
            <p:cNvSpPr/>
            <p:nvPr/>
          </p:nvSpPr>
          <p:spPr>
            <a:xfrm>
              <a:off x="3095500" y="3465333"/>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8" name="rc348"/>
            <p:cNvSpPr/>
            <p:nvPr/>
          </p:nvSpPr>
          <p:spPr>
            <a:xfrm>
              <a:off x="3363613" y="3465333"/>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9" name="rc349"/>
            <p:cNvSpPr/>
            <p:nvPr/>
          </p:nvSpPr>
          <p:spPr>
            <a:xfrm>
              <a:off x="3631725" y="3465333"/>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0" name="rc350"/>
            <p:cNvSpPr/>
            <p:nvPr/>
          </p:nvSpPr>
          <p:spPr>
            <a:xfrm>
              <a:off x="3899838" y="3465333"/>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51" name="rc351"/>
            <p:cNvSpPr/>
            <p:nvPr/>
          </p:nvSpPr>
          <p:spPr>
            <a:xfrm>
              <a:off x="4167950" y="3465333"/>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52" name="rc352"/>
            <p:cNvSpPr/>
            <p:nvPr/>
          </p:nvSpPr>
          <p:spPr>
            <a:xfrm>
              <a:off x="4436063" y="3465333"/>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3" name="rc353"/>
            <p:cNvSpPr/>
            <p:nvPr/>
          </p:nvSpPr>
          <p:spPr>
            <a:xfrm>
              <a:off x="4704176" y="3465333"/>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54" name="rc354"/>
            <p:cNvSpPr/>
            <p:nvPr/>
          </p:nvSpPr>
          <p:spPr>
            <a:xfrm>
              <a:off x="4972288" y="3465333"/>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5" name="rc355"/>
            <p:cNvSpPr/>
            <p:nvPr/>
          </p:nvSpPr>
          <p:spPr>
            <a:xfrm>
              <a:off x="5240401" y="3465333"/>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6" name="rc356"/>
            <p:cNvSpPr/>
            <p:nvPr/>
          </p:nvSpPr>
          <p:spPr>
            <a:xfrm>
              <a:off x="5508513" y="346533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7" name="rc357"/>
            <p:cNvSpPr/>
            <p:nvPr/>
          </p:nvSpPr>
          <p:spPr>
            <a:xfrm>
              <a:off x="5776626" y="3465333"/>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8" name="rc358"/>
            <p:cNvSpPr/>
            <p:nvPr/>
          </p:nvSpPr>
          <p:spPr>
            <a:xfrm>
              <a:off x="6044738" y="3465333"/>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9" name="rc359"/>
            <p:cNvSpPr/>
            <p:nvPr/>
          </p:nvSpPr>
          <p:spPr>
            <a:xfrm>
              <a:off x="6312851" y="3465333"/>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60" name="rc360"/>
            <p:cNvSpPr/>
            <p:nvPr/>
          </p:nvSpPr>
          <p:spPr>
            <a:xfrm>
              <a:off x="6580964" y="3465333"/>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1" name="rc361"/>
            <p:cNvSpPr/>
            <p:nvPr/>
          </p:nvSpPr>
          <p:spPr>
            <a:xfrm>
              <a:off x="6849076" y="3465333"/>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62" name="rc362"/>
            <p:cNvSpPr/>
            <p:nvPr/>
          </p:nvSpPr>
          <p:spPr>
            <a:xfrm>
              <a:off x="7117189" y="3465333"/>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3" name="rc363"/>
            <p:cNvSpPr/>
            <p:nvPr/>
          </p:nvSpPr>
          <p:spPr>
            <a:xfrm>
              <a:off x="7385301" y="3465333"/>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64" name="rc364"/>
            <p:cNvSpPr/>
            <p:nvPr/>
          </p:nvSpPr>
          <p:spPr>
            <a:xfrm>
              <a:off x="7653414" y="3465333"/>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5" name="rc365"/>
            <p:cNvSpPr/>
            <p:nvPr/>
          </p:nvSpPr>
          <p:spPr>
            <a:xfrm>
              <a:off x="7921526" y="3465333"/>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6" name="rc366"/>
            <p:cNvSpPr/>
            <p:nvPr/>
          </p:nvSpPr>
          <p:spPr>
            <a:xfrm>
              <a:off x="8189639" y="3465333"/>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7" name="rc367"/>
            <p:cNvSpPr/>
            <p:nvPr/>
          </p:nvSpPr>
          <p:spPr>
            <a:xfrm>
              <a:off x="8457752" y="3465333"/>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8" name="rc368"/>
            <p:cNvSpPr/>
            <p:nvPr/>
          </p:nvSpPr>
          <p:spPr>
            <a:xfrm>
              <a:off x="1754937" y="4968268"/>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9" name="rc369"/>
            <p:cNvSpPr/>
            <p:nvPr/>
          </p:nvSpPr>
          <p:spPr>
            <a:xfrm>
              <a:off x="2023050" y="4968268"/>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70" name="rc370"/>
            <p:cNvSpPr/>
            <p:nvPr/>
          </p:nvSpPr>
          <p:spPr>
            <a:xfrm>
              <a:off x="2291162" y="496826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1" name="rc371"/>
            <p:cNvSpPr/>
            <p:nvPr/>
          </p:nvSpPr>
          <p:spPr>
            <a:xfrm>
              <a:off x="2559275" y="4968268"/>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72" name="rc372"/>
            <p:cNvSpPr/>
            <p:nvPr/>
          </p:nvSpPr>
          <p:spPr>
            <a:xfrm>
              <a:off x="2827388" y="496826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3" name="rc373"/>
            <p:cNvSpPr/>
            <p:nvPr/>
          </p:nvSpPr>
          <p:spPr>
            <a:xfrm>
              <a:off x="3095500" y="4968268"/>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74" name="rc374"/>
            <p:cNvSpPr/>
            <p:nvPr/>
          </p:nvSpPr>
          <p:spPr>
            <a:xfrm>
              <a:off x="3363613" y="496826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5" name="rc375"/>
            <p:cNvSpPr/>
            <p:nvPr/>
          </p:nvSpPr>
          <p:spPr>
            <a:xfrm>
              <a:off x="3631725" y="496826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6" name="rc376"/>
            <p:cNvSpPr/>
            <p:nvPr/>
          </p:nvSpPr>
          <p:spPr>
            <a:xfrm>
              <a:off x="3899838" y="496826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7" name="rc377"/>
            <p:cNvSpPr/>
            <p:nvPr/>
          </p:nvSpPr>
          <p:spPr>
            <a:xfrm>
              <a:off x="4167950" y="496826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78" name="rc378"/>
            <p:cNvSpPr/>
            <p:nvPr/>
          </p:nvSpPr>
          <p:spPr>
            <a:xfrm>
              <a:off x="4436063" y="496826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9" name="rc379"/>
            <p:cNvSpPr/>
            <p:nvPr/>
          </p:nvSpPr>
          <p:spPr>
            <a:xfrm>
              <a:off x="4704176" y="496826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0" name="rc380"/>
            <p:cNvSpPr/>
            <p:nvPr/>
          </p:nvSpPr>
          <p:spPr>
            <a:xfrm>
              <a:off x="4972288" y="4968268"/>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81" name="rc381"/>
            <p:cNvSpPr/>
            <p:nvPr/>
          </p:nvSpPr>
          <p:spPr>
            <a:xfrm>
              <a:off x="5240401" y="4968268"/>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82" name="rc382"/>
            <p:cNvSpPr/>
            <p:nvPr/>
          </p:nvSpPr>
          <p:spPr>
            <a:xfrm>
              <a:off x="5508513" y="4968268"/>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3" name="rc383"/>
            <p:cNvSpPr/>
            <p:nvPr/>
          </p:nvSpPr>
          <p:spPr>
            <a:xfrm>
              <a:off x="5776626" y="4968268"/>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84" name="rc384"/>
            <p:cNvSpPr/>
            <p:nvPr/>
          </p:nvSpPr>
          <p:spPr>
            <a:xfrm>
              <a:off x="6044738" y="4968268"/>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5" name="rc385"/>
            <p:cNvSpPr/>
            <p:nvPr/>
          </p:nvSpPr>
          <p:spPr>
            <a:xfrm>
              <a:off x="6312851" y="4968268"/>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6" name="rc386"/>
            <p:cNvSpPr/>
            <p:nvPr/>
          </p:nvSpPr>
          <p:spPr>
            <a:xfrm>
              <a:off x="6580964" y="4968268"/>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7" name="rc387"/>
            <p:cNvSpPr/>
            <p:nvPr/>
          </p:nvSpPr>
          <p:spPr>
            <a:xfrm>
              <a:off x="6849076" y="4968268"/>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8" name="rc388"/>
            <p:cNvSpPr/>
            <p:nvPr/>
          </p:nvSpPr>
          <p:spPr>
            <a:xfrm>
              <a:off x="7117189" y="4968268"/>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89" name="rc389"/>
            <p:cNvSpPr/>
            <p:nvPr/>
          </p:nvSpPr>
          <p:spPr>
            <a:xfrm>
              <a:off x="7385301" y="4968268"/>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90" name="rc390"/>
            <p:cNvSpPr/>
            <p:nvPr/>
          </p:nvSpPr>
          <p:spPr>
            <a:xfrm>
              <a:off x="7653414" y="4968268"/>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1" name="rc391"/>
            <p:cNvSpPr/>
            <p:nvPr/>
          </p:nvSpPr>
          <p:spPr>
            <a:xfrm>
              <a:off x="7921526" y="4968268"/>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92" name="rc392"/>
            <p:cNvSpPr/>
            <p:nvPr/>
          </p:nvSpPr>
          <p:spPr>
            <a:xfrm>
              <a:off x="8189639" y="4968268"/>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3" name="rc393"/>
            <p:cNvSpPr/>
            <p:nvPr/>
          </p:nvSpPr>
          <p:spPr>
            <a:xfrm>
              <a:off x="8457752" y="4968268"/>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94" name="rc394"/>
            <p:cNvSpPr/>
            <p:nvPr/>
          </p:nvSpPr>
          <p:spPr>
            <a:xfrm>
              <a:off x="1754937"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5" name="rc395"/>
            <p:cNvSpPr/>
            <p:nvPr/>
          </p:nvSpPr>
          <p:spPr>
            <a:xfrm>
              <a:off x="2023050" y="146142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96" name="rc396"/>
            <p:cNvSpPr/>
            <p:nvPr/>
          </p:nvSpPr>
          <p:spPr>
            <a:xfrm>
              <a:off x="2291162" y="1461421"/>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97" name="rc397"/>
            <p:cNvSpPr/>
            <p:nvPr/>
          </p:nvSpPr>
          <p:spPr>
            <a:xfrm>
              <a:off x="2559275" y="146142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98" name="rc398"/>
            <p:cNvSpPr/>
            <p:nvPr/>
          </p:nvSpPr>
          <p:spPr>
            <a:xfrm>
              <a:off x="2827388" y="146142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9" name="rc399"/>
            <p:cNvSpPr/>
            <p:nvPr/>
          </p:nvSpPr>
          <p:spPr>
            <a:xfrm>
              <a:off x="3095500" y="1461421"/>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0" name="rc400"/>
            <p:cNvSpPr/>
            <p:nvPr/>
          </p:nvSpPr>
          <p:spPr>
            <a:xfrm>
              <a:off x="3363613" y="14614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1" name="rc401"/>
            <p:cNvSpPr/>
            <p:nvPr/>
          </p:nvSpPr>
          <p:spPr>
            <a:xfrm>
              <a:off x="3631725"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2" name="rc402"/>
            <p:cNvSpPr/>
            <p:nvPr/>
          </p:nvSpPr>
          <p:spPr>
            <a:xfrm>
              <a:off x="3899838" y="14614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3" name="rc403"/>
            <p:cNvSpPr/>
            <p:nvPr/>
          </p:nvSpPr>
          <p:spPr>
            <a:xfrm>
              <a:off x="4167950" y="1461421"/>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4" name="rc404"/>
            <p:cNvSpPr/>
            <p:nvPr/>
          </p:nvSpPr>
          <p:spPr>
            <a:xfrm>
              <a:off x="4436063" y="1461421"/>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5" name="rc405"/>
            <p:cNvSpPr/>
            <p:nvPr/>
          </p:nvSpPr>
          <p:spPr>
            <a:xfrm>
              <a:off x="4704176" y="1461421"/>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6" name="rc406"/>
            <p:cNvSpPr/>
            <p:nvPr/>
          </p:nvSpPr>
          <p:spPr>
            <a:xfrm>
              <a:off x="4972288" y="146142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7" name="rc407"/>
            <p:cNvSpPr/>
            <p:nvPr/>
          </p:nvSpPr>
          <p:spPr>
            <a:xfrm>
              <a:off x="5240401" y="146142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8" name="rc408"/>
            <p:cNvSpPr/>
            <p:nvPr/>
          </p:nvSpPr>
          <p:spPr>
            <a:xfrm>
              <a:off x="5508513" y="146142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9" name="rc409"/>
            <p:cNvSpPr/>
            <p:nvPr/>
          </p:nvSpPr>
          <p:spPr>
            <a:xfrm>
              <a:off x="5776626" y="146142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0" name="rc410"/>
            <p:cNvSpPr/>
            <p:nvPr/>
          </p:nvSpPr>
          <p:spPr>
            <a:xfrm>
              <a:off x="6044738" y="14614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1" name="rc411"/>
            <p:cNvSpPr/>
            <p:nvPr/>
          </p:nvSpPr>
          <p:spPr>
            <a:xfrm>
              <a:off x="6312851" y="146142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12" name="rc412"/>
            <p:cNvSpPr/>
            <p:nvPr/>
          </p:nvSpPr>
          <p:spPr>
            <a:xfrm>
              <a:off x="6580964" y="1461421"/>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13" name="rc413"/>
            <p:cNvSpPr/>
            <p:nvPr/>
          </p:nvSpPr>
          <p:spPr>
            <a:xfrm>
              <a:off x="6849076" y="14614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4" name="rc414"/>
            <p:cNvSpPr/>
            <p:nvPr/>
          </p:nvSpPr>
          <p:spPr>
            <a:xfrm>
              <a:off x="7117189" y="1461421"/>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15" name="rc415"/>
            <p:cNvSpPr/>
            <p:nvPr/>
          </p:nvSpPr>
          <p:spPr>
            <a:xfrm>
              <a:off x="7385301" y="14614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6" name="rc416"/>
            <p:cNvSpPr/>
            <p:nvPr/>
          </p:nvSpPr>
          <p:spPr>
            <a:xfrm>
              <a:off x="7653414" y="146142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7" name="rc417"/>
            <p:cNvSpPr/>
            <p:nvPr/>
          </p:nvSpPr>
          <p:spPr>
            <a:xfrm>
              <a:off x="7921526" y="14614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8" name="rc418"/>
            <p:cNvSpPr/>
            <p:nvPr/>
          </p:nvSpPr>
          <p:spPr>
            <a:xfrm>
              <a:off x="8189639" y="146142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9" name="rc419"/>
            <p:cNvSpPr/>
            <p:nvPr/>
          </p:nvSpPr>
          <p:spPr>
            <a:xfrm>
              <a:off x="8457752"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0" name="rc420"/>
            <p:cNvSpPr/>
            <p:nvPr/>
          </p:nvSpPr>
          <p:spPr>
            <a:xfrm>
              <a:off x="1754937" y="28391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1" name="rc421"/>
            <p:cNvSpPr/>
            <p:nvPr/>
          </p:nvSpPr>
          <p:spPr>
            <a:xfrm>
              <a:off x="2023050" y="28391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2" name="rc422"/>
            <p:cNvSpPr/>
            <p:nvPr/>
          </p:nvSpPr>
          <p:spPr>
            <a:xfrm>
              <a:off x="2291162" y="28391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3" name="rc423"/>
            <p:cNvSpPr/>
            <p:nvPr/>
          </p:nvSpPr>
          <p:spPr>
            <a:xfrm>
              <a:off x="2559275" y="28391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4" name="rc424"/>
            <p:cNvSpPr/>
            <p:nvPr/>
          </p:nvSpPr>
          <p:spPr>
            <a:xfrm>
              <a:off x="2827388" y="2839111"/>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25" name="rc425"/>
            <p:cNvSpPr/>
            <p:nvPr/>
          </p:nvSpPr>
          <p:spPr>
            <a:xfrm>
              <a:off x="3095500" y="28391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6" name="rc426"/>
            <p:cNvSpPr/>
            <p:nvPr/>
          </p:nvSpPr>
          <p:spPr>
            <a:xfrm>
              <a:off x="3363613" y="2839111"/>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27" name="rc427"/>
            <p:cNvSpPr/>
            <p:nvPr/>
          </p:nvSpPr>
          <p:spPr>
            <a:xfrm>
              <a:off x="3631725" y="28391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8" name="rc428"/>
            <p:cNvSpPr/>
            <p:nvPr/>
          </p:nvSpPr>
          <p:spPr>
            <a:xfrm>
              <a:off x="3899838" y="28391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9" name="rc429"/>
            <p:cNvSpPr/>
            <p:nvPr/>
          </p:nvSpPr>
          <p:spPr>
            <a:xfrm>
              <a:off x="4167950" y="28391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0" name="rc430"/>
            <p:cNvSpPr/>
            <p:nvPr/>
          </p:nvSpPr>
          <p:spPr>
            <a:xfrm>
              <a:off x="4436063" y="28391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1" name="rc431"/>
            <p:cNvSpPr/>
            <p:nvPr/>
          </p:nvSpPr>
          <p:spPr>
            <a:xfrm>
              <a:off x="4704176" y="28391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2" name="rc432"/>
            <p:cNvSpPr/>
            <p:nvPr/>
          </p:nvSpPr>
          <p:spPr>
            <a:xfrm>
              <a:off x="4972288" y="28391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3" name="rc433"/>
            <p:cNvSpPr/>
            <p:nvPr/>
          </p:nvSpPr>
          <p:spPr>
            <a:xfrm>
              <a:off x="5240401" y="28391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08513" y="28391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5" name="rc435"/>
            <p:cNvSpPr/>
            <p:nvPr/>
          </p:nvSpPr>
          <p:spPr>
            <a:xfrm>
              <a:off x="5776626" y="283911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6" name="rc436"/>
            <p:cNvSpPr/>
            <p:nvPr/>
          </p:nvSpPr>
          <p:spPr>
            <a:xfrm>
              <a:off x="6044738" y="28391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7" name="rc437"/>
            <p:cNvSpPr/>
            <p:nvPr/>
          </p:nvSpPr>
          <p:spPr>
            <a:xfrm>
              <a:off x="6312851" y="28391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8" name="rc438"/>
            <p:cNvSpPr/>
            <p:nvPr/>
          </p:nvSpPr>
          <p:spPr>
            <a:xfrm>
              <a:off x="6580964" y="28391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9" name="rc439"/>
            <p:cNvSpPr/>
            <p:nvPr/>
          </p:nvSpPr>
          <p:spPr>
            <a:xfrm>
              <a:off x="6849076" y="283911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0" name="rc440"/>
            <p:cNvSpPr/>
            <p:nvPr/>
          </p:nvSpPr>
          <p:spPr>
            <a:xfrm>
              <a:off x="7117189" y="2839111"/>
              <a:ext cx="268112" cy="1252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41" name="rc441"/>
            <p:cNvSpPr/>
            <p:nvPr/>
          </p:nvSpPr>
          <p:spPr>
            <a:xfrm>
              <a:off x="7385301" y="2839111"/>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42" name="rc442"/>
            <p:cNvSpPr/>
            <p:nvPr/>
          </p:nvSpPr>
          <p:spPr>
            <a:xfrm>
              <a:off x="7653414" y="2839111"/>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43" name="rc443"/>
            <p:cNvSpPr/>
            <p:nvPr/>
          </p:nvSpPr>
          <p:spPr>
            <a:xfrm>
              <a:off x="7921526" y="2839111"/>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4" name="rc444"/>
            <p:cNvSpPr/>
            <p:nvPr/>
          </p:nvSpPr>
          <p:spPr>
            <a:xfrm>
              <a:off x="8189639" y="28391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5" name="rc445"/>
            <p:cNvSpPr/>
            <p:nvPr/>
          </p:nvSpPr>
          <p:spPr>
            <a:xfrm>
              <a:off x="8457752" y="28391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6" name="rc446"/>
            <p:cNvSpPr/>
            <p:nvPr/>
          </p:nvSpPr>
          <p:spPr>
            <a:xfrm>
              <a:off x="1754937" y="5093512"/>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47" name="rc447"/>
            <p:cNvSpPr/>
            <p:nvPr/>
          </p:nvSpPr>
          <p:spPr>
            <a:xfrm>
              <a:off x="2023050" y="5093512"/>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48" name="rc448"/>
            <p:cNvSpPr/>
            <p:nvPr/>
          </p:nvSpPr>
          <p:spPr>
            <a:xfrm>
              <a:off x="2291162" y="5093512"/>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49" name="rc449"/>
            <p:cNvSpPr/>
            <p:nvPr/>
          </p:nvSpPr>
          <p:spPr>
            <a:xfrm>
              <a:off x="2559275" y="5093512"/>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50" name="rc450"/>
            <p:cNvSpPr/>
            <p:nvPr/>
          </p:nvSpPr>
          <p:spPr>
            <a:xfrm>
              <a:off x="2827388" y="5093512"/>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51" name="rc451"/>
            <p:cNvSpPr/>
            <p:nvPr/>
          </p:nvSpPr>
          <p:spPr>
            <a:xfrm>
              <a:off x="3095500" y="5093512"/>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52" name="rc452"/>
            <p:cNvSpPr/>
            <p:nvPr/>
          </p:nvSpPr>
          <p:spPr>
            <a:xfrm>
              <a:off x="3363613" y="5093512"/>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3" name="rc453"/>
            <p:cNvSpPr/>
            <p:nvPr/>
          </p:nvSpPr>
          <p:spPr>
            <a:xfrm>
              <a:off x="3631725" y="5093512"/>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54" name="rc454"/>
            <p:cNvSpPr/>
            <p:nvPr/>
          </p:nvSpPr>
          <p:spPr>
            <a:xfrm>
              <a:off x="3899838" y="509351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4167950" y="5093512"/>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6" name="rc456"/>
            <p:cNvSpPr/>
            <p:nvPr/>
          </p:nvSpPr>
          <p:spPr>
            <a:xfrm>
              <a:off x="4436063" y="509351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7" name="rc457"/>
            <p:cNvSpPr/>
            <p:nvPr/>
          </p:nvSpPr>
          <p:spPr>
            <a:xfrm>
              <a:off x="4704176" y="5093512"/>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58" name="rc458"/>
            <p:cNvSpPr/>
            <p:nvPr/>
          </p:nvSpPr>
          <p:spPr>
            <a:xfrm>
              <a:off x="4972288" y="509351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9" name="rc459"/>
            <p:cNvSpPr/>
            <p:nvPr/>
          </p:nvSpPr>
          <p:spPr>
            <a:xfrm>
              <a:off x="5240401" y="509351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0" name="rc460"/>
            <p:cNvSpPr/>
            <p:nvPr/>
          </p:nvSpPr>
          <p:spPr>
            <a:xfrm>
              <a:off x="5508513" y="5093512"/>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61" name="rc461"/>
            <p:cNvSpPr/>
            <p:nvPr/>
          </p:nvSpPr>
          <p:spPr>
            <a:xfrm>
              <a:off x="5776626" y="5093512"/>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62" name="rc462"/>
            <p:cNvSpPr/>
            <p:nvPr/>
          </p:nvSpPr>
          <p:spPr>
            <a:xfrm>
              <a:off x="6044738" y="5093512"/>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63" name="rc463"/>
            <p:cNvSpPr/>
            <p:nvPr/>
          </p:nvSpPr>
          <p:spPr>
            <a:xfrm>
              <a:off x="6312851" y="5093512"/>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4" name="rc464"/>
            <p:cNvSpPr/>
            <p:nvPr/>
          </p:nvSpPr>
          <p:spPr>
            <a:xfrm>
              <a:off x="6580964" y="5093512"/>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5" name="rc465"/>
            <p:cNvSpPr/>
            <p:nvPr/>
          </p:nvSpPr>
          <p:spPr>
            <a:xfrm>
              <a:off x="6849076" y="5093512"/>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6" name="rc466"/>
            <p:cNvSpPr/>
            <p:nvPr/>
          </p:nvSpPr>
          <p:spPr>
            <a:xfrm>
              <a:off x="7117189" y="5093512"/>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7" name="rc467"/>
            <p:cNvSpPr/>
            <p:nvPr/>
          </p:nvSpPr>
          <p:spPr>
            <a:xfrm>
              <a:off x="7385301" y="5093512"/>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68" name="rc468"/>
            <p:cNvSpPr/>
            <p:nvPr/>
          </p:nvSpPr>
          <p:spPr>
            <a:xfrm>
              <a:off x="7653414" y="5093512"/>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69" name="rc469"/>
            <p:cNvSpPr/>
            <p:nvPr/>
          </p:nvSpPr>
          <p:spPr>
            <a:xfrm>
              <a:off x="7921526" y="5093512"/>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0" name="rc470"/>
            <p:cNvSpPr/>
            <p:nvPr/>
          </p:nvSpPr>
          <p:spPr>
            <a:xfrm>
              <a:off x="8189639" y="5093512"/>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1" name="rc471"/>
            <p:cNvSpPr/>
            <p:nvPr/>
          </p:nvSpPr>
          <p:spPr>
            <a:xfrm>
              <a:off x="8457752" y="5093512"/>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72" name="rc472"/>
            <p:cNvSpPr/>
            <p:nvPr/>
          </p:nvSpPr>
          <p:spPr>
            <a:xfrm>
              <a:off x="1754937" y="1586665"/>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3" name="rc473"/>
            <p:cNvSpPr/>
            <p:nvPr/>
          </p:nvSpPr>
          <p:spPr>
            <a:xfrm>
              <a:off x="2023050" y="1586665"/>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4" name="rc474"/>
            <p:cNvSpPr/>
            <p:nvPr/>
          </p:nvSpPr>
          <p:spPr>
            <a:xfrm>
              <a:off x="2291162" y="158666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5" name="rc475"/>
            <p:cNvSpPr/>
            <p:nvPr/>
          </p:nvSpPr>
          <p:spPr>
            <a:xfrm>
              <a:off x="2559275" y="1586665"/>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6" name="rc476"/>
            <p:cNvSpPr/>
            <p:nvPr/>
          </p:nvSpPr>
          <p:spPr>
            <a:xfrm>
              <a:off x="2827388" y="158666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7" name="rc477"/>
            <p:cNvSpPr/>
            <p:nvPr/>
          </p:nvSpPr>
          <p:spPr>
            <a:xfrm>
              <a:off x="3095500" y="158666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8" name="rc478"/>
            <p:cNvSpPr/>
            <p:nvPr/>
          </p:nvSpPr>
          <p:spPr>
            <a:xfrm>
              <a:off x="3363613" y="158666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9" name="rc479"/>
            <p:cNvSpPr/>
            <p:nvPr/>
          </p:nvSpPr>
          <p:spPr>
            <a:xfrm>
              <a:off x="3631725" y="1586665"/>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0" name="rc480"/>
            <p:cNvSpPr/>
            <p:nvPr/>
          </p:nvSpPr>
          <p:spPr>
            <a:xfrm>
              <a:off x="3899838" y="158666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1" name="rc481"/>
            <p:cNvSpPr/>
            <p:nvPr/>
          </p:nvSpPr>
          <p:spPr>
            <a:xfrm>
              <a:off x="4167950" y="158666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2" name="rc482"/>
            <p:cNvSpPr/>
            <p:nvPr/>
          </p:nvSpPr>
          <p:spPr>
            <a:xfrm>
              <a:off x="4436063" y="158666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3" name="rc483"/>
            <p:cNvSpPr/>
            <p:nvPr/>
          </p:nvSpPr>
          <p:spPr>
            <a:xfrm>
              <a:off x="4704176" y="158666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4" name="rc484"/>
            <p:cNvSpPr/>
            <p:nvPr/>
          </p:nvSpPr>
          <p:spPr>
            <a:xfrm>
              <a:off x="4972288" y="158666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5" name="rc485"/>
            <p:cNvSpPr/>
            <p:nvPr/>
          </p:nvSpPr>
          <p:spPr>
            <a:xfrm>
              <a:off x="5240401" y="158666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08513" y="158666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7" name="rc487"/>
            <p:cNvSpPr/>
            <p:nvPr/>
          </p:nvSpPr>
          <p:spPr>
            <a:xfrm>
              <a:off x="5776626" y="158666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8" name="rc488"/>
            <p:cNvSpPr/>
            <p:nvPr/>
          </p:nvSpPr>
          <p:spPr>
            <a:xfrm>
              <a:off x="6044738" y="158666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9" name="rc489"/>
            <p:cNvSpPr/>
            <p:nvPr/>
          </p:nvSpPr>
          <p:spPr>
            <a:xfrm>
              <a:off x="6312851" y="158666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0" name="rc490"/>
            <p:cNvSpPr/>
            <p:nvPr/>
          </p:nvSpPr>
          <p:spPr>
            <a:xfrm>
              <a:off x="6580964" y="158666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1" name="rc491"/>
            <p:cNvSpPr/>
            <p:nvPr/>
          </p:nvSpPr>
          <p:spPr>
            <a:xfrm>
              <a:off x="6849076" y="158666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2" name="rc492"/>
            <p:cNvSpPr/>
            <p:nvPr/>
          </p:nvSpPr>
          <p:spPr>
            <a:xfrm>
              <a:off x="7117189" y="158666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3" name="rc493"/>
            <p:cNvSpPr/>
            <p:nvPr/>
          </p:nvSpPr>
          <p:spPr>
            <a:xfrm>
              <a:off x="7385301" y="158666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4" name="rc494"/>
            <p:cNvSpPr/>
            <p:nvPr/>
          </p:nvSpPr>
          <p:spPr>
            <a:xfrm>
              <a:off x="7653414" y="158666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5" name="rc495"/>
            <p:cNvSpPr/>
            <p:nvPr/>
          </p:nvSpPr>
          <p:spPr>
            <a:xfrm>
              <a:off x="7921526" y="158666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6" name="rc496"/>
            <p:cNvSpPr/>
            <p:nvPr/>
          </p:nvSpPr>
          <p:spPr>
            <a:xfrm>
              <a:off x="8189639" y="158666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7" name="rc497"/>
            <p:cNvSpPr/>
            <p:nvPr/>
          </p:nvSpPr>
          <p:spPr>
            <a:xfrm>
              <a:off x="8457752" y="158666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8" name="rc498"/>
            <p:cNvSpPr/>
            <p:nvPr/>
          </p:nvSpPr>
          <p:spPr>
            <a:xfrm>
              <a:off x="1754937" y="5469246"/>
              <a:ext cx="268112" cy="125244"/>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99" name="rc499"/>
            <p:cNvSpPr/>
            <p:nvPr/>
          </p:nvSpPr>
          <p:spPr>
            <a:xfrm>
              <a:off x="2023050" y="5469246"/>
              <a:ext cx="268112" cy="125244"/>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500" name="rc500"/>
            <p:cNvSpPr/>
            <p:nvPr/>
          </p:nvSpPr>
          <p:spPr>
            <a:xfrm>
              <a:off x="2291162" y="5469246"/>
              <a:ext cx="268112" cy="12524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1" name="rc501"/>
            <p:cNvSpPr/>
            <p:nvPr/>
          </p:nvSpPr>
          <p:spPr>
            <a:xfrm>
              <a:off x="2559275" y="5469246"/>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02" name="rc502"/>
            <p:cNvSpPr/>
            <p:nvPr/>
          </p:nvSpPr>
          <p:spPr>
            <a:xfrm>
              <a:off x="2827388" y="5469246"/>
              <a:ext cx="268112" cy="125244"/>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03" name="rc503"/>
            <p:cNvSpPr/>
            <p:nvPr/>
          </p:nvSpPr>
          <p:spPr>
            <a:xfrm>
              <a:off x="3095500" y="5469246"/>
              <a:ext cx="268112" cy="12524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04" name="rc504"/>
            <p:cNvSpPr/>
            <p:nvPr/>
          </p:nvSpPr>
          <p:spPr>
            <a:xfrm>
              <a:off x="3363613" y="5469246"/>
              <a:ext cx="268112" cy="125244"/>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05" name="rc505"/>
            <p:cNvSpPr/>
            <p:nvPr/>
          </p:nvSpPr>
          <p:spPr>
            <a:xfrm>
              <a:off x="3631725" y="5469246"/>
              <a:ext cx="268112" cy="125244"/>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06" name="rc506"/>
            <p:cNvSpPr/>
            <p:nvPr/>
          </p:nvSpPr>
          <p:spPr>
            <a:xfrm>
              <a:off x="3899838" y="5469246"/>
              <a:ext cx="268112" cy="1252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7" name="rc507"/>
            <p:cNvSpPr/>
            <p:nvPr/>
          </p:nvSpPr>
          <p:spPr>
            <a:xfrm>
              <a:off x="4167950" y="5469246"/>
              <a:ext cx="268112" cy="1252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08" name="rc508"/>
            <p:cNvSpPr/>
            <p:nvPr/>
          </p:nvSpPr>
          <p:spPr>
            <a:xfrm>
              <a:off x="4436063" y="5469246"/>
              <a:ext cx="268112" cy="1252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09" name="rc509"/>
            <p:cNvSpPr/>
            <p:nvPr/>
          </p:nvSpPr>
          <p:spPr>
            <a:xfrm>
              <a:off x="4704176" y="5469246"/>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10" name="rc510"/>
            <p:cNvSpPr/>
            <p:nvPr/>
          </p:nvSpPr>
          <p:spPr>
            <a:xfrm>
              <a:off x="4972288" y="5469246"/>
              <a:ext cx="268112" cy="12524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11" name="rc511"/>
            <p:cNvSpPr/>
            <p:nvPr/>
          </p:nvSpPr>
          <p:spPr>
            <a:xfrm>
              <a:off x="5240401" y="5469246"/>
              <a:ext cx="268112" cy="1252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12" name="rc512"/>
            <p:cNvSpPr/>
            <p:nvPr/>
          </p:nvSpPr>
          <p:spPr>
            <a:xfrm>
              <a:off x="5508513" y="5469246"/>
              <a:ext cx="268112" cy="125244"/>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13" name="rc513"/>
            <p:cNvSpPr/>
            <p:nvPr/>
          </p:nvSpPr>
          <p:spPr>
            <a:xfrm>
              <a:off x="5776626" y="5469246"/>
              <a:ext cx="268112" cy="1252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14" name="rc514"/>
            <p:cNvSpPr/>
            <p:nvPr/>
          </p:nvSpPr>
          <p:spPr>
            <a:xfrm>
              <a:off x="6044738" y="5469246"/>
              <a:ext cx="268112" cy="125244"/>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15" name="rc515"/>
            <p:cNvSpPr/>
            <p:nvPr/>
          </p:nvSpPr>
          <p:spPr>
            <a:xfrm>
              <a:off x="6312851" y="5469246"/>
              <a:ext cx="268112" cy="12524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16" name="rc516"/>
            <p:cNvSpPr/>
            <p:nvPr/>
          </p:nvSpPr>
          <p:spPr>
            <a:xfrm>
              <a:off x="6580964" y="5469246"/>
              <a:ext cx="268112" cy="125244"/>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17" name="rc517"/>
            <p:cNvSpPr/>
            <p:nvPr/>
          </p:nvSpPr>
          <p:spPr>
            <a:xfrm>
              <a:off x="6849076" y="5469246"/>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8" name="rc518"/>
            <p:cNvSpPr/>
            <p:nvPr/>
          </p:nvSpPr>
          <p:spPr>
            <a:xfrm>
              <a:off x="7117189" y="5469246"/>
              <a:ext cx="268112" cy="125244"/>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19" name="rc519"/>
            <p:cNvSpPr/>
            <p:nvPr/>
          </p:nvSpPr>
          <p:spPr>
            <a:xfrm>
              <a:off x="7385301" y="5469246"/>
              <a:ext cx="268112" cy="125244"/>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20" name="rc520"/>
            <p:cNvSpPr/>
            <p:nvPr/>
          </p:nvSpPr>
          <p:spPr>
            <a:xfrm>
              <a:off x="7653414" y="5469246"/>
              <a:ext cx="268112" cy="125244"/>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21" name="rc521"/>
            <p:cNvSpPr/>
            <p:nvPr/>
          </p:nvSpPr>
          <p:spPr>
            <a:xfrm>
              <a:off x="7921526" y="5469246"/>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22" name="rc522"/>
            <p:cNvSpPr/>
            <p:nvPr/>
          </p:nvSpPr>
          <p:spPr>
            <a:xfrm>
              <a:off x="8189639" y="5469246"/>
              <a:ext cx="268112" cy="12524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23" name="rc523"/>
            <p:cNvSpPr/>
            <p:nvPr/>
          </p:nvSpPr>
          <p:spPr>
            <a:xfrm>
              <a:off x="8457752" y="5469246"/>
              <a:ext cx="268112" cy="125244"/>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24" name="rc524"/>
            <p:cNvSpPr/>
            <p:nvPr/>
          </p:nvSpPr>
          <p:spPr>
            <a:xfrm>
              <a:off x="1754937" y="384106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5" name="rc525"/>
            <p:cNvSpPr/>
            <p:nvPr/>
          </p:nvSpPr>
          <p:spPr>
            <a:xfrm>
              <a:off x="2023050" y="384106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6" name="rc526"/>
            <p:cNvSpPr/>
            <p:nvPr/>
          </p:nvSpPr>
          <p:spPr>
            <a:xfrm>
              <a:off x="2291162" y="384106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7" name="rc527"/>
            <p:cNvSpPr/>
            <p:nvPr/>
          </p:nvSpPr>
          <p:spPr>
            <a:xfrm>
              <a:off x="2559275" y="384106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28" name="rc528"/>
            <p:cNvSpPr/>
            <p:nvPr/>
          </p:nvSpPr>
          <p:spPr>
            <a:xfrm>
              <a:off x="2827388" y="384106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9" name="rc529"/>
            <p:cNvSpPr/>
            <p:nvPr/>
          </p:nvSpPr>
          <p:spPr>
            <a:xfrm>
              <a:off x="3095500" y="384106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0" name="rc530"/>
            <p:cNvSpPr/>
            <p:nvPr/>
          </p:nvSpPr>
          <p:spPr>
            <a:xfrm>
              <a:off x="3363613" y="384106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1" name="rc531"/>
            <p:cNvSpPr/>
            <p:nvPr/>
          </p:nvSpPr>
          <p:spPr>
            <a:xfrm>
              <a:off x="3631725" y="384106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2" name="rc532"/>
            <p:cNvSpPr/>
            <p:nvPr/>
          </p:nvSpPr>
          <p:spPr>
            <a:xfrm>
              <a:off x="3899838" y="384106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3" name="rc533"/>
            <p:cNvSpPr/>
            <p:nvPr/>
          </p:nvSpPr>
          <p:spPr>
            <a:xfrm>
              <a:off x="4167950" y="3841067"/>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4" name="rc534"/>
            <p:cNvSpPr/>
            <p:nvPr/>
          </p:nvSpPr>
          <p:spPr>
            <a:xfrm>
              <a:off x="4436063" y="3841067"/>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5" name="rc535"/>
            <p:cNvSpPr/>
            <p:nvPr/>
          </p:nvSpPr>
          <p:spPr>
            <a:xfrm>
              <a:off x="4704176" y="3841067"/>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6" name="rc536"/>
            <p:cNvSpPr/>
            <p:nvPr/>
          </p:nvSpPr>
          <p:spPr>
            <a:xfrm>
              <a:off x="4972288" y="384106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7" name="rc537"/>
            <p:cNvSpPr/>
            <p:nvPr/>
          </p:nvSpPr>
          <p:spPr>
            <a:xfrm>
              <a:off x="5240401" y="384106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8" name="rc538"/>
            <p:cNvSpPr/>
            <p:nvPr/>
          </p:nvSpPr>
          <p:spPr>
            <a:xfrm>
              <a:off x="5508513" y="384106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9" name="rc539"/>
            <p:cNvSpPr/>
            <p:nvPr/>
          </p:nvSpPr>
          <p:spPr>
            <a:xfrm>
              <a:off x="5776626" y="384106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0" name="rc540"/>
            <p:cNvSpPr/>
            <p:nvPr/>
          </p:nvSpPr>
          <p:spPr>
            <a:xfrm>
              <a:off x="6044738" y="384106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1" name="rc541"/>
            <p:cNvSpPr/>
            <p:nvPr/>
          </p:nvSpPr>
          <p:spPr>
            <a:xfrm>
              <a:off x="6312851" y="3841067"/>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2" name="rc542"/>
            <p:cNvSpPr/>
            <p:nvPr/>
          </p:nvSpPr>
          <p:spPr>
            <a:xfrm>
              <a:off x="6580964" y="384106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3" name="rc543"/>
            <p:cNvSpPr/>
            <p:nvPr/>
          </p:nvSpPr>
          <p:spPr>
            <a:xfrm>
              <a:off x="6849076" y="3841067"/>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4" name="rc544"/>
            <p:cNvSpPr/>
            <p:nvPr/>
          </p:nvSpPr>
          <p:spPr>
            <a:xfrm>
              <a:off x="7117189" y="3841067"/>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5" name="rc545"/>
            <p:cNvSpPr/>
            <p:nvPr/>
          </p:nvSpPr>
          <p:spPr>
            <a:xfrm>
              <a:off x="7385301" y="3841067"/>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6" name="rc546"/>
            <p:cNvSpPr/>
            <p:nvPr/>
          </p:nvSpPr>
          <p:spPr>
            <a:xfrm>
              <a:off x="7653414" y="384106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7" name="rc547"/>
            <p:cNvSpPr/>
            <p:nvPr/>
          </p:nvSpPr>
          <p:spPr>
            <a:xfrm>
              <a:off x="7921526" y="3841067"/>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48" name="rc548"/>
            <p:cNvSpPr/>
            <p:nvPr/>
          </p:nvSpPr>
          <p:spPr>
            <a:xfrm>
              <a:off x="8189639" y="3841067"/>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49" name="rc549"/>
            <p:cNvSpPr/>
            <p:nvPr/>
          </p:nvSpPr>
          <p:spPr>
            <a:xfrm>
              <a:off x="8457752" y="3841067"/>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0" name="rc550"/>
            <p:cNvSpPr/>
            <p:nvPr/>
          </p:nvSpPr>
          <p:spPr>
            <a:xfrm>
              <a:off x="1754937" y="246337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51" name="rc551"/>
            <p:cNvSpPr/>
            <p:nvPr/>
          </p:nvSpPr>
          <p:spPr>
            <a:xfrm>
              <a:off x="2023050" y="246337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2" name="rc552"/>
            <p:cNvSpPr/>
            <p:nvPr/>
          </p:nvSpPr>
          <p:spPr>
            <a:xfrm>
              <a:off x="2291162" y="2463377"/>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3" name="rc553"/>
            <p:cNvSpPr/>
            <p:nvPr/>
          </p:nvSpPr>
          <p:spPr>
            <a:xfrm>
              <a:off x="2559275" y="246337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54" name="rc554"/>
            <p:cNvSpPr/>
            <p:nvPr/>
          </p:nvSpPr>
          <p:spPr>
            <a:xfrm>
              <a:off x="2827388" y="246337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5" name="rc555"/>
            <p:cNvSpPr/>
            <p:nvPr/>
          </p:nvSpPr>
          <p:spPr>
            <a:xfrm>
              <a:off x="3095500"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6" name="rc556"/>
            <p:cNvSpPr/>
            <p:nvPr/>
          </p:nvSpPr>
          <p:spPr>
            <a:xfrm>
              <a:off x="3363613" y="246337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57" name="rc557"/>
            <p:cNvSpPr/>
            <p:nvPr/>
          </p:nvSpPr>
          <p:spPr>
            <a:xfrm>
              <a:off x="3631725" y="246337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58" name="rc558"/>
            <p:cNvSpPr/>
            <p:nvPr/>
          </p:nvSpPr>
          <p:spPr>
            <a:xfrm>
              <a:off x="3899838" y="2463377"/>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9" name="rc559"/>
            <p:cNvSpPr/>
            <p:nvPr/>
          </p:nvSpPr>
          <p:spPr>
            <a:xfrm>
              <a:off x="4167950" y="2463377"/>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0" name="rc560"/>
            <p:cNvSpPr/>
            <p:nvPr/>
          </p:nvSpPr>
          <p:spPr>
            <a:xfrm>
              <a:off x="4436063" y="246337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1" name="rc561"/>
            <p:cNvSpPr/>
            <p:nvPr/>
          </p:nvSpPr>
          <p:spPr>
            <a:xfrm>
              <a:off x="4704176" y="246337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2" name="rc562"/>
            <p:cNvSpPr/>
            <p:nvPr/>
          </p:nvSpPr>
          <p:spPr>
            <a:xfrm>
              <a:off x="4972288" y="246337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3" name="rc563"/>
            <p:cNvSpPr/>
            <p:nvPr/>
          </p:nvSpPr>
          <p:spPr>
            <a:xfrm>
              <a:off x="5240401" y="246337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4" name="rc564"/>
            <p:cNvSpPr/>
            <p:nvPr/>
          </p:nvSpPr>
          <p:spPr>
            <a:xfrm>
              <a:off x="5508513" y="246337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5" name="rc565"/>
            <p:cNvSpPr/>
            <p:nvPr/>
          </p:nvSpPr>
          <p:spPr>
            <a:xfrm>
              <a:off x="5776626" y="246337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6" name="rc566"/>
            <p:cNvSpPr/>
            <p:nvPr/>
          </p:nvSpPr>
          <p:spPr>
            <a:xfrm>
              <a:off x="6044738"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7" name="rc567"/>
            <p:cNvSpPr/>
            <p:nvPr/>
          </p:nvSpPr>
          <p:spPr>
            <a:xfrm>
              <a:off x="6312851" y="246337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8" name="rc568"/>
            <p:cNvSpPr/>
            <p:nvPr/>
          </p:nvSpPr>
          <p:spPr>
            <a:xfrm>
              <a:off x="6580964" y="2463377"/>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9" name="rc569"/>
            <p:cNvSpPr/>
            <p:nvPr/>
          </p:nvSpPr>
          <p:spPr>
            <a:xfrm>
              <a:off x="6849076" y="246337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0" name="rc570"/>
            <p:cNvSpPr/>
            <p:nvPr/>
          </p:nvSpPr>
          <p:spPr>
            <a:xfrm>
              <a:off x="7117189" y="246337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1" name="rc571"/>
            <p:cNvSpPr/>
            <p:nvPr/>
          </p:nvSpPr>
          <p:spPr>
            <a:xfrm>
              <a:off x="7385301" y="2463377"/>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2" name="rc572"/>
            <p:cNvSpPr/>
            <p:nvPr/>
          </p:nvSpPr>
          <p:spPr>
            <a:xfrm>
              <a:off x="7653414" y="2463377"/>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3" name="rc573"/>
            <p:cNvSpPr/>
            <p:nvPr/>
          </p:nvSpPr>
          <p:spPr>
            <a:xfrm>
              <a:off x="7921526"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4" name="rc574"/>
            <p:cNvSpPr/>
            <p:nvPr/>
          </p:nvSpPr>
          <p:spPr>
            <a:xfrm>
              <a:off x="8189639" y="2463377"/>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5" name="rc575"/>
            <p:cNvSpPr/>
            <p:nvPr/>
          </p:nvSpPr>
          <p:spPr>
            <a:xfrm>
              <a:off x="8457752" y="246337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6" name="rc576"/>
            <p:cNvSpPr/>
            <p:nvPr/>
          </p:nvSpPr>
          <p:spPr>
            <a:xfrm>
              <a:off x="1754937"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7" name="rc577"/>
            <p:cNvSpPr/>
            <p:nvPr/>
          </p:nvSpPr>
          <p:spPr>
            <a:xfrm>
              <a:off x="2023050"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8" name="rc578"/>
            <p:cNvSpPr/>
            <p:nvPr/>
          </p:nvSpPr>
          <p:spPr>
            <a:xfrm>
              <a:off x="2291162"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9" name="rc579"/>
            <p:cNvSpPr/>
            <p:nvPr/>
          </p:nvSpPr>
          <p:spPr>
            <a:xfrm>
              <a:off x="2559275" y="33400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0" name="rc580"/>
            <p:cNvSpPr/>
            <p:nvPr/>
          </p:nvSpPr>
          <p:spPr>
            <a:xfrm>
              <a:off x="2827388" y="33400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1" name="rc581"/>
            <p:cNvSpPr/>
            <p:nvPr/>
          </p:nvSpPr>
          <p:spPr>
            <a:xfrm>
              <a:off x="3095500" y="33400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2" name="rc582"/>
            <p:cNvSpPr/>
            <p:nvPr/>
          </p:nvSpPr>
          <p:spPr>
            <a:xfrm>
              <a:off x="3363613" y="33400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3" name="rc583"/>
            <p:cNvSpPr/>
            <p:nvPr/>
          </p:nvSpPr>
          <p:spPr>
            <a:xfrm>
              <a:off x="3631725" y="33400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4" name="rc584"/>
            <p:cNvSpPr/>
            <p:nvPr/>
          </p:nvSpPr>
          <p:spPr>
            <a:xfrm>
              <a:off x="3899838" y="33400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5" name="rc585"/>
            <p:cNvSpPr/>
            <p:nvPr/>
          </p:nvSpPr>
          <p:spPr>
            <a:xfrm>
              <a:off x="4167950" y="33400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6" name="rc586"/>
            <p:cNvSpPr/>
            <p:nvPr/>
          </p:nvSpPr>
          <p:spPr>
            <a:xfrm>
              <a:off x="4436063" y="33400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7" name="rc587"/>
            <p:cNvSpPr/>
            <p:nvPr/>
          </p:nvSpPr>
          <p:spPr>
            <a:xfrm>
              <a:off x="4704176"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8" name="rc588"/>
            <p:cNvSpPr/>
            <p:nvPr/>
          </p:nvSpPr>
          <p:spPr>
            <a:xfrm>
              <a:off x="4972288" y="33400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240401" y="3340089"/>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0" name="rc590"/>
            <p:cNvSpPr/>
            <p:nvPr/>
          </p:nvSpPr>
          <p:spPr>
            <a:xfrm>
              <a:off x="5508513" y="3340089"/>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1" name="rc591"/>
            <p:cNvSpPr/>
            <p:nvPr/>
          </p:nvSpPr>
          <p:spPr>
            <a:xfrm>
              <a:off x="5776626" y="3340089"/>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2" name="rc592"/>
            <p:cNvSpPr/>
            <p:nvPr/>
          </p:nvSpPr>
          <p:spPr>
            <a:xfrm>
              <a:off x="6044738" y="3340089"/>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93" name="rc593"/>
            <p:cNvSpPr/>
            <p:nvPr/>
          </p:nvSpPr>
          <p:spPr>
            <a:xfrm>
              <a:off x="6312851" y="3340089"/>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94" name="rc594"/>
            <p:cNvSpPr/>
            <p:nvPr/>
          </p:nvSpPr>
          <p:spPr>
            <a:xfrm>
              <a:off x="6580964" y="3340089"/>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5" name="rc595"/>
            <p:cNvSpPr/>
            <p:nvPr/>
          </p:nvSpPr>
          <p:spPr>
            <a:xfrm>
              <a:off x="6849076" y="3340089"/>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96" name="rc596"/>
            <p:cNvSpPr/>
            <p:nvPr/>
          </p:nvSpPr>
          <p:spPr>
            <a:xfrm>
              <a:off x="7117189" y="3340089"/>
              <a:ext cx="268112" cy="1252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97" name="rc597"/>
            <p:cNvSpPr/>
            <p:nvPr/>
          </p:nvSpPr>
          <p:spPr>
            <a:xfrm>
              <a:off x="7385301" y="3340089"/>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98" name="rc598"/>
            <p:cNvSpPr/>
            <p:nvPr/>
          </p:nvSpPr>
          <p:spPr>
            <a:xfrm>
              <a:off x="7653414" y="3340089"/>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9" name="rc599"/>
            <p:cNvSpPr/>
            <p:nvPr/>
          </p:nvSpPr>
          <p:spPr>
            <a:xfrm>
              <a:off x="7921526" y="3340089"/>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00" name="rc600"/>
            <p:cNvSpPr/>
            <p:nvPr/>
          </p:nvSpPr>
          <p:spPr>
            <a:xfrm>
              <a:off x="8189639" y="3340089"/>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01" name="rc601"/>
            <p:cNvSpPr/>
            <p:nvPr/>
          </p:nvSpPr>
          <p:spPr>
            <a:xfrm>
              <a:off x="8457752" y="334008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2" name="rc602"/>
            <p:cNvSpPr/>
            <p:nvPr/>
          </p:nvSpPr>
          <p:spPr>
            <a:xfrm>
              <a:off x="1754937" y="2087643"/>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03" name="rc603"/>
            <p:cNvSpPr/>
            <p:nvPr/>
          </p:nvSpPr>
          <p:spPr>
            <a:xfrm>
              <a:off x="2023050" y="2087643"/>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4" name="rc604"/>
            <p:cNvSpPr/>
            <p:nvPr/>
          </p:nvSpPr>
          <p:spPr>
            <a:xfrm>
              <a:off x="2291162" y="2087643"/>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05" name="rc605"/>
            <p:cNvSpPr/>
            <p:nvPr/>
          </p:nvSpPr>
          <p:spPr>
            <a:xfrm>
              <a:off x="2559275" y="2087643"/>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6" name="rc606"/>
            <p:cNvSpPr/>
            <p:nvPr/>
          </p:nvSpPr>
          <p:spPr>
            <a:xfrm>
              <a:off x="2827388" y="2087643"/>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07" name="rc607"/>
            <p:cNvSpPr/>
            <p:nvPr/>
          </p:nvSpPr>
          <p:spPr>
            <a:xfrm>
              <a:off x="3095500" y="2087643"/>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8" name="rc608"/>
            <p:cNvSpPr/>
            <p:nvPr/>
          </p:nvSpPr>
          <p:spPr>
            <a:xfrm>
              <a:off x="3363613" y="2087643"/>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9" name="rc609"/>
            <p:cNvSpPr/>
            <p:nvPr/>
          </p:nvSpPr>
          <p:spPr>
            <a:xfrm>
              <a:off x="3631725"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0" name="rc610"/>
            <p:cNvSpPr/>
            <p:nvPr/>
          </p:nvSpPr>
          <p:spPr>
            <a:xfrm>
              <a:off x="3899838" y="208764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1" name="rc611"/>
            <p:cNvSpPr/>
            <p:nvPr/>
          </p:nvSpPr>
          <p:spPr>
            <a:xfrm>
              <a:off x="4167950" y="2087643"/>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2" name="rc612"/>
            <p:cNvSpPr/>
            <p:nvPr/>
          </p:nvSpPr>
          <p:spPr>
            <a:xfrm>
              <a:off x="4436063"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3" name="rc613"/>
            <p:cNvSpPr/>
            <p:nvPr/>
          </p:nvSpPr>
          <p:spPr>
            <a:xfrm>
              <a:off x="4704176"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4" name="rc614"/>
            <p:cNvSpPr/>
            <p:nvPr/>
          </p:nvSpPr>
          <p:spPr>
            <a:xfrm>
              <a:off x="4972288"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5" name="rc615"/>
            <p:cNvSpPr/>
            <p:nvPr/>
          </p:nvSpPr>
          <p:spPr>
            <a:xfrm>
              <a:off x="5240401"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6" name="rc616"/>
            <p:cNvSpPr/>
            <p:nvPr/>
          </p:nvSpPr>
          <p:spPr>
            <a:xfrm>
              <a:off x="5508513"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7" name="rc617"/>
            <p:cNvSpPr/>
            <p:nvPr/>
          </p:nvSpPr>
          <p:spPr>
            <a:xfrm>
              <a:off x="5776626"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8" name="rc618"/>
            <p:cNvSpPr/>
            <p:nvPr/>
          </p:nvSpPr>
          <p:spPr>
            <a:xfrm>
              <a:off x="6044738"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9" name="rc619"/>
            <p:cNvSpPr/>
            <p:nvPr/>
          </p:nvSpPr>
          <p:spPr>
            <a:xfrm>
              <a:off x="6312851"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0" name="rc620"/>
            <p:cNvSpPr/>
            <p:nvPr/>
          </p:nvSpPr>
          <p:spPr>
            <a:xfrm>
              <a:off x="6580964"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1" name="rc621"/>
            <p:cNvSpPr/>
            <p:nvPr/>
          </p:nvSpPr>
          <p:spPr>
            <a:xfrm>
              <a:off x="6849076"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17189"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3" name="rc623"/>
            <p:cNvSpPr/>
            <p:nvPr/>
          </p:nvSpPr>
          <p:spPr>
            <a:xfrm>
              <a:off x="7385301"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53414"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21526" y="208764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6" name="rc626"/>
            <p:cNvSpPr/>
            <p:nvPr/>
          </p:nvSpPr>
          <p:spPr>
            <a:xfrm>
              <a:off x="8189639" y="208764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7" name="rc627"/>
            <p:cNvSpPr/>
            <p:nvPr/>
          </p:nvSpPr>
          <p:spPr>
            <a:xfrm>
              <a:off x="8457752" y="208764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8" name="rc628"/>
            <p:cNvSpPr/>
            <p:nvPr/>
          </p:nvSpPr>
          <p:spPr>
            <a:xfrm>
              <a:off x="1754937" y="459253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9" name="rc629"/>
            <p:cNvSpPr/>
            <p:nvPr/>
          </p:nvSpPr>
          <p:spPr>
            <a:xfrm>
              <a:off x="2023050" y="459253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0" name="rc630"/>
            <p:cNvSpPr/>
            <p:nvPr/>
          </p:nvSpPr>
          <p:spPr>
            <a:xfrm>
              <a:off x="2291162" y="459253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1" name="rc631"/>
            <p:cNvSpPr/>
            <p:nvPr/>
          </p:nvSpPr>
          <p:spPr>
            <a:xfrm>
              <a:off x="2559275" y="459253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2" name="rc632"/>
            <p:cNvSpPr/>
            <p:nvPr/>
          </p:nvSpPr>
          <p:spPr>
            <a:xfrm>
              <a:off x="2827388" y="459253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3" name="rc633"/>
            <p:cNvSpPr/>
            <p:nvPr/>
          </p:nvSpPr>
          <p:spPr>
            <a:xfrm>
              <a:off x="3095500" y="459253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4" name="rc634"/>
            <p:cNvSpPr/>
            <p:nvPr/>
          </p:nvSpPr>
          <p:spPr>
            <a:xfrm>
              <a:off x="3363613" y="4592534"/>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5" name="rc635"/>
            <p:cNvSpPr/>
            <p:nvPr/>
          </p:nvSpPr>
          <p:spPr>
            <a:xfrm>
              <a:off x="3631725" y="4592534"/>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36" name="rc636"/>
            <p:cNvSpPr/>
            <p:nvPr/>
          </p:nvSpPr>
          <p:spPr>
            <a:xfrm>
              <a:off x="3899838" y="4592534"/>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37" name="rc637"/>
            <p:cNvSpPr/>
            <p:nvPr/>
          </p:nvSpPr>
          <p:spPr>
            <a:xfrm>
              <a:off x="4167950" y="4592534"/>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38" name="rc638"/>
            <p:cNvSpPr/>
            <p:nvPr/>
          </p:nvSpPr>
          <p:spPr>
            <a:xfrm>
              <a:off x="4436063" y="459253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9" name="rc639"/>
            <p:cNvSpPr/>
            <p:nvPr/>
          </p:nvSpPr>
          <p:spPr>
            <a:xfrm>
              <a:off x="4704176" y="4592534"/>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0" name="rc640"/>
            <p:cNvSpPr/>
            <p:nvPr/>
          </p:nvSpPr>
          <p:spPr>
            <a:xfrm>
              <a:off x="4972288" y="4592534"/>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41" name="rc641"/>
            <p:cNvSpPr/>
            <p:nvPr/>
          </p:nvSpPr>
          <p:spPr>
            <a:xfrm>
              <a:off x="5240401" y="4592534"/>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2" name="rc642"/>
            <p:cNvSpPr/>
            <p:nvPr/>
          </p:nvSpPr>
          <p:spPr>
            <a:xfrm>
              <a:off x="5508513" y="4592534"/>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3" name="rc643"/>
            <p:cNvSpPr/>
            <p:nvPr/>
          </p:nvSpPr>
          <p:spPr>
            <a:xfrm>
              <a:off x="5776626" y="4592534"/>
              <a:ext cx="268112" cy="1252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4" name="rc644"/>
            <p:cNvSpPr/>
            <p:nvPr/>
          </p:nvSpPr>
          <p:spPr>
            <a:xfrm>
              <a:off x="6044738" y="4592534"/>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45" name="rc645"/>
            <p:cNvSpPr/>
            <p:nvPr/>
          </p:nvSpPr>
          <p:spPr>
            <a:xfrm>
              <a:off x="6312851" y="4592534"/>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46" name="rc646"/>
            <p:cNvSpPr/>
            <p:nvPr/>
          </p:nvSpPr>
          <p:spPr>
            <a:xfrm>
              <a:off x="6580964" y="4592534"/>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7" name="rc647"/>
            <p:cNvSpPr/>
            <p:nvPr/>
          </p:nvSpPr>
          <p:spPr>
            <a:xfrm>
              <a:off x="6849076" y="4592534"/>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8" name="rc648"/>
            <p:cNvSpPr/>
            <p:nvPr/>
          </p:nvSpPr>
          <p:spPr>
            <a:xfrm>
              <a:off x="7117189" y="4592534"/>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49" name="rc649"/>
            <p:cNvSpPr/>
            <p:nvPr/>
          </p:nvSpPr>
          <p:spPr>
            <a:xfrm>
              <a:off x="7385301" y="4592534"/>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50" name="rc650"/>
            <p:cNvSpPr/>
            <p:nvPr/>
          </p:nvSpPr>
          <p:spPr>
            <a:xfrm>
              <a:off x="7653414" y="4592534"/>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51" name="rc651"/>
            <p:cNvSpPr/>
            <p:nvPr/>
          </p:nvSpPr>
          <p:spPr>
            <a:xfrm>
              <a:off x="7921526" y="4592534"/>
              <a:ext cx="268112" cy="1252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52" name="rc652"/>
            <p:cNvSpPr/>
            <p:nvPr/>
          </p:nvSpPr>
          <p:spPr>
            <a:xfrm>
              <a:off x="8189639" y="4592534"/>
              <a:ext cx="268112" cy="1252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53" name="rc653"/>
            <p:cNvSpPr/>
            <p:nvPr/>
          </p:nvSpPr>
          <p:spPr>
            <a:xfrm>
              <a:off x="8457752" y="4592534"/>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54" name="rc654"/>
            <p:cNvSpPr/>
            <p:nvPr/>
          </p:nvSpPr>
          <p:spPr>
            <a:xfrm>
              <a:off x="1754937" y="4717779"/>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5" name="rc655"/>
            <p:cNvSpPr/>
            <p:nvPr/>
          </p:nvSpPr>
          <p:spPr>
            <a:xfrm>
              <a:off x="2023050" y="471777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56" name="rc656"/>
            <p:cNvSpPr/>
            <p:nvPr/>
          </p:nvSpPr>
          <p:spPr>
            <a:xfrm>
              <a:off x="2291162" y="4717779"/>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57" name="rc657"/>
            <p:cNvSpPr/>
            <p:nvPr/>
          </p:nvSpPr>
          <p:spPr>
            <a:xfrm>
              <a:off x="2559275" y="4717779"/>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8" name="rc658"/>
            <p:cNvSpPr/>
            <p:nvPr/>
          </p:nvSpPr>
          <p:spPr>
            <a:xfrm>
              <a:off x="2827388" y="4717779"/>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9" name="rc659"/>
            <p:cNvSpPr/>
            <p:nvPr/>
          </p:nvSpPr>
          <p:spPr>
            <a:xfrm>
              <a:off x="3095500" y="471777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0" name="rc660"/>
            <p:cNvSpPr/>
            <p:nvPr/>
          </p:nvSpPr>
          <p:spPr>
            <a:xfrm>
              <a:off x="3363613" y="471777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1" name="rc661"/>
            <p:cNvSpPr/>
            <p:nvPr/>
          </p:nvSpPr>
          <p:spPr>
            <a:xfrm>
              <a:off x="3631725" y="471777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2" name="rc662"/>
            <p:cNvSpPr/>
            <p:nvPr/>
          </p:nvSpPr>
          <p:spPr>
            <a:xfrm>
              <a:off x="3899838" y="471777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63" name="rc663"/>
            <p:cNvSpPr/>
            <p:nvPr/>
          </p:nvSpPr>
          <p:spPr>
            <a:xfrm>
              <a:off x="4167950" y="4717779"/>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64" name="rc664"/>
            <p:cNvSpPr/>
            <p:nvPr/>
          </p:nvSpPr>
          <p:spPr>
            <a:xfrm>
              <a:off x="4436063" y="471777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5" name="rc665"/>
            <p:cNvSpPr/>
            <p:nvPr/>
          </p:nvSpPr>
          <p:spPr>
            <a:xfrm>
              <a:off x="4704176" y="4717779"/>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6" name="rc666"/>
            <p:cNvSpPr/>
            <p:nvPr/>
          </p:nvSpPr>
          <p:spPr>
            <a:xfrm>
              <a:off x="4972288" y="471777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7" name="rc667"/>
            <p:cNvSpPr/>
            <p:nvPr/>
          </p:nvSpPr>
          <p:spPr>
            <a:xfrm>
              <a:off x="5240401" y="471777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8" name="rc668"/>
            <p:cNvSpPr/>
            <p:nvPr/>
          </p:nvSpPr>
          <p:spPr>
            <a:xfrm>
              <a:off x="5508513" y="4717779"/>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9" name="rc669"/>
            <p:cNvSpPr/>
            <p:nvPr/>
          </p:nvSpPr>
          <p:spPr>
            <a:xfrm>
              <a:off x="5776626" y="4717779"/>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0" name="rc670"/>
            <p:cNvSpPr/>
            <p:nvPr/>
          </p:nvSpPr>
          <p:spPr>
            <a:xfrm>
              <a:off x="6044738" y="4717779"/>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1" name="rc671"/>
            <p:cNvSpPr/>
            <p:nvPr/>
          </p:nvSpPr>
          <p:spPr>
            <a:xfrm>
              <a:off x="6312851" y="471777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2" name="rc672"/>
            <p:cNvSpPr/>
            <p:nvPr/>
          </p:nvSpPr>
          <p:spPr>
            <a:xfrm>
              <a:off x="6580964" y="4717779"/>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3" name="rc673"/>
            <p:cNvSpPr/>
            <p:nvPr/>
          </p:nvSpPr>
          <p:spPr>
            <a:xfrm>
              <a:off x="6849076" y="4717779"/>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74" name="rc674"/>
            <p:cNvSpPr/>
            <p:nvPr/>
          </p:nvSpPr>
          <p:spPr>
            <a:xfrm>
              <a:off x="7117189" y="4717779"/>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75" name="rc675"/>
            <p:cNvSpPr/>
            <p:nvPr/>
          </p:nvSpPr>
          <p:spPr>
            <a:xfrm>
              <a:off x="7385301" y="4717779"/>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76" name="rc676"/>
            <p:cNvSpPr/>
            <p:nvPr/>
          </p:nvSpPr>
          <p:spPr>
            <a:xfrm>
              <a:off x="7653414" y="4717779"/>
              <a:ext cx="268112" cy="1252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77" name="rc677"/>
            <p:cNvSpPr/>
            <p:nvPr/>
          </p:nvSpPr>
          <p:spPr>
            <a:xfrm>
              <a:off x="7921526" y="4717779"/>
              <a:ext cx="268112" cy="1252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78" name="rc678"/>
            <p:cNvSpPr/>
            <p:nvPr/>
          </p:nvSpPr>
          <p:spPr>
            <a:xfrm>
              <a:off x="8189639" y="4717779"/>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79" name="rc679"/>
            <p:cNvSpPr/>
            <p:nvPr/>
          </p:nvSpPr>
          <p:spPr>
            <a:xfrm>
              <a:off x="8457752" y="4717779"/>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80" name="rc680"/>
            <p:cNvSpPr/>
            <p:nvPr/>
          </p:nvSpPr>
          <p:spPr>
            <a:xfrm>
              <a:off x="1754937" y="42168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1" name="rc681"/>
            <p:cNvSpPr/>
            <p:nvPr/>
          </p:nvSpPr>
          <p:spPr>
            <a:xfrm>
              <a:off x="2023050" y="42168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2" name="rc682"/>
            <p:cNvSpPr/>
            <p:nvPr/>
          </p:nvSpPr>
          <p:spPr>
            <a:xfrm>
              <a:off x="2291162" y="4216800"/>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3" name="rc683"/>
            <p:cNvSpPr/>
            <p:nvPr/>
          </p:nvSpPr>
          <p:spPr>
            <a:xfrm>
              <a:off x="2559275" y="421680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4" name="rc684"/>
            <p:cNvSpPr/>
            <p:nvPr/>
          </p:nvSpPr>
          <p:spPr>
            <a:xfrm>
              <a:off x="2827388" y="4216800"/>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85" name="rc685"/>
            <p:cNvSpPr/>
            <p:nvPr/>
          </p:nvSpPr>
          <p:spPr>
            <a:xfrm>
              <a:off x="3095500" y="4216800"/>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86" name="rc686"/>
            <p:cNvSpPr/>
            <p:nvPr/>
          </p:nvSpPr>
          <p:spPr>
            <a:xfrm>
              <a:off x="3363613" y="421680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7" name="rc687"/>
            <p:cNvSpPr/>
            <p:nvPr/>
          </p:nvSpPr>
          <p:spPr>
            <a:xfrm>
              <a:off x="3631725" y="421680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8" name="rc688"/>
            <p:cNvSpPr/>
            <p:nvPr/>
          </p:nvSpPr>
          <p:spPr>
            <a:xfrm>
              <a:off x="3899838" y="421680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9" name="rc689"/>
            <p:cNvSpPr/>
            <p:nvPr/>
          </p:nvSpPr>
          <p:spPr>
            <a:xfrm>
              <a:off x="4167950" y="421680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0" name="rc690"/>
            <p:cNvSpPr/>
            <p:nvPr/>
          </p:nvSpPr>
          <p:spPr>
            <a:xfrm>
              <a:off x="4436063" y="421680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1" name="rc691"/>
            <p:cNvSpPr/>
            <p:nvPr/>
          </p:nvSpPr>
          <p:spPr>
            <a:xfrm>
              <a:off x="4704176" y="4216800"/>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2" name="rc692"/>
            <p:cNvSpPr/>
            <p:nvPr/>
          </p:nvSpPr>
          <p:spPr>
            <a:xfrm>
              <a:off x="4972288" y="4216800"/>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3" name="rc693"/>
            <p:cNvSpPr/>
            <p:nvPr/>
          </p:nvSpPr>
          <p:spPr>
            <a:xfrm>
              <a:off x="5240401" y="4216800"/>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4" name="rc694"/>
            <p:cNvSpPr/>
            <p:nvPr/>
          </p:nvSpPr>
          <p:spPr>
            <a:xfrm>
              <a:off x="5508513" y="4216800"/>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5" name="rc695"/>
            <p:cNvSpPr/>
            <p:nvPr/>
          </p:nvSpPr>
          <p:spPr>
            <a:xfrm>
              <a:off x="5776626" y="42168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6" name="rc696"/>
            <p:cNvSpPr/>
            <p:nvPr/>
          </p:nvSpPr>
          <p:spPr>
            <a:xfrm>
              <a:off x="6044738" y="42168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7" name="rc697"/>
            <p:cNvSpPr/>
            <p:nvPr/>
          </p:nvSpPr>
          <p:spPr>
            <a:xfrm>
              <a:off x="6312851" y="421680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8" name="rc698"/>
            <p:cNvSpPr/>
            <p:nvPr/>
          </p:nvSpPr>
          <p:spPr>
            <a:xfrm>
              <a:off x="6580964" y="421680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9" name="rc699"/>
            <p:cNvSpPr/>
            <p:nvPr/>
          </p:nvSpPr>
          <p:spPr>
            <a:xfrm>
              <a:off x="6849076" y="4216800"/>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0" name="rc700"/>
            <p:cNvSpPr/>
            <p:nvPr/>
          </p:nvSpPr>
          <p:spPr>
            <a:xfrm>
              <a:off x="7117189" y="4216800"/>
              <a:ext cx="268112" cy="1252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01" name="rc701"/>
            <p:cNvSpPr/>
            <p:nvPr/>
          </p:nvSpPr>
          <p:spPr>
            <a:xfrm>
              <a:off x="7385301" y="4216800"/>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02" name="rc702"/>
            <p:cNvSpPr/>
            <p:nvPr/>
          </p:nvSpPr>
          <p:spPr>
            <a:xfrm>
              <a:off x="7653414" y="4216800"/>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03" name="rc703"/>
            <p:cNvSpPr/>
            <p:nvPr/>
          </p:nvSpPr>
          <p:spPr>
            <a:xfrm>
              <a:off x="7921526" y="4216800"/>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4" name="rc704"/>
            <p:cNvSpPr/>
            <p:nvPr/>
          </p:nvSpPr>
          <p:spPr>
            <a:xfrm>
              <a:off x="8189639" y="4216800"/>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5" name="rc705"/>
            <p:cNvSpPr/>
            <p:nvPr/>
          </p:nvSpPr>
          <p:spPr>
            <a:xfrm>
              <a:off x="8457752" y="4216800"/>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6" name="rc706"/>
            <p:cNvSpPr/>
            <p:nvPr/>
          </p:nvSpPr>
          <p:spPr>
            <a:xfrm>
              <a:off x="1754937"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7" name="rc707"/>
            <p:cNvSpPr/>
            <p:nvPr/>
          </p:nvSpPr>
          <p:spPr>
            <a:xfrm>
              <a:off x="2023050"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8" name="rc708"/>
            <p:cNvSpPr/>
            <p:nvPr/>
          </p:nvSpPr>
          <p:spPr>
            <a:xfrm>
              <a:off x="2291162"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9" name="rc709"/>
            <p:cNvSpPr/>
            <p:nvPr/>
          </p:nvSpPr>
          <p:spPr>
            <a:xfrm>
              <a:off x="2559275"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0" name="rc710"/>
            <p:cNvSpPr/>
            <p:nvPr/>
          </p:nvSpPr>
          <p:spPr>
            <a:xfrm>
              <a:off x="2827388" y="25886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1" name="rc711"/>
            <p:cNvSpPr/>
            <p:nvPr/>
          </p:nvSpPr>
          <p:spPr>
            <a:xfrm>
              <a:off x="3095500"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2" name="rc712"/>
            <p:cNvSpPr/>
            <p:nvPr/>
          </p:nvSpPr>
          <p:spPr>
            <a:xfrm>
              <a:off x="3363613"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3" name="rc713"/>
            <p:cNvSpPr/>
            <p:nvPr/>
          </p:nvSpPr>
          <p:spPr>
            <a:xfrm>
              <a:off x="3631725"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4" name="rc714"/>
            <p:cNvSpPr/>
            <p:nvPr/>
          </p:nvSpPr>
          <p:spPr>
            <a:xfrm>
              <a:off x="3899838"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5" name="rc715"/>
            <p:cNvSpPr/>
            <p:nvPr/>
          </p:nvSpPr>
          <p:spPr>
            <a:xfrm>
              <a:off x="4167950"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6" name="rc716"/>
            <p:cNvSpPr/>
            <p:nvPr/>
          </p:nvSpPr>
          <p:spPr>
            <a:xfrm>
              <a:off x="4436063" y="25886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7" name="rc717"/>
            <p:cNvSpPr/>
            <p:nvPr/>
          </p:nvSpPr>
          <p:spPr>
            <a:xfrm>
              <a:off x="4704176"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8" name="rc718"/>
            <p:cNvSpPr/>
            <p:nvPr/>
          </p:nvSpPr>
          <p:spPr>
            <a:xfrm>
              <a:off x="4972288"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9" name="rc719"/>
            <p:cNvSpPr/>
            <p:nvPr/>
          </p:nvSpPr>
          <p:spPr>
            <a:xfrm>
              <a:off x="5240401"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0" name="rc720"/>
            <p:cNvSpPr/>
            <p:nvPr/>
          </p:nvSpPr>
          <p:spPr>
            <a:xfrm>
              <a:off x="5508513"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1" name="rc721"/>
            <p:cNvSpPr/>
            <p:nvPr/>
          </p:nvSpPr>
          <p:spPr>
            <a:xfrm>
              <a:off x="5776626" y="258862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2" name="rc722"/>
            <p:cNvSpPr/>
            <p:nvPr/>
          </p:nvSpPr>
          <p:spPr>
            <a:xfrm>
              <a:off x="6044738"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3" name="rc723"/>
            <p:cNvSpPr/>
            <p:nvPr/>
          </p:nvSpPr>
          <p:spPr>
            <a:xfrm>
              <a:off x="6312851"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4" name="rc724"/>
            <p:cNvSpPr/>
            <p:nvPr/>
          </p:nvSpPr>
          <p:spPr>
            <a:xfrm>
              <a:off x="6580964"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5" name="rc725"/>
            <p:cNvSpPr/>
            <p:nvPr/>
          </p:nvSpPr>
          <p:spPr>
            <a:xfrm>
              <a:off x="6849076"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6" name="rc726"/>
            <p:cNvSpPr/>
            <p:nvPr/>
          </p:nvSpPr>
          <p:spPr>
            <a:xfrm>
              <a:off x="7117189"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7" name="rc727"/>
            <p:cNvSpPr/>
            <p:nvPr/>
          </p:nvSpPr>
          <p:spPr>
            <a:xfrm>
              <a:off x="7385301" y="25886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8" name="rc728"/>
            <p:cNvSpPr/>
            <p:nvPr/>
          </p:nvSpPr>
          <p:spPr>
            <a:xfrm>
              <a:off x="7653414" y="25886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9" name="rc729"/>
            <p:cNvSpPr/>
            <p:nvPr/>
          </p:nvSpPr>
          <p:spPr>
            <a:xfrm>
              <a:off x="7921526" y="25886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0" name="rc730"/>
            <p:cNvSpPr/>
            <p:nvPr/>
          </p:nvSpPr>
          <p:spPr>
            <a:xfrm>
              <a:off x="8189639"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31" name="rc731"/>
            <p:cNvSpPr/>
            <p:nvPr/>
          </p:nvSpPr>
          <p:spPr>
            <a:xfrm>
              <a:off x="8457752" y="258862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2" name="rc732"/>
            <p:cNvSpPr/>
            <p:nvPr/>
          </p:nvSpPr>
          <p:spPr>
            <a:xfrm>
              <a:off x="1754937" y="4342045"/>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33" name="rc733"/>
            <p:cNvSpPr/>
            <p:nvPr/>
          </p:nvSpPr>
          <p:spPr>
            <a:xfrm>
              <a:off x="2023050"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4" name="rc734"/>
            <p:cNvSpPr/>
            <p:nvPr/>
          </p:nvSpPr>
          <p:spPr>
            <a:xfrm>
              <a:off x="2291162" y="4342045"/>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5" name="rc735"/>
            <p:cNvSpPr/>
            <p:nvPr/>
          </p:nvSpPr>
          <p:spPr>
            <a:xfrm>
              <a:off x="2559275" y="4342045"/>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6" name="rc736"/>
            <p:cNvSpPr/>
            <p:nvPr/>
          </p:nvSpPr>
          <p:spPr>
            <a:xfrm>
              <a:off x="2827388" y="434204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37" name="rc737"/>
            <p:cNvSpPr/>
            <p:nvPr/>
          </p:nvSpPr>
          <p:spPr>
            <a:xfrm>
              <a:off x="3095500" y="434204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8" name="rc738"/>
            <p:cNvSpPr/>
            <p:nvPr/>
          </p:nvSpPr>
          <p:spPr>
            <a:xfrm>
              <a:off x="3363613" y="4342045"/>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39" name="rc739"/>
            <p:cNvSpPr/>
            <p:nvPr/>
          </p:nvSpPr>
          <p:spPr>
            <a:xfrm>
              <a:off x="3631725"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0" name="rc740"/>
            <p:cNvSpPr/>
            <p:nvPr/>
          </p:nvSpPr>
          <p:spPr>
            <a:xfrm>
              <a:off x="3899838" y="434204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1" name="rc741"/>
            <p:cNvSpPr/>
            <p:nvPr/>
          </p:nvSpPr>
          <p:spPr>
            <a:xfrm>
              <a:off x="4167950" y="434204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2" name="rc742"/>
            <p:cNvSpPr/>
            <p:nvPr/>
          </p:nvSpPr>
          <p:spPr>
            <a:xfrm>
              <a:off x="4436063" y="434204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3" name="rc743"/>
            <p:cNvSpPr/>
            <p:nvPr/>
          </p:nvSpPr>
          <p:spPr>
            <a:xfrm>
              <a:off x="4704176"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4" name="rc744"/>
            <p:cNvSpPr/>
            <p:nvPr/>
          </p:nvSpPr>
          <p:spPr>
            <a:xfrm>
              <a:off x="4972288"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5" name="rc745"/>
            <p:cNvSpPr/>
            <p:nvPr/>
          </p:nvSpPr>
          <p:spPr>
            <a:xfrm>
              <a:off x="5240401"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6" name="rc746"/>
            <p:cNvSpPr/>
            <p:nvPr/>
          </p:nvSpPr>
          <p:spPr>
            <a:xfrm>
              <a:off x="5508513"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7" name="rc747"/>
            <p:cNvSpPr/>
            <p:nvPr/>
          </p:nvSpPr>
          <p:spPr>
            <a:xfrm>
              <a:off x="5776626"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044738" y="434204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9" name="rc749"/>
            <p:cNvSpPr/>
            <p:nvPr/>
          </p:nvSpPr>
          <p:spPr>
            <a:xfrm>
              <a:off x="6312851" y="4342045"/>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50" name="rc750"/>
            <p:cNvSpPr/>
            <p:nvPr/>
          </p:nvSpPr>
          <p:spPr>
            <a:xfrm>
              <a:off x="6580964" y="434204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1" name="rc751"/>
            <p:cNvSpPr/>
            <p:nvPr/>
          </p:nvSpPr>
          <p:spPr>
            <a:xfrm>
              <a:off x="6849076" y="434204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2" name="rc752"/>
            <p:cNvSpPr/>
            <p:nvPr/>
          </p:nvSpPr>
          <p:spPr>
            <a:xfrm>
              <a:off x="7117189" y="4342045"/>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53" name="rc753"/>
            <p:cNvSpPr/>
            <p:nvPr/>
          </p:nvSpPr>
          <p:spPr>
            <a:xfrm>
              <a:off x="7385301" y="4342045"/>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54" name="rc754"/>
            <p:cNvSpPr/>
            <p:nvPr/>
          </p:nvSpPr>
          <p:spPr>
            <a:xfrm>
              <a:off x="7653414" y="4342045"/>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55" name="rc755"/>
            <p:cNvSpPr/>
            <p:nvPr/>
          </p:nvSpPr>
          <p:spPr>
            <a:xfrm>
              <a:off x="7921526" y="4342045"/>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56" name="rc756"/>
            <p:cNvSpPr/>
            <p:nvPr/>
          </p:nvSpPr>
          <p:spPr>
            <a:xfrm>
              <a:off x="8189639"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57752" y="4342045"/>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58" name="rc758"/>
            <p:cNvSpPr/>
            <p:nvPr/>
          </p:nvSpPr>
          <p:spPr>
            <a:xfrm>
              <a:off x="1754937" y="171191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9" name="rc759"/>
            <p:cNvSpPr/>
            <p:nvPr/>
          </p:nvSpPr>
          <p:spPr>
            <a:xfrm>
              <a:off x="2023050"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0" name="rc760"/>
            <p:cNvSpPr/>
            <p:nvPr/>
          </p:nvSpPr>
          <p:spPr>
            <a:xfrm>
              <a:off x="2291162"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1" name="rc761"/>
            <p:cNvSpPr/>
            <p:nvPr/>
          </p:nvSpPr>
          <p:spPr>
            <a:xfrm>
              <a:off x="2559275"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2" name="rc762"/>
            <p:cNvSpPr/>
            <p:nvPr/>
          </p:nvSpPr>
          <p:spPr>
            <a:xfrm>
              <a:off x="2827388"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3" name="rc763"/>
            <p:cNvSpPr/>
            <p:nvPr/>
          </p:nvSpPr>
          <p:spPr>
            <a:xfrm>
              <a:off x="3095500"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4" name="rc764"/>
            <p:cNvSpPr/>
            <p:nvPr/>
          </p:nvSpPr>
          <p:spPr>
            <a:xfrm>
              <a:off x="3363613"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5" name="rc765"/>
            <p:cNvSpPr/>
            <p:nvPr/>
          </p:nvSpPr>
          <p:spPr>
            <a:xfrm>
              <a:off x="3631725"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6" name="rc766"/>
            <p:cNvSpPr/>
            <p:nvPr/>
          </p:nvSpPr>
          <p:spPr>
            <a:xfrm>
              <a:off x="3899838"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7" name="rc767"/>
            <p:cNvSpPr/>
            <p:nvPr/>
          </p:nvSpPr>
          <p:spPr>
            <a:xfrm>
              <a:off x="4167950"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8" name="rc768"/>
            <p:cNvSpPr/>
            <p:nvPr/>
          </p:nvSpPr>
          <p:spPr>
            <a:xfrm>
              <a:off x="4436063"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04176" y="171191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0" name="rc770"/>
            <p:cNvSpPr/>
            <p:nvPr/>
          </p:nvSpPr>
          <p:spPr>
            <a:xfrm>
              <a:off x="4972288" y="171191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1" name="rc771"/>
            <p:cNvSpPr/>
            <p:nvPr/>
          </p:nvSpPr>
          <p:spPr>
            <a:xfrm>
              <a:off x="5240401"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08513" y="171191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3" name="rc773"/>
            <p:cNvSpPr/>
            <p:nvPr/>
          </p:nvSpPr>
          <p:spPr>
            <a:xfrm>
              <a:off x="5776626"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44738"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12851"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6" name="rc776"/>
            <p:cNvSpPr/>
            <p:nvPr/>
          </p:nvSpPr>
          <p:spPr>
            <a:xfrm>
              <a:off x="6580964"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7" name="rc777"/>
            <p:cNvSpPr/>
            <p:nvPr/>
          </p:nvSpPr>
          <p:spPr>
            <a:xfrm>
              <a:off x="6849076"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8" name="rc778"/>
            <p:cNvSpPr/>
            <p:nvPr/>
          </p:nvSpPr>
          <p:spPr>
            <a:xfrm>
              <a:off x="7117189"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9" name="rc779"/>
            <p:cNvSpPr/>
            <p:nvPr/>
          </p:nvSpPr>
          <p:spPr>
            <a:xfrm>
              <a:off x="7385301" y="171191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80" name="rc780"/>
            <p:cNvSpPr/>
            <p:nvPr/>
          </p:nvSpPr>
          <p:spPr>
            <a:xfrm>
              <a:off x="7653414"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1" name="rc781"/>
            <p:cNvSpPr/>
            <p:nvPr/>
          </p:nvSpPr>
          <p:spPr>
            <a:xfrm>
              <a:off x="7921526" y="171191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2" name="rc782"/>
            <p:cNvSpPr/>
            <p:nvPr/>
          </p:nvSpPr>
          <p:spPr>
            <a:xfrm>
              <a:off x="8189639"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3" name="rc783"/>
            <p:cNvSpPr/>
            <p:nvPr/>
          </p:nvSpPr>
          <p:spPr>
            <a:xfrm>
              <a:off x="8457752"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4" name="rc784"/>
            <p:cNvSpPr/>
            <p:nvPr/>
          </p:nvSpPr>
          <p:spPr>
            <a:xfrm>
              <a:off x="1754937" y="4843023"/>
              <a:ext cx="268112" cy="1252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85" name="rc785"/>
            <p:cNvSpPr/>
            <p:nvPr/>
          </p:nvSpPr>
          <p:spPr>
            <a:xfrm>
              <a:off x="2023050" y="4843023"/>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86" name="rc786"/>
            <p:cNvSpPr/>
            <p:nvPr/>
          </p:nvSpPr>
          <p:spPr>
            <a:xfrm>
              <a:off x="2291162" y="4843023"/>
              <a:ext cx="268112" cy="1252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7" name="rc787"/>
            <p:cNvSpPr/>
            <p:nvPr/>
          </p:nvSpPr>
          <p:spPr>
            <a:xfrm>
              <a:off x="2559275" y="4843023"/>
              <a:ext cx="268112" cy="1252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88" name="rc788"/>
            <p:cNvSpPr/>
            <p:nvPr/>
          </p:nvSpPr>
          <p:spPr>
            <a:xfrm>
              <a:off x="2827388" y="4843023"/>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89" name="rc789"/>
            <p:cNvSpPr/>
            <p:nvPr/>
          </p:nvSpPr>
          <p:spPr>
            <a:xfrm>
              <a:off x="3095500" y="4843023"/>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90" name="rc790"/>
            <p:cNvSpPr/>
            <p:nvPr/>
          </p:nvSpPr>
          <p:spPr>
            <a:xfrm>
              <a:off x="3363613" y="4843023"/>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91" name="rc791"/>
            <p:cNvSpPr/>
            <p:nvPr/>
          </p:nvSpPr>
          <p:spPr>
            <a:xfrm>
              <a:off x="3631725" y="4843023"/>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92" name="rc792"/>
            <p:cNvSpPr/>
            <p:nvPr/>
          </p:nvSpPr>
          <p:spPr>
            <a:xfrm>
              <a:off x="3899838" y="4843023"/>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93" name="rc793"/>
            <p:cNvSpPr/>
            <p:nvPr/>
          </p:nvSpPr>
          <p:spPr>
            <a:xfrm>
              <a:off x="4167950" y="4843023"/>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94" name="rc794"/>
            <p:cNvSpPr/>
            <p:nvPr/>
          </p:nvSpPr>
          <p:spPr>
            <a:xfrm>
              <a:off x="4436063" y="484302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5" name="rc795"/>
            <p:cNvSpPr/>
            <p:nvPr/>
          </p:nvSpPr>
          <p:spPr>
            <a:xfrm>
              <a:off x="4704176" y="4843023"/>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96" name="rc796"/>
            <p:cNvSpPr/>
            <p:nvPr/>
          </p:nvSpPr>
          <p:spPr>
            <a:xfrm>
              <a:off x="4972288" y="4843023"/>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97" name="rc797"/>
            <p:cNvSpPr/>
            <p:nvPr/>
          </p:nvSpPr>
          <p:spPr>
            <a:xfrm>
              <a:off x="5240401" y="4843023"/>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98" name="rc798"/>
            <p:cNvSpPr/>
            <p:nvPr/>
          </p:nvSpPr>
          <p:spPr>
            <a:xfrm>
              <a:off x="5508513" y="4843023"/>
              <a:ext cx="268112" cy="1252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99" name="rc799"/>
            <p:cNvSpPr/>
            <p:nvPr/>
          </p:nvSpPr>
          <p:spPr>
            <a:xfrm>
              <a:off x="5776626" y="4843023"/>
              <a:ext cx="268112" cy="1252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0" name="rc800"/>
            <p:cNvSpPr/>
            <p:nvPr/>
          </p:nvSpPr>
          <p:spPr>
            <a:xfrm>
              <a:off x="6044738" y="4843023"/>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01" name="rc801"/>
            <p:cNvSpPr/>
            <p:nvPr/>
          </p:nvSpPr>
          <p:spPr>
            <a:xfrm>
              <a:off x="6312851" y="4843023"/>
              <a:ext cx="268112" cy="1252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02" name="rc802"/>
            <p:cNvSpPr/>
            <p:nvPr/>
          </p:nvSpPr>
          <p:spPr>
            <a:xfrm>
              <a:off x="6580964" y="4843023"/>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03" name="rc803"/>
            <p:cNvSpPr/>
            <p:nvPr/>
          </p:nvSpPr>
          <p:spPr>
            <a:xfrm>
              <a:off x="6849076" y="4843023"/>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04" name="rc804"/>
            <p:cNvSpPr/>
            <p:nvPr/>
          </p:nvSpPr>
          <p:spPr>
            <a:xfrm>
              <a:off x="7117189" y="4843023"/>
              <a:ext cx="268112" cy="12524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05" name="rc805"/>
            <p:cNvSpPr/>
            <p:nvPr/>
          </p:nvSpPr>
          <p:spPr>
            <a:xfrm>
              <a:off x="7385301" y="4843023"/>
              <a:ext cx="268112" cy="1252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06" name="rc806"/>
            <p:cNvSpPr/>
            <p:nvPr/>
          </p:nvSpPr>
          <p:spPr>
            <a:xfrm>
              <a:off x="7653414" y="4843023"/>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07" name="rc807"/>
            <p:cNvSpPr/>
            <p:nvPr/>
          </p:nvSpPr>
          <p:spPr>
            <a:xfrm>
              <a:off x="7921526" y="4843023"/>
              <a:ext cx="268112" cy="1252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08" name="rc808"/>
            <p:cNvSpPr/>
            <p:nvPr/>
          </p:nvSpPr>
          <p:spPr>
            <a:xfrm>
              <a:off x="8189639" y="4843023"/>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09" name="rc809"/>
            <p:cNvSpPr/>
            <p:nvPr/>
          </p:nvSpPr>
          <p:spPr>
            <a:xfrm>
              <a:off x="8457752" y="4843023"/>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10" name="rc810"/>
            <p:cNvSpPr/>
            <p:nvPr/>
          </p:nvSpPr>
          <p:spPr>
            <a:xfrm>
              <a:off x="1754937" y="1837154"/>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1" name="rc811"/>
            <p:cNvSpPr/>
            <p:nvPr/>
          </p:nvSpPr>
          <p:spPr>
            <a:xfrm>
              <a:off x="2023050" y="1837154"/>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2" name="rc812"/>
            <p:cNvSpPr/>
            <p:nvPr/>
          </p:nvSpPr>
          <p:spPr>
            <a:xfrm>
              <a:off x="2291162"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3" name="rc813"/>
            <p:cNvSpPr/>
            <p:nvPr/>
          </p:nvSpPr>
          <p:spPr>
            <a:xfrm>
              <a:off x="2559275" y="1837154"/>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4" name="rc814"/>
            <p:cNvSpPr/>
            <p:nvPr/>
          </p:nvSpPr>
          <p:spPr>
            <a:xfrm>
              <a:off x="2827388" y="183715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5" name="rc815"/>
            <p:cNvSpPr/>
            <p:nvPr/>
          </p:nvSpPr>
          <p:spPr>
            <a:xfrm>
              <a:off x="3095500" y="183715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6" name="rc816"/>
            <p:cNvSpPr/>
            <p:nvPr/>
          </p:nvSpPr>
          <p:spPr>
            <a:xfrm>
              <a:off x="3363613" y="183715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17" name="rc817"/>
            <p:cNvSpPr/>
            <p:nvPr/>
          </p:nvSpPr>
          <p:spPr>
            <a:xfrm>
              <a:off x="3631725" y="1837154"/>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8" name="rc818"/>
            <p:cNvSpPr/>
            <p:nvPr/>
          </p:nvSpPr>
          <p:spPr>
            <a:xfrm>
              <a:off x="3899838" y="1837154"/>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9" name="rc819"/>
            <p:cNvSpPr/>
            <p:nvPr/>
          </p:nvSpPr>
          <p:spPr>
            <a:xfrm>
              <a:off x="4167950" y="1837154"/>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0" name="rc820"/>
            <p:cNvSpPr/>
            <p:nvPr/>
          </p:nvSpPr>
          <p:spPr>
            <a:xfrm>
              <a:off x="4436063" y="1837154"/>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1" name="rc821"/>
            <p:cNvSpPr/>
            <p:nvPr/>
          </p:nvSpPr>
          <p:spPr>
            <a:xfrm>
              <a:off x="4704176" y="1837154"/>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2" name="rc822"/>
            <p:cNvSpPr/>
            <p:nvPr/>
          </p:nvSpPr>
          <p:spPr>
            <a:xfrm>
              <a:off x="4972288" y="183715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3" name="rc823"/>
            <p:cNvSpPr/>
            <p:nvPr/>
          </p:nvSpPr>
          <p:spPr>
            <a:xfrm>
              <a:off x="5240401" y="183715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4" name="rc824"/>
            <p:cNvSpPr/>
            <p:nvPr/>
          </p:nvSpPr>
          <p:spPr>
            <a:xfrm>
              <a:off x="5508513" y="183715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5" name="rc825"/>
            <p:cNvSpPr/>
            <p:nvPr/>
          </p:nvSpPr>
          <p:spPr>
            <a:xfrm>
              <a:off x="5776626"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6" name="rc826"/>
            <p:cNvSpPr/>
            <p:nvPr/>
          </p:nvSpPr>
          <p:spPr>
            <a:xfrm>
              <a:off x="6044738" y="183715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7" name="rc827"/>
            <p:cNvSpPr/>
            <p:nvPr/>
          </p:nvSpPr>
          <p:spPr>
            <a:xfrm>
              <a:off x="6312851" y="1837154"/>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8" name="rc828"/>
            <p:cNvSpPr/>
            <p:nvPr/>
          </p:nvSpPr>
          <p:spPr>
            <a:xfrm>
              <a:off x="6580964"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9" name="rc829"/>
            <p:cNvSpPr/>
            <p:nvPr/>
          </p:nvSpPr>
          <p:spPr>
            <a:xfrm>
              <a:off x="6849076" y="183715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0" name="rc830"/>
            <p:cNvSpPr/>
            <p:nvPr/>
          </p:nvSpPr>
          <p:spPr>
            <a:xfrm>
              <a:off x="7117189" y="1837154"/>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1" name="rc831"/>
            <p:cNvSpPr/>
            <p:nvPr/>
          </p:nvSpPr>
          <p:spPr>
            <a:xfrm>
              <a:off x="7385301" y="183715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2" name="rc832"/>
            <p:cNvSpPr/>
            <p:nvPr/>
          </p:nvSpPr>
          <p:spPr>
            <a:xfrm>
              <a:off x="7653414" y="183715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3" name="rc833"/>
            <p:cNvSpPr/>
            <p:nvPr/>
          </p:nvSpPr>
          <p:spPr>
            <a:xfrm>
              <a:off x="7921526"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4" name="rc834"/>
            <p:cNvSpPr/>
            <p:nvPr/>
          </p:nvSpPr>
          <p:spPr>
            <a:xfrm>
              <a:off x="8189639" y="1837154"/>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35" name="rc835"/>
            <p:cNvSpPr/>
            <p:nvPr/>
          </p:nvSpPr>
          <p:spPr>
            <a:xfrm>
              <a:off x="8457752" y="183715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6" name="rc836"/>
            <p:cNvSpPr/>
            <p:nvPr/>
          </p:nvSpPr>
          <p:spPr>
            <a:xfrm>
              <a:off x="1754937"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7" name="rc837"/>
            <p:cNvSpPr/>
            <p:nvPr/>
          </p:nvSpPr>
          <p:spPr>
            <a:xfrm>
              <a:off x="2023050"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8" name="rc838"/>
            <p:cNvSpPr/>
            <p:nvPr/>
          </p:nvSpPr>
          <p:spPr>
            <a:xfrm>
              <a:off x="2291162"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9" name="rc839"/>
            <p:cNvSpPr/>
            <p:nvPr/>
          </p:nvSpPr>
          <p:spPr>
            <a:xfrm>
              <a:off x="2559275"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0" name="rc840"/>
            <p:cNvSpPr/>
            <p:nvPr/>
          </p:nvSpPr>
          <p:spPr>
            <a:xfrm>
              <a:off x="2827388"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1" name="rc841"/>
            <p:cNvSpPr/>
            <p:nvPr/>
          </p:nvSpPr>
          <p:spPr>
            <a:xfrm>
              <a:off x="3095500"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2" name="rc842"/>
            <p:cNvSpPr/>
            <p:nvPr/>
          </p:nvSpPr>
          <p:spPr>
            <a:xfrm>
              <a:off x="3363613"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3" name="rc843"/>
            <p:cNvSpPr/>
            <p:nvPr/>
          </p:nvSpPr>
          <p:spPr>
            <a:xfrm>
              <a:off x="3631725"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4" name="rc844"/>
            <p:cNvSpPr/>
            <p:nvPr/>
          </p:nvSpPr>
          <p:spPr>
            <a:xfrm>
              <a:off x="3899838"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5" name="rc845"/>
            <p:cNvSpPr/>
            <p:nvPr/>
          </p:nvSpPr>
          <p:spPr>
            <a:xfrm>
              <a:off x="4167950" y="271386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6" name="rc846"/>
            <p:cNvSpPr/>
            <p:nvPr/>
          </p:nvSpPr>
          <p:spPr>
            <a:xfrm>
              <a:off x="4436063" y="271386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7" name="rc847"/>
            <p:cNvSpPr/>
            <p:nvPr/>
          </p:nvSpPr>
          <p:spPr>
            <a:xfrm>
              <a:off x="4704176"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8" name="rc848"/>
            <p:cNvSpPr/>
            <p:nvPr/>
          </p:nvSpPr>
          <p:spPr>
            <a:xfrm>
              <a:off x="4972288"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49" name="rc849"/>
            <p:cNvSpPr/>
            <p:nvPr/>
          </p:nvSpPr>
          <p:spPr>
            <a:xfrm>
              <a:off x="5240401"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0" name="rc850"/>
            <p:cNvSpPr/>
            <p:nvPr/>
          </p:nvSpPr>
          <p:spPr>
            <a:xfrm>
              <a:off x="5508513" y="271386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1" name="rc851"/>
            <p:cNvSpPr/>
            <p:nvPr/>
          </p:nvSpPr>
          <p:spPr>
            <a:xfrm>
              <a:off x="5776626" y="271386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2" name="rc852"/>
            <p:cNvSpPr/>
            <p:nvPr/>
          </p:nvSpPr>
          <p:spPr>
            <a:xfrm>
              <a:off x="6044738" y="271386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3" name="rc853"/>
            <p:cNvSpPr/>
            <p:nvPr/>
          </p:nvSpPr>
          <p:spPr>
            <a:xfrm>
              <a:off x="6312851"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4" name="rc854"/>
            <p:cNvSpPr/>
            <p:nvPr/>
          </p:nvSpPr>
          <p:spPr>
            <a:xfrm>
              <a:off x="6580964"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5" name="rc855"/>
            <p:cNvSpPr/>
            <p:nvPr/>
          </p:nvSpPr>
          <p:spPr>
            <a:xfrm>
              <a:off x="6849076"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6" name="rc856"/>
            <p:cNvSpPr/>
            <p:nvPr/>
          </p:nvSpPr>
          <p:spPr>
            <a:xfrm>
              <a:off x="7117189" y="271386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57" name="rc857"/>
            <p:cNvSpPr/>
            <p:nvPr/>
          </p:nvSpPr>
          <p:spPr>
            <a:xfrm>
              <a:off x="7385301"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8" name="rc858"/>
            <p:cNvSpPr/>
            <p:nvPr/>
          </p:nvSpPr>
          <p:spPr>
            <a:xfrm>
              <a:off x="7653414"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9" name="rc859"/>
            <p:cNvSpPr/>
            <p:nvPr/>
          </p:nvSpPr>
          <p:spPr>
            <a:xfrm>
              <a:off x="7921526"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0" name="rc860"/>
            <p:cNvSpPr/>
            <p:nvPr/>
          </p:nvSpPr>
          <p:spPr>
            <a:xfrm>
              <a:off x="8189639"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1" name="rc861"/>
            <p:cNvSpPr/>
            <p:nvPr/>
          </p:nvSpPr>
          <p:spPr>
            <a:xfrm>
              <a:off x="8457752"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2" name="rc862"/>
            <p:cNvSpPr/>
            <p:nvPr/>
          </p:nvSpPr>
          <p:spPr>
            <a:xfrm>
              <a:off x="1754937" y="2212888"/>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3" name="rc863"/>
            <p:cNvSpPr/>
            <p:nvPr/>
          </p:nvSpPr>
          <p:spPr>
            <a:xfrm>
              <a:off x="2023050" y="221288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4" name="rc864"/>
            <p:cNvSpPr/>
            <p:nvPr/>
          </p:nvSpPr>
          <p:spPr>
            <a:xfrm>
              <a:off x="2291162"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5" name="rc865"/>
            <p:cNvSpPr/>
            <p:nvPr/>
          </p:nvSpPr>
          <p:spPr>
            <a:xfrm>
              <a:off x="2559275" y="221288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66" name="rc866"/>
            <p:cNvSpPr/>
            <p:nvPr/>
          </p:nvSpPr>
          <p:spPr>
            <a:xfrm>
              <a:off x="2827388" y="221288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7" name="rc867"/>
            <p:cNvSpPr/>
            <p:nvPr/>
          </p:nvSpPr>
          <p:spPr>
            <a:xfrm>
              <a:off x="3095500" y="221288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8" name="rc868"/>
            <p:cNvSpPr/>
            <p:nvPr/>
          </p:nvSpPr>
          <p:spPr>
            <a:xfrm>
              <a:off x="3363613"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9" name="rc869"/>
            <p:cNvSpPr/>
            <p:nvPr/>
          </p:nvSpPr>
          <p:spPr>
            <a:xfrm>
              <a:off x="3631725" y="221288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0" name="rc870"/>
            <p:cNvSpPr/>
            <p:nvPr/>
          </p:nvSpPr>
          <p:spPr>
            <a:xfrm>
              <a:off x="3899838" y="221288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1" name="rc871"/>
            <p:cNvSpPr/>
            <p:nvPr/>
          </p:nvSpPr>
          <p:spPr>
            <a:xfrm>
              <a:off x="4167950"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2" name="rc872"/>
            <p:cNvSpPr/>
            <p:nvPr/>
          </p:nvSpPr>
          <p:spPr>
            <a:xfrm>
              <a:off x="4436063"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3" name="rc873"/>
            <p:cNvSpPr/>
            <p:nvPr/>
          </p:nvSpPr>
          <p:spPr>
            <a:xfrm>
              <a:off x="4704176"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4" name="rc874"/>
            <p:cNvSpPr/>
            <p:nvPr/>
          </p:nvSpPr>
          <p:spPr>
            <a:xfrm>
              <a:off x="4972288"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5" name="rc875"/>
            <p:cNvSpPr/>
            <p:nvPr/>
          </p:nvSpPr>
          <p:spPr>
            <a:xfrm>
              <a:off x="5240401"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6" name="rc876"/>
            <p:cNvSpPr/>
            <p:nvPr/>
          </p:nvSpPr>
          <p:spPr>
            <a:xfrm>
              <a:off x="5508513"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7" name="rc877"/>
            <p:cNvSpPr/>
            <p:nvPr/>
          </p:nvSpPr>
          <p:spPr>
            <a:xfrm>
              <a:off x="5776626"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8" name="rc878"/>
            <p:cNvSpPr/>
            <p:nvPr/>
          </p:nvSpPr>
          <p:spPr>
            <a:xfrm>
              <a:off x="6044738"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9" name="rc879"/>
            <p:cNvSpPr/>
            <p:nvPr/>
          </p:nvSpPr>
          <p:spPr>
            <a:xfrm>
              <a:off x="6312851" y="2212888"/>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0" name="rc880"/>
            <p:cNvSpPr/>
            <p:nvPr/>
          </p:nvSpPr>
          <p:spPr>
            <a:xfrm>
              <a:off x="6580964" y="221288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1" name="rc881"/>
            <p:cNvSpPr/>
            <p:nvPr/>
          </p:nvSpPr>
          <p:spPr>
            <a:xfrm>
              <a:off x="6849076" y="221288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82" name="rc882"/>
            <p:cNvSpPr/>
            <p:nvPr/>
          </p:nvSpPr>
          <p:spPr>
            <a:xfrm>
              <a:off x="7117189" y="2212888"/>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3" name="rc883"/>
            <p:cNvSpPr/>
            <p:nvPr/>
          </p:nvSpPr>
          <p:spPr>
            <a:xfrm>
              <a:off x="7385301" y="221288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4" name="rc884"/>
            <p:cNvSpPr/>
            <p:nvPr/>
          </p:nvSpPr>
          <p:spPr>
            <a:xfrm>
              <a:off x="7653414" y="221288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85" name="rc885"/>
            <p:cNvSpPr/>
            <p:nvPr/>
          </p:nvSpPr>
          <p:spPr>
            <a:xfrm>
              <a:off x="7921526"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6" name="rc886"/>
            <p:cNvSpPr/>
            <p:nvPr/>
          </p:nvSpPr>
          <p:spPr>
            <a:xfrm>
              <a:off x="8189639" y="221288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87" name="rc887"/>
            <p:cNvSpPr/>
            <p:nvPr/>
          </p:nvSpPr>
          <p:spPr>
            <a:xfrm>
              <a:off x="8457752" y="221288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8" name="rc888"/>
            <p:cNvSpPr/>
            <p:nvPr/>
          </p:nvSpPr>
          <p:spPr>
            <a:xfrm>
              <a:off x="1754937" y="5594490"/>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89" name="rc889"/>
            <p:cNvSpPr/>
            <p:nvPr/>
          </p:nvSpPr>
          <p:spPr>
            <a:xfrm>
              <a:off x="2023050" y="5594490"/>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90" name="rc890"/>
            <p:cNvSpPr/>
            <p:nvPr/>
          </p:nvSpPr>
          <p:spPr>
            <a:xfrm>
              <a:off x="2291162" y="5594490"/>
              <a:ext cx="268112" cy="1252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91" name="rc891"/>
            <p:cNvSpPr/>
            <p:nvPr/>
          </p:nvSpPr>
          <p:spPr>
            <a:xfrm>
              <a:off x="2559275" y="5594490"/>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92" name="rc892"/>
            <p:cNvSpPr/>
            <p:nvPr/>
          </p:nvSpPr>
          <p:spPr>
            <a:xfrm>
              <a:off x="2827388" y="5594490"/>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93" name="rc893"/>
            <p:cNvSpPr/>
            <p:nvPr/>
          </p:nvSpPr>
          <p:spPr>
            <a:xfrm>
              <a:off x="3095500" y="5594490"/>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94" name="rc894"/>
            <p:cNvSpPr/>
            <p:nvPr/>
          </p:nvSpPr>
          <p:spPr>
            <a:xfrm>
              <a:off x="3363613" y="5594490"/>
              <a:ext cx="268112" cy="1252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95" name="rc895"/>
            <p:cNvSpPr/>
            <p:nvPr/>
          </p:nvSpPr>
          <p:spPr>
            <a:xfrm>
              <a:off x="3631725" y="5594490"/>
              <a:ext cx="268112" cy="1252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96" name="rc896"/>
            <p:cNvSpPr/>
            <p:nvPr/>
          </p:nvSpPr>
          <p:spPr>
            <a:xfrm>
              <a:off x="3899838" y="5594490"/>
              <a:ext cx="268112" cy="12524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97" name="rc897"/>
            <p:cNvSpPr/>
            <p:nvPr/>
          </p:nvSpPr>
          <p:spPr>
            <a:xfrm>
              <a:off x="4167950" y="5594490"/>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98" name="rc898"/>
            <p:cNvSpPr/>
            <p:nvPr/>
          </p:nvSpPr>
          <p:spPr>
            <a:xfrm>
              <a:off x="4436063" y="5594490"/>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99" name="rc899"/>
            <p:cNvSpPr/>
            <p:nvPr/>
          </p:nvSpPr>
          <p:spPr>
            <a:xfrm>
              <a:off x="4704176" y="5594490"/>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00" name="rc900"/>
            <p:cNvSpPr/>
            <p:nvPr/>
          </p:nvSpPr>
          <p:spPr>
            <a:xfrm>
              <a:off x="4972288" y="5594490"/>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01" name="rc901"/>
            <p:cNvSpPr/>
            <p:nvPr/>
          </p:nvSpPr>
          <p:spPr>
            <a:xfrm>
              <a:off x="5240401" y="5594490"/>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02" name="rc902"/>
            <p:cNvSpPr/>
            <p:nvPr/>
          </p:nvSpPr>
          <p:spPr>
            <a:xfrm>
              <a:off x="5508513" y="5594490"/>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03" name="rc903"/>
            <p:cNvSpPr/>
            <p:nvPr/>
          </p:nvSpPr>
          <p:spPr>
            <a:xfrm>
              <a:off x="5776626" y="5594490"/>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04" name="rc904"/>
            <p:cNvSpPr/>
            <p:nvPr/>
          </p:nvSpPr>
          <p:spPr>
            <a:xfrm>
              <a:off x="6044738" y="5594490"/>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05" name="rc905"/>
            <p:cNvSpPr/>
            <p:nvPr/>
          </p:nvSpPr>
          <p:spPr>
            <a:xfrm>
              <a:off x="6312851" y="5594490"/>
              <a:ext cx="268112" cy="12524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906" name="rc906"/>
            <p:cNvSpPr/>
            <p:nvPr/>
          </p:nvSpPr>
          <p:spPr>
            <a:xfrm>
              <a:off x="6580964" y="5594490"/>
              <a:ext cx="268112" cy="12524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907" name="rc907"/>
            <p:cNvSpPr/>
            <p:nvPr/>
          </p:nvSpPr>
          <p:spPr>
            <a:xfrm>
              <a:off x="6849076" y="5594490"/>
              <a:ext cx="268112" cy="1252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08" name="rc908"/>
            <p:cNvSpPr/>
            <p:nvPr/>
          </p:nvSpPr>
          <p:spPr>
            <a:xfrm>
              <a:off x="7117189" y="5594490"/>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09" name="rc909"/>
            <p:cNvSpPr/>
            <p:nvPr/>
          </p:nvSpPr>
          <p:spPr>
            <a:xfrm>
              <a:off x="7385301" y="5594490"/>
              <a:ext cx="268112" cy="125244"/>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10" name="rc910"/>
            <p:cNvSpPr/>
            <p:nvPr/>
          </p:nvSpPr>
          <p:spPr>
            <a:xfrm>
              <a:off x="7653414" y="5594490"/>
              <a:ext cx="268112" cy="12524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11" name="rc911"/>
            <p:cNvSpPr/>
            <p:nvPr/>
          </p:nvSpPr>
          <p:spPr>
            <a:xfrm>
              <a:off x="7921526" y="5594490"/>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12" name="rc912"/>
            <p:cNvSpPr/>
            <p:nvPr/>
          </p:nvSpPr>
          <p:spPr>
            <a:xfrm>
              <a:off x="8189639" y="5594490"/>
              <a:ext cx="268112" cy="1252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13" name="rc913"/>
            <p:cNvSpPr/>
            <p:nvPr/>
          </p:nvSpPr>
          <p:spPr>
            <a:xfrm>
              <a:off x="8457752" y="5594490"/>
              <a:ext cx="268112" cy="12524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14" name="rc914"/>
            <p:cNvSpPr/>
            <p:nvPr/>
          </p:nvSpPr>
          <p:spPr>
            <a:xfrm>
              <a:off x="1754937"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15" name="rc915"/>
            <p:cNvSpPr/>
            <p:nvPr/>
          </p:nvSpPr>
          <p:spPr>
            <a:xfrm>
              <a:off x="2023050"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16" name="rc916"/>
            <p:cNvSpPr/>
            <p:nvPr/>
          </p:nvSpPr>
          <p:spPr>
            <a:xfrm>
              <a:off x="2291162" y="3590578"/>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17" name="rc917"/>
            <p:cNvSpPr/>
            <p:nvPr/>
          </p:nvSpPr>
          <p:spPr>
            <a:xfrm>
              <a:off x="2559275" y="3590578"/>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8" name="rc918"/>
            <p:cNvSpPr/>
            <p:nvPr/>
          </p:nvSpPr>
          <p:spPr>
            <a:xfrm>
              <a:off x="2827388" y="359057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19" name="rc919"/>
            <p:cNvSpPr/>
            <p:nvPr/>
          </p:nvSpPr>
          <p:spPr>
            <a:xfrm>
              <a:off x="3095500" y="359057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0" name="rc920"/>
            <p:cNvSpPr/>
            <p:nvPr/>
          </p:nvSpPr>
          <p:spPr>
            <a:xfrm>
              <a:off x="3363613" y="359057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1" name="rc921"/>
            <p:cNvSpPr/>
            <p:nvPr/>
          </p:nvSpPr>
          <p:spPr>
            <a:xfrm>
              <a:off x="3631725" y="359057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2" name="rc922"/>
            <p:cNvSpPr/>
            <p:nvPr/>
          </p:nvSpPr>
          <p:spPr>
            <a:xfrm>
              <a:off x="3899838" y="3590578"/>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3" name="rc923"/>
            <p:cNvSpPr/>
            <p:nvPr/>
          </p:nvSpPr>
          <p:spPr>
            <a:xfrm>
              <a:off x="4167950" y="359057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4" name="rc924"/>
            <p:cNvSpPr/>
            <p:nvPr/>
          </p:nvSpPr>
          <p:spPr>
            <a:xfrm>
              <a:off x="4436063" y="359057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5" name="rc925"/>
            <p:cNvSpPr/>
            <p:nvPr/>
          </p:nvSpPr>
          <p:spPr>
            <a:xfrm>
              <a:off x="4704176" y="359057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6" name="rc926"/>
            <p:cNvSpPr/>
            <p:nvPr/>
          </p:nvSpPr>
          <p:spPr>
            <a:xfrm>
              <a:off x="4972288" y="3590578"/>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7" name="rc927"/>
            <p:cNvSpPr/>
            <p:nvPr/>
          </p:nvSpPr>
          <p:spPr>
            <a:xfrm>
              <a:off x="5240401"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28" name="rc928"/>
            <p:cNvSpPr/>
            <p:nvPr/>
          </p:nvSpPr>
          <p:spPr>
            <a:xfrm>
              <a:off x="5508513" y="3590578"/>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9" name="rc929"/>
            <p:cNvSpPr/>
            <p:nvPr/>
          </p:nvSpPr>
          <p:spPr>
            <a:xfrm>
              <a:off x="5776626"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30" name="rc930"/>
            <p:cNvSpPr/>
            <p:nvPr/>
          </p:nvSpPr>
          <p:spPr>
            <a:xfrm>
              <a:off x="6044738"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31" name="rc931"/>
            <p:cNvSpPr/>
            <p:nvPr/>
          </p:nvSpPr>
          <p:spPr>
            <a:xfrm>
              <a:off x="6312851" y="3590578"/>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32" name="rc932"/>
            <p:cNvSpPr/>
            <p:nvPr/>
          </p:nvSpPr>
          <p:spPr>
            <a:xfrm>
              <a:off x="6580964" y="359057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33" name="rc933"/>
            <p:cNvSpPr/>
            <p:nvPr/>
          </p:nvSpPr>
          <p:spPr>
            <a:xfrm>
              <a:off x="6849076" y="3590578"/>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34" name="rc934"/>
            <p:cNvSpPr/>
            <p:nvPr/>
          </p:nvSpPr>
          <p:spPr>
            <a:xfrm>
              <a:off x="7117189" y="3590578"/>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35" name="rc935"/>
            <p:cNvSpPr/>
            <p:nvPr/>
          </p:nvSpPr>
          <p:spPr>
            <a:xfrm>
              <a:off x="7385301" y="3590578"/>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36" name="rc936"/>
            <p:cNvSpPr/>
            <p:nvPr/>
          </p:nvSpPr>
          <p:spPr>
            <a:xfrm>
              <a:off x="7653414" y="3590578"/>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37" name="rc937"/>
            <p:cNvSpPr/>
            <p:nvPr/>
          </p:nvSpPr>
          <p:spPr>
            <a:xfrm>
              <a:off x="7921526" y="3590578"/>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38" name="rc938"/>
            <p:cNvSpPr/>
            <p:nvPr/>
          </p:nvSpPr>
          <p:spPr>
            <a:xfrm>
              <a:off x="8189639" y="3590578"/>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39" name="rc939"/>
            <p:cNvSpPr/>
            <p:nvPr/>
          </p:nvSpPr>
          <p:spPr>
            <a:xfrm>
              <a:off x="8457752" y="3590578"/>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40" name="tx940"/>
            <p:cNvSpPr/>
            <p:nvPr/>
          </p:nvSpPr>
          <p:spPr>
            <a:xfrm>
              <a:off x="1848851"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41" name="tx941"/>
            <p:cNvSpPr/>
            <p:nvPr/>
          </p:nvSpPr>
          <p:spPr>
            <a:xfrm>
              <a:off x="2116964"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42" name="tx942"/>
            <p:cNvSpPr/>
            <p:nvPr/>
          </p:nvSpPr>
          <p:spPr>
            <a:xfrm>
              <a:off x="238507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3" name="tx943"/>
            <p:cNvSpPr/>
            <p:nvPr/>
          </p:nvSpPr>
          <p:spPr>
            <a:xfrm>
              <a:off x="2653189"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4" name="tx944"/>
            <p:cNvSpPr/>
            <p:nvPr/>
          </p:nvSpPr>
          <p:spPr>
            <a:xfrm>
              <a:off x="2921302"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45" name="tx945"/>
            <p:cNvSpPr/>
            <p:nvPr/>
          </p:nvSpPr>
          <p:spPr>
            <a:xfrm>
              <a:off x="3189414"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6" name="tx946"/>
            <p:cNvSpPr/>
            <p:nvPr/>
          </p:nvSpPr>
          <p:spPr>
            <a:xfrm>
              <a:off x="345752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7" name="tx947"/>
            <p:cNvSpPr/>
            <p:nvPr/>
          </p:nvSpPr>
          <p:spPr>
            <a:xfrm>
              <a:off x="3725639"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8" name="tx948"/>
            <p:cNvSpPr/>
            <p:nvPr/>
          </p:nvSpPr>
          <p:spPr>
            <a:xfrm>
              <a:off x="3993752"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9" name="tx949"/>
            <p:cNvSpPr/>
            <p:nvPr/>
          </p:nvSpPr>
          <p:spPr>
            <a:xfrm>
              <a:off x="426186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0" name="tx950"/>
            <p:cNvSpPr/>
            <p:nvPr/>
          </p:nvSpPr>
          <p:spPr>
            <a:xfrm>
              <a:off x="452997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51" name="tx951"/>
            <p:cNvSpPr/>
            <p:nvPr/>
          </p:nvSpPr>
          <p:spPr>
            <a:xfrm>
              <a:off x="4798090"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2" name="tx952"/>
            <p:cNvSpPr/>
            <p:nvPr/>
          </p:nvSpPr>
          <p:spPr>
            <a:xfrm>
              <a:off x="5066202"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53" name="tx953"/>
            <p:cNvSpPr/>
            <p:nvPr/>
          </p:nvSpPr>
          <p:spPr>
            <a:xfrm>
              <a:off x="533431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4" name="tx954"/>
            <p:cNvSpPr/>
            <p:nvPr/>
          </p:nvSpPr>
          <p:spPr>
            <a:xfrm>
              <a:off x="560242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5" name="tx955"/>
            <p:cNvSpPr/>
            <p:nvPr/>
          </p:nvSpPr>
          <p:spPr>
            <a:xfrm>
              <a:off x="5870540"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6" name="tx956"/>
            <p:cNvSpPr/>
            <p:nvPr/>
          </p:nvSpPr>
          <p:spPr>
            <a:xfrm>
              <a:off x="6138653"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57" name="tx957"/>
            <p:cNvSpPr/>
            <p:nvPr/>
          </p:nvSpPr>
          <p:spPr>
            <a:xfrm>
              <a:off x="640676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58" name="tx958"/>
            <p:cNvSpPr/>
            <p:nvPr/>
          </p:nvSpPr>
          <p:spPr>
            <a:xfrm>
              <a:off x="6674878"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59" name="tx959"/>
            <p:cNvSpPr/>
            <p:nvPr/>
          </p:nvSpPr>
          <p:spPr>
            <a:xfrm>
              <a:off x="6942990"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0" name="tx960"/>
            <p:cNvSpPr/>
            <p:nvPr/>
          </p:nvSpPr>
          <p:spPr>
            <a:xfrm>
              <a:off x="7211103"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61" name="tx961"/>
            <p:cNvSpPr/>
            <p:nvPr/>
          </p:nvSpPr>
          <p:spPr>
            <a:xfrm>
              <a:off x="747921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62" name="tx962"/>
            <p:cNvSpPr/>
            <p:nvPr/>
          </p:nvSpPr>
          <p:spPr>
            <a:xfrm>
              <a:off x="7747328"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3" name="tx963"/>
            <p:cNvSpPr/>
            <p:nvPr/>
          </p:nvSpPr>
          <p:spPr>
            <a:xfrm>
              <a:off x="8015441"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64" name="tx964"/>
            <p:cNvSpPr/>
            <p:nvPr/>
          </p:nvSpPr>
          <p:spPr>
            <a:xfrm>
              <a:off x="8283553"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5" name="tx965"/>
            <p:cNvSpPr/>
            <p:nvPr/>
          </p:nvSpPr>
          <p:spPr>
            <a:xfrm>
              <a:off x="8551666"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6" name="tx966"/>
            <p:cNvSpPr/>
            <p:nvPr/>
          </p:nvSpPr>
          <p:spPr>
            <a:xfrm>
              <a:off x="1848851"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67" name="tx967"/>
            <p:cNvSpPr/>
            <p:nvPr/>
          </p:nvSpPr>
          <p:spPr>
            <a:xfrm>
              <a:off x="2116964"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68" name="tx968"/>
            <p:cNvSpPr/>
            <p:nvPr/>
          </p:nvSpPr>
          <p:spPr>
            <a:xfrm>
              <a:off x="238507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69" name="tx969"/>
            <p:cNvSpPr/>
            <p:nvPr/>
          </p:nvSpPr>
          <p:spPr>
            <a:xfrm>
              <a:off x="2653189"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70" name="tx970"/>
            <p:cNvSpPr/>
            <p:nvPr/>
          </p:nvSpPr>
          <p:spPr>
            <a:xfrm>
              <a:off x="2921302"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71" name="tx971"/>
            <p:cNvSpPr/>
            <p:nvPr/>
          </p:nvSpPr>
          <p:spPr>
            <a:xfrm>
              <a:off x="3189414"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72" name="tx972"/>
            <p:cNvSpPr/>
            <p:nvPr/>
          </p:nvSpPr>
          <p:spPr>
            <a:xfrm>
              <a:off x="345752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3" name="tx973"/>
            <p:cNvSpPr/>
            <p:nvPr/>
          </p:nvSpPr>
          <p:spPr>
            <a:xfrm>
              <a:off x="3725639"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4" name="tx974"/>
            <p:cNvSpPr/>
            <p:nvPr/>
          </p:nvSpPr>
          <p:spPr>
            <a:xfrm>
              <a:off x="3993752"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75" name="tx975"/>
            <p:cNvSpPr/>
            <p:nvPr/>
          </p:nvSpPr>
          <p:spPr>
            <a:xfrm>
              <a:off x="426186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6" name="tx976"/>
            <p:cNvSpPr/>
            <p:nvPr/>
          </p:nvSpPr>
          <p:spPr>
            <a:xfrm>
              <a:off x="452997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7" name="tx977"/>
            <p:cNvSpPr/>
            <p:nvPr/>
          </p:nvSpPr>
          <p:spPr>
            <a:xfrm>
              <a:off x="4798090"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8" name="tx978"/>
            <p:cNvSpPr/>
            <p:nvPr/>
          </p:nvSpPr>
          <p:spPr>
            <a:xfrm>
              <a:off x="5066202"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9" name="tx979"/>
            <p:cNvSpPr/>
            <p:nvPr/>
          </p:nvSpPr>
          <p:spPr>
            <a:xfrm>
              <a:off x="533431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80" name="tx980"/>
            <p:cNvSpPr/>
            <p:nvPr/>
          </p:nvSpPr>
          <p:spPr>
            <a:xfrm>
              <a:off x="560242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81" name="tx981"/>
            <p:cNvSpPr/>
            <p:nvPr/>
          </p:nvSpPr>
          <p:spPr>
            <a:xfrm>
              <a:off x="5870540"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82" name="tx982"/>
            <p:cNvSpPr/>
            <p:nvPr/>
          </p:nvSpPr>
          <p:spPr>
            <a:xfrm>
              <a:off x="6138653"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83" name="tx983"/>
            <p:cNvSpPr/>
            <p:nvPr/>
          </p:nvSpPr>
          <p:spPr>
            <a:xfrm>
              <a:off x="640676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4" name="tx984"/>
            <p:cNvSpPr/>
            <p:nvPr/>
          </p:nvSpPr>
          <p:spPr>
            <a:xfrm>
              <a:off x="6674878"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85" name="tx985"/>
            <p:cNvSpPr/>
            <p:nvPr/>
          </p:nvSpPr>
          <p:spPr>
            <a:xfrm>
              <a:off x="6942990"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86" name="tx986"/>
            <p:cNvSpPr/>
            <p:nvPr/>
          </p:nvSpPr>
          <p:spPr>
            <a:xfrm>
              <a:off x="7211103"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987" name="tx987"/>
            <p:cNvSpPr/>
            <p:nvPr/>
          </p:nvSpPr>
          <p:spPr>
            <a:xfrm>
              <a:off x="747921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88" name="tx988"/>
            <p:cNvSpPr/>
            <p:nvPr/>
          </p:nvSpPr>
          <p:spPr>
            <a:xfrm>
              <a:off x="7747328"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89" name="tx989"/>
            <p:cNvSpPr/>
            <p:nvPr/>
          </p:nvSpPr>
          <p:spPr>
            <a:xfrm>
              <a:off x="8015441"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990" name="tx990"/>
            <p:cNvSpPr/>
            <p:nvPr/>
          </p:nvSpPr>
          <p:spPr>
            <a:xfrm>
              <a:off x="8283553"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91" name="tx991"/>
            <p:cNvSpPr/>
            <p:nvPr/>
          </p:nvSpPr>
          <p:spPr>
            <a:xfrm>
              <a:off x="8551666"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92" name="tx992"/>
            <p:cNvSpPr/>
            <p:nvPr/>
          </p:nvSpPr>
          <p:spPr>
            <a:xfrm>
              <a:off x="1848851"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3" name="tx993"/>
            <p:cNvSpPr/>
            <p:nvPr/>
          </p:nvSpPr>
          <p:spPr>
            <a:xfrm>
              <a:off x="2116964"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4" name="tx994"/>
            <p:cNvSpPr/>
            <p:nvPr/>
          </p:nvSpPr>
          <p:spPr>
            <a:xfrm>
              <a:off x="238507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95" name="tx995"/>
            <p:cNvSpPr/>
            <p:nvPr/>
          </p:nvSpPr>
          <p:spPr>
            <a:xfrm>
              <a:off x="2653189"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96" name="tx996"/>
            <p:cNvSpPr/>
            <p:nvPr/>
          </p:nvSpPr>
          <p:spPr>
            <a:xfrm>
              <a:off x="2921302"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97" name="tx997"/>
            <p:cNvSpPr/>
            <p:nvPr/>
          </p:nvSpPr>
          <p:spPr>
            <a:xfrm>
              <a:off x="3189414"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98" name="tx998"/>
            <p:cNvSpPr/>
            <p:nvPr/>
          </p:nvSpPr>
          <p:spPr>
            <a:xfrm>
              <a:off x="345752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99" name="tx999"/>
            <p:cNvSpPr/>
            <p:nvPr/>
          </p:nvSpPr>
          <p:spPr>
            <a:xfrm>
              <a:off x="3725639"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00" name="tx1000"/>
            <p:cNvSpPr/>
            <p:nvPr/>
          </p:nvSpPr>
          <p:spPr>
            <a:xfrm>
              <a:off x="3993752"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01" name="tx1001"/>
            <p:cNvSpPr/>
            <p:nvPr/>
          </p:nvSpPr>
          <p:spPr>
            <a:xfrm>
              <a:off x="426186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02" name="tx1002"/>
            <p:cNvSpPr/>
            <p:nvPr/>
          </p:nvSpPr>
          <p:spPr>
            <a:xfrm>
              <a:off x="452997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03" name="tx1003"/>
            <p:cNvSpPr/>
            <p:nvPr/>
          </p:nvSpPr>
          <p:spPr>
            <a:xfrm>
              <a:off x="4798090"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04" name="tx1004"/>
            <p:cNvSpPr/>
            <p:nvPr/>
          </p:nvSpPr>
          <p:spPr>
            <a:xfrm>
              <a:off x="5066202"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05" name="tx1005"/>
            <p:cNvSpPr/>
            <p:nvPr/>
          </p:nvSpPr>
          <p:spPr>
            <a:xfrm>
              <a:off x="533431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06" name="tx1006"/>
            <p:cNvSpPr/>
            <p:nvPr/>
          </p:nvSpPr>
          <p:spPr>
            <a:xfrm>
              <a:off x="560242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07" name="tx1007"/>
            <p:cNvSpPr/>
            <p:nvPr/>
          </p:nvSpPr>
          <p:spPr>
            <a:xfrm>
              <a:off x="5870540"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08" name="tx1008"/>
            <p:cNvSpPr/>
            <p:nvPr/>
          </p:nvSpPr>
          <p:spPr>
            <a:xfrm>
              <a:off x="6138653"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09" name="tx1009"/>
            <p:cNvSpPr/>
            <p:nvPr/>
          </p:nvSpPr>
          <p:spPr>
            <a:xfrm>
              <a:off x="640676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10" name="tx1010"/>
            <p:cNvSpPr/>
            <p:nvPr/>
          </p:nvSpPr>
          <p:spPr>
            <a:xfrm>
              <a:off x="6674878"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11" name="tx1011"/>
            <p:cNvSpPr/>
            <p:nvPr/>
          </p:nvSpPr>
          <p:spPr>
            <a:xfrm>
              <a:off x="6942990"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12" name="tx1012"/>
            <p:cNvSpPr/>
            <p:nvPr/>
          </p:nvSpPr>
          <p:spPr>
            <a:xfrm>
              <a:off x="7211103"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13" name="tx1013"/>
            <p:cNvSpPr/>
            <p:nvPr/>
          </p:nvSpPr>
          <p:spPr>
            <a:xfrm>
              <a:off x="747921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14" name="tx1014"/>
            <p:cNvSpPr/>
            <p:nvPr/>
          </p:nvSpPr>
          <p:spPr>
            <a:xfrm>
              <a:off x="7747328"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15" name="tx1015"/>
            <p:cNvSpPr/>
            <p:nvPr/>
          </p:nvSpPr>
          <p:spPr>
            <a:xfrm>
              <a:off x="8015441"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16" name="tx1016"/>
            <p:cNvSpPr/>
            <p:nvPr/>
          </p:nvSpPr>
          <p:spPr>
            <a:xfrm>
              <a:off x="8283553"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17" name="tx1017"/>
            <p:cNvSpPr/>
            <p:nvPr/>
          </p:nvSpPr>
          <p:spPr>
            <a:xfrm>
              <a:off x="8551666"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18" name="tx1018"/>
            <p:cNvSpPr/>
            <p:nvPr/>
          </p:nvSpPr>
          <p:spPr>
            <a:xfrm>
              <a:off x="1848851"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19" name="tx1019"/>
            <p:cNvSpPr/>
            <p:nvPr/>
          </p:nvSpPr>
          <p:spPr>
            <a:xfrm>
              <a:off x="2116964"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20" name="tx1020"/>
            <p:cNvSpPr/>
            <p:nvPr/>
          </p:nvSpPr>
          <p:spPr>
            <a:xfrm>
              <a:off x="238507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21" name="tx1021"/>
            <p:cNvSpPr/>
            <p:nvPr/>
          </p:nvSpPr>
          <p:spPr>
            <a:xfrm>
              <a:off x="2653189"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22" name="tx1022"/>
            <p:cNvSpPr/>
            <p:nvPr/>
          </p:nvSpPr>
          <p:spPr>
            <a:xfrm>
              <a:off x="2921302"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23" name="tx1023"/>
            <p:cNvSpPr/>
            <p:nvPr/>
          </p:nvSpPr>
          <p:spPr>
            <a:xfrm>
              <a:off x="3189414"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24" name="tx1024"/>
            <p:cNvSpPr/>
            <p:nvPr/>
          </p:nvSpPr>
          <p:spPr>
            <a:xfrm>
              <a:off x="345752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25" name="tx1025"/>
            <p:cNvSpPr/>
            <p:nvPr/>
          </p:nvSpPr>
          <p:spPr>
            <a:xfrm>
              <a:off x="3725639"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26" name="tx1026"/>
            <p:cNvSpPr/>
            <p:nvPr/>
          </p:nvSpPr>
          <p:spPr>
            <a:xfrm>
              <a:off x="3993752"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27" name="tx1027"/>
            <p:cNvSpPr/>
            <p:nvPr/>
          </p:nvSpPr>
          <p:spPr>
            <a:xfrm>
              <a:off x="426186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28" name="tx1028"/>
            <p:cNvSpPr/>
            <p:nvPr/>
          </p:nvSpPr>
          <p:spPr>
            <a:xfrm>
              <a:off x="452997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29" name="tx1029"/>
            <p:cNvSpPr/>
            <p:nvPr/>
          </p:nvSpPr>
          <p:spPr>
            <a:xfrm>
              <a:off x="4798090"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30" name="tx1030"/>
            <p:cNvSpPr/>
            <p:nvPr/>
          </p:nvSpPr>
          <p:spPr>
            <a:xfrm>
              <a:off x="5066202"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31" name="tx1031"/>
            <p:cNvSpPr/>
            <p:nvPr/>
          </p:nvSpPr>
          <p:spPr>
            <a:xfrm>
              <a:off x="533431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32" name="tx1032"/>
            <p:cNvSpPr/>
            <p:nvPr/>
          </p:nvSpPr>
          <p:spPr>
            <a:xfrm>
              <a:off x="560242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33" name="tx1033"/>
            <p:cNvSpPr/>
            <p:nvPr/>
          </p:nvSpPr>
          <p:spPr>
            <a:xfrm>
              <a:off x="5870540"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34" name="tx1034"/>
            <p:cNvSpPr/>
            <p:nvPr/>
          </p:nvSpPr>
          <p:spPr>
            <a:xfrm>
              <a:off x="6138653"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35" name="tx1035"/>
            <p:cNvSpPr/>
            <p:nvPr/>
          </p:nvSpPr>
          <p:spPr>
            <a:xfrm>
              <a:off x="640676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36" name="tx1036"/>
            <p:cNvSpPr/>
            <p:nvPr/>
          </p:nvSpPr>
          <p:spPr>
            <a:xfrm>
              <a:off x="6674878"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37" name="tx1037"/>
            <p:cNvSpPr/>
            <p:nvPr/>
          </p:nvSpPr>
          <p:spPr>
            <a:xfrm>
              <a:off x="6942990"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38" name="tx1038"/>
            <p:cNvSpPr/>
            <p:nvPr/>
          </p:nvSpPr>
          <p:spPr>
            <a:xfrm>
              <a:off x="7211103"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39" name="tx1039"/>
            <p:cNvSpPr/>
            <p:nvPr/>
          </p:nvSpPr>
          <p:spPr>
            <a:xfrm>
              <a:off x="747921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40" name="tx1040"/>
            <p:cNvSpPr/>
            <p:nvPr/>
          </p:nvSpPr>
          <p:spPr>
            <a:xfrm>
              <a:off x="7747328"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41" name="tx1041"/>
            <p:cNvSpPr/>
            <p:nvPr/>
          </p:nvSpPr>
          <p:spPr>
            <a:xfrm>
              <a:off x="8015441"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42" name="tx1042"/>
            <p:cNvSpPr/>
            <p:nvPr/>
          </p:nvSpPr>
          <p:spPr>
            <a:xfrm>
              <a:off x="8283553"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43" name="tx1043"/>
            <p:cNvSpPr/>
            <p:nvPr/>
          </p:nvSpPr>
          <p:spPr>
            <a:xfrm>
              <a:off x="8551666"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44" name="tx1044"/>
            <p:cNvSpPr/>
            <p:nvPr/>
          </p:nvSpPr>
          <p:spPr>
            <a:xfrm>
              <a:off x="1848851"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45" name="tx1045"/>
            <p:cNvSpPr/>
            <p:nvPr/>
          </p:nvSpPr>
          <p:spPr>
            <a:xfrm>
              <a:off x="2116964"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46" name="tx1046"/>
            <p:cNvSpPr/>
            <p:nvPr/>
          </p:nvSpPr>
          <p:spPr>
            <a:xfrm>
              <a:off x="238507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47" name="tx1047"/>
            <p:cNvSpPr/>
            <p:nvPr/>
          </p:nvSpPr>
          <p:spPr>
            <a:xfrm>
              <a:off x="2653189"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48" name="tx1048"/>
            <p:cNvSpPr/>
            <p:nvPr/>
          </p:nvSpPr>
          <p:spPr>
            <a:xfrm>
              <a:off x="2921302"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49" name="tx1049"/>
            <p:cNvSpPr/>
            <p:nvPr/>
          </p:nvSpPr>
          <p:spPr>
            <a:xfrm>
              <a:off x="3189414"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0" name="tx1050"/>
            <p:cNvSpPr/>
            <p:nvPr/>
          </p:nvSpPr>
          <p:spPr>
            <a:xfrm>
              <a:off x="345752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51" name="tx1051"/>
            <p:cNvSpPr/>
            <p:nvPr/>
          </p:nvSpPr>
          <p:spPr>
            <a:xfrm>
              <a:off x="3725639"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2" name="tx1052"/>
            <p:cNvSpPr/>
            <p:nvPr/>
          </p:nvSpPr>
          <p:spPr>
            <a:xfrm>
              <a:off x="3993752"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53" name="tx1053"/>
            <p:cNvSpPr/>
            <p:nvPr/>
          </p:nvSpPr>
          <p:spPr>
            <a:xfrm>
              <a:off x="426186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54" name="tx1054"/>
            <p:cNvSpPr/>
            <p:nvPr/>
          </p:nvSpPr>
          <p:spPr>
            <a:xfrm>
              <a:off x="452997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5" name="tx1055"/>
            <p:cNvSpPr/>
            <p:nvPr/>
          </p:nvSpPr>
          <p:spPr>
            <a:xfrm>
              <a:off x="4798090"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6" name="tx1056"/>
            <p:cNvSpPr/>
            <p:nvPr/>
          </p:nvSpPr>
          <p:spPr>
            <a:xfrm>
              <a:off x="5066202"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57" name="tx1057"/>
            <p:cNvSpPr/>
            <p:nvPr/>
          </p:nvSpPr>
          <p:spPr>
            <a:xfrm>
              <a:off x="533431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8" name="tx1058"/>
            <p:cNvSpPr/>
            <p:nvPr/>
          </p:nvSpPr>
          <p:spPr>
            <a:xfrm>
              <a:off x="560242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9" name="tx1059"/>
            <p:cNvSpPr/>
            <p:nvPr/>
          </p:nvSpPr>
          <p:spPr>
            <a:xfrm>
              <a:off x="5870540"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60" name="tx1060"/>
            <p:cNvSpPr/>
            <p:nvPr/>
          </p:nvSpPr>
          <p:spPr>
            <a:xfrm>
              <a:off x="6138653"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1" name="tx1061"/>
            <p:cNvSpPr/>
            <p:nvPr/>
          </p:nvSpPr>
          <p:spPr>
            <a:xfrm>
              <a:off x="640676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62" name="tx1062"/>
            <p:cNvSpPr/>
            <p:nvPr/>
          </p:nvSpPr>
          <p:spPr>
            <a:xfrm>
              <a:off x="6674878"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63" name="tx1063"/>
            <p:cNvSpPr/>
            <p:nvPr/>
          </p:nvSpPr>
          <p:spPr>
            <a:xfrm>
              <a:off x="6942990"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64" name="tx1064"/>
            <p:cNvSpPr/>
            <p:nvPr/>
          </p:nvSpPr>
          <p:spPr>
            <a:xfrm>
              <a:off x="7211103"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65" name="tx1065"/>
            <p:cNvSpPr/>
            <p:nvPr/>
          </p:nvSpPr>
          <p:spPr>
            <a:xfrm>
              <a:off x="747921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66" name="tx1066"/>
            <p:cNvSpPr/>
            <p:nvPr/>
          </p:nvSpPr>
          <p:spPr>
            <a:xfrm>
              <a:off x="7747328"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67" name="tx1067"/>
            <p:cNvSpPr/>
            <p:nvPr/>
          </p:nvSpPr>
          <p:spPr>
            <a:xfrm>
              <a:off x="8015441"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68" name="tx1068"/>
            <p:cNvSpPr/>
            <p:nvPr/>
          </p:nvSpPr>
          <p:spPr>
            <a:xfrm>
              <a:off x="8283553"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69" name="tx1069"/>
            <p:cNvSpPr/>
            <p:nvPr/>
          </p:nvSpPr>
          <p:spPr>
            <a:xfrm>
              <a:off x="8551666"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70" name="tx1070"/>
            <p:cNvSpPr/>
            <p:nvPr/>
          </p:nvSpPr>
          <p:spPr>
            <a:xfrm>
              <a:off x="1848851"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071" name="tx1071"/>
            <p:cNvSpPr/>
            <p:nvPr/>
          </p:nvSpPr>
          <p:spPr>
            <a:xfrm>
              <a:off x="2116964"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072" name="tx1072"/>
            <p:cNvSpPr/>
            <p:nvPr/>
          </p:nvSpPr>
          <p:spPr>
            <a:xfrm>
              <a:off x="238507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73" name="tx1073"/>
            <p:cNvSpPr/>
            <p:nvPr/>
          </p:nvSpPr>
          <p:spPr>
            <a:xfrm>
              <a:off x="2653189"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74" name="tx1074"/>
            <p:cNvSpPr/>
            <p:nvPr/>
          </p:nvSpPr>
          <p:spPr>
            <a:xfrm>
              <a:off x="2921302"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75" name="tx1075"/>
            <p:cNvSpPr/>
            <p:nvPr/>
          </p:nvSpPr>
          <p:spPr>
            <a:xfrm>
              <a:off x="3189414"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76" name="tx1076"/>
            <p:cNvSpPr/>
            <p:nvPr/>
          </p:nvSpPr>
          <p:spPr>
            <a:xfrm>
              <a:off x="345752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77" name="tx1077"/>
            <p:cNvSpPr/>
            <p:nvPr/>
          </p:nvSpPr>
          <p:spPr>
            <a:xfrm>
              <a:off x="3725639"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78" name="tx1078"/>
            <p:cNvSpPr/>
            <p:nvPr/>
          </p:nvSpPr>
          <p:spPr>
            <a:xfrm>
              <a:off x="3993752"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79" name="tx1079"/>
            <p:cNvSpPr/>
            <p:nvPr/>
          </p:nvSpPr>
          <p:spPr>
            <a:xfrm>
              <a:off x="426186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80" name="tx1080"/>
            <p:cNvSpPr/>
            <p:nvPr/>
          </p:nvSpPr>
          <p:spPr>
            <a:xfrm>
              <a:off x="452997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81" name="tx1081"/>
            <p:cNvSpPr/>
            <p:nvPr/>
          </p:nvSpPr>
          <p:spPr>
            <a:xfrm>
              <a:off x="4798090"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82" name="tx1082"/>
            <p:cNvSpPr/>
            <p:nvPr/>
          </p:nvSpPr>
          <p:spPr>
            <a:xfrm>
              <a:off x="5066202"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83" name="tx1083"/>
            <p:cNvSpPr/>
            <p:nvPr/>
          </p:nvSpPr>
          <p:spPr>
            <a:xfrm>
              <a:off x="533431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84" name="tx1084"/>
            <p:cNvSpPr/>
            <p:nvPr/>
          </p:nvSpPr>
          <p:spPr>
            <a:xfrm>
              <a:off x="560242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85" name="tx1085"/>
            <p:cNvSpPr/>
            <p:nvPr/>
          </p:nvSpPr>
          <p:spPr>
            <a:xfrm>
              <a:off x="5870540"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86" name="tx1086"/>
            <p:cNvSpPr/>
            <p:nvPr/>
          </p:nvSpPr>
          <p:spPr>
            <a:xfrm>
              <a:off x="6138653"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87" name="tx1087"/>
            <p:cNvSpPr/>
            <p:nvPr/>
          </p:nvSpPr>
          <p:spPr>
            <a:xfrm>
              <a:off x="640676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88" name="tx1088"/>
            <p:cNvSpPr/>
            <p:nvPr/>
          </p:nvSpPr>
          <p:spPr>
            <a:xfrm>
              <a:off x="6674878"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89" name="tx1089"/>
            <p:cNvSpPr/>
            <p:nvPr/>
          </p:nvSpPr>
          <p:spPr>
            <a:xfrm>
              <a:off x="6942990"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090" name="tx1090"/>
            <p:cNvSpPr/>
            <p:nvPr/>
          </p:nvSpPr>
          <p:spPr>
            <a:xfrm>
              <a:off x="7211103"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091" name="tx1091"/>
            <p:cNvSpPr/>
            <p:nvPr/>
          </p:nvSpPr>
          <p:spPr>
            <a:xfrm>
              <a:off x="747921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92" name="tx1092"/>
            <p:cNvSpPr/>
            <p:nvPr/>
          </p:nvSpPr>
          <p:spPr>
            <a:xfrm>
              <a:off x="7747328"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093" name="tx1093"/>
            <p:cNvSpPr/>
            <p:nvPr/>
          </p:nvSpPr>
          <p:spPr>
            <a:xfrm>
              <a:off x="8015441"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94" name="tx1094"/>
            <p:cNvSpPr/>
            <p:nvPr/>
          </p:nvSpPr>
          <p:spPr>
            <a:xfrm>
              <a:off x="1848851"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95" name="tx1095"/>
            <p:cNvSpPr/>
            <p:nvPr/>
          </p:nvSpPr>
          <p:spPr>
            <a:xfrm>
              <a:off x="2116964"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96" name="tx1096"/>
            <p:cNvSpPr/>
            <p:nvPr/>
          </p:nvSpPr>
          <p:spPr>
            <a:xfrm>
              <a:off x="238507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97" name="tx1097"/>
            <p:cNvSpPr/>
            <p:nvPr/>
          </p:nvSpPr>
          <p:spPr>
            <a:xfrm>
              <a:off x="2653189"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98" name="tx1098"/>
            <p:cNvSpPr/>
            <p:nvPr/>
          </p:nvSpPr>
          <p:spPr>
            <a:xfrm>
              <a:off x="2921302"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99" name="tx1099"/>
            <p:cNvSpPr/>
            <p:nvPr/>
          </p:nvSpPr>
          <p:spPr>
            <a:xfrm>
              <a:off x="3189414"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0" name="tx1100"/>
            <p:cNvSpPr/>
            <p:nvPr/>
          </p:nvSpPr>
          <p:spPr>
            <a:xfrm>
              <a:off x="345752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1" name="tx1101"/>
            <p:cNvSpPr/>
            <p:nvPr/>
          </p:nvSpPr>
          <p:spPr>
            <a:xfrm>
              <a:off x="3725639"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2" name="tx1102"/>
            <p:cNvSpPr/>
            <p:nvPr/>
          </p:nvSpPr>
          <p:spPr>
            <a:xfrm>
              <a:off x="3993752"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3" name="tx1103"/>
            <p:cNvSpPr/>
            <p:nvPr/>
          </p:nvSpPr>
          <p:spPr>
            <a:xfrm>
              <a:off x="426186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4" name="tx1104"/>
            <p:cNvSpPr/>
            <p:nvPr/>
          </p:nvSpPr>
          <p:spPr>
            <a:xfrm>
              <a:off x="452997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5" name="tx1105"/>
            <p:cNvSpPr/>
            <p:nvPr/>
          </p:nvSpPr>
          <p:spPr>
            <a:xfrm>
              <a:off x="4798090"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6" name="tx1106"/>
            <p:cNvSpPr/>
            <p:nvPr/>
          </p:nvSpPr>
          <p:spPr>
            <a:xfrm>
              <a:off x="5066202"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7" name="tx1107"/>
            <p:cNvSpPr/>
            <p:nvPr/>
          </p:nvSpPr>
          <p:spPr>
            <a:xfrm>
              <a:off x="533431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08" name="tx1108"/>
            <p:cNvSpPr/>
            <p:nvPr/>
          </p:nvSpPr>
          <p:spPr>
            <a:xfrm>
              <a:off x="560242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09" name="tx1109"/>
            <p:cNvSpPr/>
            <p:nvPr/>
          </p:nvSpPr>
          <p:spPr>
            <a:xfrm>
              <a:off x="5870540"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0" name="tx1110"/>
            <p:cNvSpPr/>
            <p:nvPr/>
          </p:nvSpPr>
          <p:spPr>
            <a:xfrm>
              <a:off x="6138653"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11" name="tx1111"/>
            <p:cNvSpPr/>
            <p:nvPr/>
          </p:nvSpPr>
          <p:spPr>
            <a:xfrm>
              <a:off x="640676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112" name="tx1112"/>
            <p:cNvSpPr/>
            <p:nvPr/>
          </p:nvSpPr>
          <p:spPr>
            <a:xfrm>
              <a:off x="6674878"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13" name="tx1113"/>
            <p:cNvSpPr/>
            <p:nvPr/>
          </p:nvSpPr>
          <p:spPr>
            <a:xfrm>
              <a:off x="6942990"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114" name="tx1114"/>
            <p:cNvSpPr/>
            <p:nvPr/>
          </p:nvSpPr>
          <p:spPr>
            <a:xfrm>
              <a:off x="7211103"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115" name="tx1115"/>
            <p:cNvSpPr/>
            <p:nvPr/>
          </p:nvSpPr>
          <p:spPr>
            <a:xfrm>
              <a:off x="747921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116" name="tx1116"/>
            <p:cNvSpPr/>
            <p:nvPr/>
          </p:nvSpPr>
          <p:spPr>
            <a:xfrm>
              <a:off x="7747328"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117" name="tx1117"/>
            <p:cNvSpPr/>
            <p:nvPr/>
          </p:nvSpPr>
          <p:spPr>
            <a:xfrm>
              <a:off x="8015441"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18" name="tx1118"/>
            <p:cNvSpPr/>
            <p:nvPr/>
          </p:nvSpPr>
          <p:spPr>
            <a:xfrm>
              <a:off x="8283553"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19" name="tx1119"/>
            <p:cNvSpPr/>
            <p:nvPr/>
          </p:nvSpPr>
          <p:spPr>
            <a:xfrm>
              <a:off x="8551666"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20" name="tx1120"/>
            <p:cNvSpPr/>
            <p:nvPr/>
          </p:nvSpPr>
          <p:spPr>
            <a:xfrm>
              <a:off x="1848851"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21" name="tx1121"/>
            <p:cNvSpPr/>
            <p:nvPr/>
          </p:nvSpPr>
          <p:spPr>
            <a:xfrm>
              <a:off x="2116964"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22" name="tx1122"/>
            <p:cNvSpPr/>
            <p:nvPr/>
          </p:nvSpPr>
          <p:spPr>
            <a:xfrm>
              <a:off x="238507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23" name="tx1123"/>
            <p:cNvSpPr/>
            <p:nvPr/>
          </p:nvSpPr>
          <p:spPr>
            <a:xfrm>
              <a:off x="2653189"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24" name="tx1124"/>
            <p:cNvSpPr/>
            <p:nvPr/>
          </p:nvSpPr>
          <p:spPr>
            <a:xfrm>
              <a:off x="2921302"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25" name="tx1125"/>
            <p:cNvSpPr/>
            <p:nvPr/>
          </p:nvSpPr>
          <p:spPr>
            <a:xfrm>
              <a:off x="3189414"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26" name="tx1126"/>
            <p:cNvSpPr/>
            <p:nvPr/>
          </p:nvSpPr>
          <p:spPr>
            <a:xfrm>
              <a:off x="345752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27" name="tx1127"/>
            <p:cNvSpPr/>
            <p:nvPr/>
          </p:nvSpPr>
          <p:spPr>
            <a:xfrm>
              <a:off x="3725639"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28" name="tx1128"/>
            <p:cNvSpPr/>
            <p:nvPr/>
          </p:nvSpPr>
          <p:spPr>
            <a:xfrm>
              <a:off x="3993752"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29" name="tx1129"/>
            <p:cNvSpPr/>
            <p:nvPr/>
          </p:nvSpPr>
          <p:spPr>
            <a:xfrm>
              <a:off x="426186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0" name="tx1130"/>
            <p:cNvSpPr/>
            <p:nvPr/>
          </p:nvSpPr>
          <p:spPr>
            <a:xfrm>
              <a:off x="452997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31" name="tx1131"/>
            <p:cNvSpPr/>
            <p:nvPr/>
          </p:nvSpPr>
          <p:spPr>
            <a:xfrm>
              <a:off x="4798090"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32" name="tx1132"/>
            <p:cNvSpPr/>
            <p:nvPr/>
          </p:nvSpPr>
          <p:spPr>
            <a:xfrm>
              <a:off x="5066202"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3" name="tx1133"/>
            <p:cNvSpPr/>
            <p:nvPr/>
          </p:nvSpPr>
          <p:spPr>
            <a:xfrm>
              <a:off x="533431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4" name="tx1134"/>
            <p:cNvSpPr/>
            <p:nvPr/>
          </p:nvSpPr>
          <p:spPr>
            <a:xfrm>
              <a:off x="560242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5" name="tx1135"/>
            <p:cNvSpPr/>
            <p:nvPr/>
          </p:nvSpPr>
          <p:spPr>
            <a:xfrm>
              <a:off x="5870540"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6" name="tx1136"/>
            <p:cNvSpPr/>
            <p:nvPr/>
          </p:nvSpPr>
          <p:spPr>
            <a:xfrm>
              <a:off x="6138653"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7" name="tx1137"/>
            <p:cNvSpPr/>
            <p:nvPr/>
          </p:nvSpPr>
          <p:spPr>
            <a:xfrm>
              <a:off x="640676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8" name="tx1138"/>
            <p:cNvSpPr/>
            <p:nvPr/>
          </p:nvSpPr>
          <p:spPr>
            <a:xfrm>
              <a:off x="6674878"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9" name="tx1139"/>
            <p:cNvSpPr/>
            <p:nvPr/>
          </p:nvSpPr>
          <p:spPr>
            <a:xfrm>
              <a:off x="6942990"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40" name="tx1140"/>
            <p:cNvSpPr/>
            <p:nvPr/>
          </p:nvSpPr>
          <p:spPr>
            <a:xfrm>
              <a:off x="7211103"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1" name="tx1141"/>
            <p:cNvSpPr/>
            <p:nvPr/>
          </p:nvSpPr>
          <p:spPr>
            <a:xfrm>
              <a:off x="747921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2" name="tx1142"/>
            <p:cNvSpPr/>
            <p:nvPr/>
          </p:nvSpPr>
          <p:spPr>
            <a:xfrm>
              <a:off x="7747328"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3" name="tx1143"/>
            <p:cNvSpPr/>
            <p:nvPr/>
          </p:nvSpPr>
          <p:spPr>
            <a:xfrm>
              <a:off x="8015441"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4" name="tx1144"/>
            <p:cNvSpPr/>
            <p:nvPr/>
          </p:nvSpPr>
          <p:spPr>
            <a:xfrm>
              <a:off x="8283553"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5" name="tx1145"/>
            <p:cNvSpPr/>
            <p:nvPr/>
          </p:nvSpPr>
          <p:spPr>
            <a:xfrm>
              <a:off x="8551666"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6" name="tx1146"/>
            <p:cNvSpPr/>
            <p:nvPr/>
          </p:nvSpPr>
          <p:spPr>
            <a:xfrm>
              <a:off x="1848851"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47" name="tx1147"/>
            <p:cNvSpPr/>
            <p:nvPr/>
          </p:nvSpPr>
          <p:spPr>
            <a:xfrm>
              <a:off x="2116964"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48" name="tx1148"/>
            <p:cNvSpPr/>
            <p:nvPr/>
          </p:nvSpPr>
          <p:spPr>
            <a:xfrm>
              <a:off x="238507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49" name="tx1149"/>
            <p:cNvSpPr/>
            <p:nvPr/>
          </p:nvSpPr>
          <p:spPr>
            <a:xfrm>
              <a:off x="2653189"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50" name="tx1150"/>
            <p:cNvSpPr/>
            <p:nvPr/>
          </p:nvSpPr>
          <p:spPr>
            <a:xfrm>
              <a:off x="2921302"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51" name="tx1151"/>
            <p:cNvSpPr/>
            <p:nvPr/>
          </p:nvSpPr>
          <p:spPr>
            <a:xfrm>
              <a:off x="3189414"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52" name="tx1152"/>
            <p:cNvSpPr/>
            <p:nvPr/>
          </p:nvSpPr>
          <p:spPr>
            <a:xfrm>
              <a:off x="345752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53" name="tx1153"/>
            <p:cNvSpPr/>
            <p:nvPr/>
          </p:nvSpPr>
          <p:spPr>
            <a:xfrm>
              <a:off x="3725639"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54" name="tx1154"/>
            <p:cNvSpPr/>
            <p:nvPr/>
          </p:nvSpPr>
          <p:spPr>
            <a:xfrm>
              <a:off x="3993752"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5" name="tx1155"/>
            <p:cNvSpPr/>
            <p:nvPr/>
          </p:nvSpPr>
          <p:spPr>
            <a:xfrm>
              <a:off x="426186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56" name="tx1156"/>
            <p:cNvSpPr/>
            <p:nvPr/>
          </p:nvSpPr>
          <p:spPr>
            <a:xfrm>
              <a:off x="452997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57" name="tx1157"/>
            <p:cNvSpPr/>
            <p:nvPr/>
          </p:nvSpPr>
          <p:spPr>
            <a:xfrm>
              <a:off x="4798090"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58" name="tx1158"/>
            <p:cNvSpPr/>
            <p:nvPr/>
          </p:nvSpPr>
          <p:spPr>
            <a:xfrm>
              <a:off x="5066202"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59" name="tx1159"/>
            <p:cNvSpPr/>
            <p:nvPr/>
          </p:nvSpPr>
          <p:spPr>
            <a:xfrm>
              <a:off x="533431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60" name="tx1160"/>
            <p:cNvSpPr/>
            <p:nvPr/>
          </p:nvSpPr>
          <p:spPr>
            <a:xfrm>
              <a:off x="560242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61" name="tx1161"/>
            <p:cNvSpPr/>
            <p:nvPr/>
          </p:nvSpPr>
          <p:spPr>
            <a:xfrm>
              <a:off x="5870540"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62" name="tx1162"/>
            <p:cNvSpPr/>
            <p:nvPr/>
          </p:nvSpPr>
          <p:spPr>
            <a:xfrm>
              <a:off x="6138653"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63" name="tx1163"/>
            <p:cNvSpPr/>
            <p:nvPr/>
          </p:nvSpPr>
          <p:spPr>
            <a:xfrm>
              <a:off x="640676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64" name="tx1164"/>
            <p:cNvSpPr/>
            <p:nvPr/>
          </p:nvSpPr>
          <p:spPr>
            <a:xfrm>
              <a:off x="6674878"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65" name="tx1165"/>
            <p:cNvSpPr/>
            <p:nvPr/>
          </p:nvSpPr>
          <p:spPr>
            <a:xfrm>
              <a:off x="6942990"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66" name="tx1166"/>
            <p:cNvSpPr/>
            <p:nvPr/>
          </p:nvSpPr>
          <p:spPr>
            <a:xfrm>
              <a:off x="7211103"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67" name="tx1167"/>
            <p:cNvSpPr/>
            <p:nvPr/>
          </p:nvSpPr>
          <p:spPr>
            <a:xfrm>
              <a:off x="747921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68" name="tx1168"/>
            <p:cNvSpPr/>
            <p:nvPr/>
          </p:nvSpPr>
          <p:spPr>
            <a:xfrm>
              <a:off x="7747328"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69" name="tx1169"/>
            <p:cNvSpPr/>
            <p:nvPr/>
          </p:nvSpPr>
          <p:spPr>
            <a:xfrm>
              <a:off x="8015441"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70" name="tx1170"/>
            <p:cNvSpPr/>
            <p:nvPr/>
          </p:nvSpPr>
          <p:spPr>
            <a:xfrm>
              <a:off x="8283553"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71" name="tx1171"/>
            <p:cNvSpPr/>
            <p:nvPr/>
          </p:nvSpPr>
          <p:spPr>
            <a:xfrm>
              <a:off x="8551666"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72" name="tx1172"/>
            <p:cNvSpPr/>
            <p:nvPr/>
          </p:nvSpPr>
          <p:spPr>
            <a:xfrm>
              <a:off x="1848851"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73" name="tx1173"/>
            <p:cNvSpPr/>
            <p:nvPr/>
          </p:nvSpPr>
          <p:spPr>
            <a:xfrm>
              <a:off x="2116964"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174" name="tx1174"/>
            <p:cNvSpPr/>
            <p:nvPr/>
          </p:nvSpPr>
          <p:spPr>
            <a:xfrm>
              <a:off x="238507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175" name="tx1175"/>
            <p:cNvSpPr/>
            <p:nvPr/>
          </p:nvSpPr>
          <p:spPr>
            <a:xfrm>
              <a:off x="2653189"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76" name="tx1176"/>
            <p:cNvSpPr/>
            <p:nvPr/>
          </p:nvSpPr>
          <p:spPr>
            <a:xfrm>
              <a:off x="2921302"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77" name="tx1177"/>
            <p:cNvSpPr/>
            <p:nvPr/>
          </p:nvSpPr>
          <p:spPr>
            <a:xfrm>
              <a:off x="3189414"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78" name="tx1178"/>
            <p:cNvSpPr/>
            <p:nvPr/>
          </p:nvSpPr>
          <p:spPr>
            <a:xfrm>
              <a:off x="345752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79" name="tx1179"/>
            <p:cNvSpPr/>
            <p:nvPr/>
          </p:nvSpPr>
          <p:spPr>
            <a:xfrm>
              <a:off x="3725639"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80" name="tx1180"/>
            <p:cNvSpPr/>
            <p:nvPr/>
          </p:nvSpPr>
          <p:spPr>
            <a:xfrm>
              <a:off x="3993752"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81" name="tx1181"/>
            <p:cNvSpPr/>
            <p:nvPr/>
          </p:nvSpPr>
          <p:spPr>
            <a:xfrm>
              <a:off x="426186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82" name="tx1182"/>
            <p:cNvSpPr/>
            <p:nvPr/>
          </p:nvSpPr>
          <p:spPr>
            <a:xfrm>
              <a:off x="452997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83" name="tx1183"/>
            <p:cNvSpPr/>
            <p:nvPr/>
          </p:nvSpPr>
          <p:spPr>
            <a:xfrm>
              <a:off x="4798090"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84" name="tx1184"/>
            <p:cNvSpPr/>
            <p:nvPr/>
          </p:nvSpPr>
          <p:spPr>
            <a:xfrm>
              <a:off x="5066202"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85" name="tx1185"/>
            <p:cNvSpPr/>
            <p:nvPr/>
          </p:nvSpPr>
          <p:spPr>
            <a:xfrm>
              <a:off x="533431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86" name="tx1186"/>
            <p:cNvSpPr/>
            <p:nvPr/>
          </p:nvSpPr>
          <p:spPr>
            <a:xfrm>
              <a:off x="560242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87" name="tx1187"/>
            <p:cNvSpPr/>
            <p:nvPr/>
          </p:nvSpPr>
          <p:spPr>
            <a:xfrm>
              <a:off x="5870540"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88" name="tx1188"/>
            <p:cNvSpPr/>
            <p:nvPr/>
          </p:nvSpPr>
          <p:spPr>
            <a:xfrm>
              <a:off x="6138653"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89" name="tx1189"/>
            <p:cNvSpPr/>
            <p:nvPr/>
          </p:nvSpPr>
          <p:spPr>
            <a:xfrm>
              <a:off x="640676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90" name="tx1190"/>
            <p:cNvSpPr/>
            <p:nvPr/>
          </p:nvSpPr>
          <p:spPr>
            <a:xfrm>
              <a:off x="6674878"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91" name="tx1191"/>
            <p:cNvSpPr/>
            <p:nvPr/>
          </p:nvSpPr>
          <p:spPr>
            <a:xfrm>
              <a:off x="6942990"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92" name="tx1192"/>
            <p:cNvSpPr/>
            <p:nvPr/>
          </p:nvSpPr>
          <p:spPr>
            <a:xfrm>
              <a:off x="7211103"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93" name="tx1193"/>
            <p:cNvSpPr/>
            <p:nvPr/>
          </p:nvSpPr>
          <p:spPr>
            <a:xfrm>
              <a:off x="747921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94" name="tx1194"/>
            <p:cNvSpPr/>
            <p:nvPr/>
          </p:nvSpPr>
          <p:spPr>
            <a:xfrm>
              <a:off x="7747328"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95" name="tx1195"/>
            <p:cNvSpPr/>
            <p:nvPr/>
          </p:nvSpPr>
          <p:spPr>
            <a:xfrm>
              <a:off x="8015441"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96" name="tx1196"/>
            <p:cNvSpPr/>
            <p:nvPr/>
          </p:nvSpPr>
          <p:spPr>
            <a:xfrm>
              <a:off x="8283553"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97" name="tx1197"/>
            <p:cNvSpPr/>
            <p:nvPr/>
          </p:nvSpPr>
          <p:spPr>
            <a:xfrm>
              <a:off x="8551666"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98" name="tx1198"/>
            <p:cNvSpPr/>
            <p:nvPr/>
          </p:nvSpPr>
          <p:spPr>
            <a:xfrm>
              <a:off x="1848851"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99" name="tx1199"/>
            <p:cNvSpPr/>
            <p:nvPr/>
          </p:nvSpPr>
          <p:spPr>
            <a:xfrm>
              <a:off x="2116964"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00" name="tx1200"/>
            <p:cNvSpPr/>
            <p:nvPr/>
          </p:nvSpPr>
          <p:spPr>
            <a:xfrm>
              <a:off x="238507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01" name="tx1201"/>
            <p:cNvSpPr/>
            <p:nvPr/>
          </p:nvSpPr>
          <p:spPr>
            <a:xfrm>
              <a:off x="2653189"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02" name="tx1202"/>
            <p:cNvSpPr/>
            <p:nvPr/>
          </p:nvSpPr>
          <p:spPr>
            <a:xfrm>
              <a:off x="2921302"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03" name="tx1203"/>
            <p:cNvSpPr/>
            <p:nvPr/>
          </p:nvSpPr>
          <p:spPr>
            <a:xfrm>
              <a:off x="3189414"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04" name="tx1204"/>
            <p:cNvSpPr/>
            <p:nvPr/>
          </p:nvSpPr>
          <p:spPr>
            <a:xfrm>
              <a:off x="345752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05" name="tx1205"/>
            <p:cNvSpPr/>
            <p:nvPr/>
          </p:nvSpPr>
          <p:spPr>
            <a:xfrm>
              <a:off x="3725639"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06" name="tx1206"/>
            <p:cNvSpPr/>
            <p:nvPr/>
          </p:nvSpPr>
          <p:spPr>
            <a:xfrm>
              <a:off x="3993752"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07" name="tx1207"/>
            <p:cNvSpPr/>
            <p:nvPr/>
          </p:nvSpPr>
          <p:spPr>
            <a:xfrm>
              <a:off x="426186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08" name="tx1208"/>
            <p:cNvSpPr/>
            <p:nvPr/>
          </p:nvSpPr>
          <p:spPr>
            <a:xfrm>
              <a:off x="452997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09" name="tx1209"/>
            <p:cNvSpPr/>
            <p:nvPr/>
          </p:nvSpPr>
          <p:spPr>
            <a:xfrm>
              <a:off x="4798090"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10" name="tx1210"/>
            <p:cNvSpPr/>
            <p:nvPr/>
          </p:nvSpPr>
          <p:spPr>
            <a:xfrm>
              <a:off x="5066202"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11" name="tx1211"/>
            <p:cNvSpPr/>
            <p:nvPr/>
          </p:nvSpPr>
          <p:spPr>
            <a:xfrm>
              <a:off x="533431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12" name="tx1212"/>
            <p:cNvSpPr/>
            <p:nvPr/>
          </p:nvSpPr>
          <p:spPr>
            <a:xfrm>
              <a:off x="560242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13" name="tx1213"/>
            <p:cNvSpPr/>
            <p:nvPr/>
          </p:nvSpPr>
          <p:spPr>
            <a:xfrm>
              <a:off x="5870540"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14" name="tx1214"/>
            <p:cNvSpPr/>
            <p:nvPr/>
          </p:nvSpPr>
          <p:spPr>
            <a:xfrm>
              <a:off x="6138653"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15" name="tx1215"/>
            <p:cNvSpPr/>
            <p:nvPr/>
          </p:nvSpPr>
          <p:spPr>
            <a:xfrm>
              <a:off x="640676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16" name="tx1216"/>
            <p:cNvSpPr/>
            <p:nvPr/>
          </p:nvSpPr>
          <p:spPr>
            <a:xfrm>
              <a:off x="6674878"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17" name="tx1217"/>
            <p:cNvSpPr/>
            <p:nvPr/>
          </p:nvSpPr>
          <p:spPr>
            <a:xfrm>
              <a:off x="6942990"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18" name="tx1218"/>
            <p:cNvSpPr/>
            <p:nvPr/>
          </p:nvSpPr>
          <p:spPr>
            <a:xfrm>
              <a:off x="7211103"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19" name="tx1219"/>
            <p:cNvSpPr/>
            <p:nvPr/>
          </p:nvSpPr>
          <p:spPr>
            <a:xfrm>
              <a:off x="747921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20" name="tx1220"/>
            <p:cNvSpPr/>
            <p:nvPr/>
          </p:nvSpPr>
          <p:spPr>
            <a:xfrm>
              <a:off x="7747328"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21" name="tx1221"/>
            <p:cNvSpPr/>
            <p:nvPr/>
          </p:nvSpPr>
          <p:spPr>
            <a:xfrm>
              <a:off x="8015441"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2" name="tx1222"/>
            <p:cNvSpPr/>
            <p:nvPr/>
          </p:nvSpPr>
          <p:spPr>
            <a:xfrm>
              <a:off x="8283553"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3" name="tx1223"/>
            <p:cNvSpPr/>
            <p:nvPr/>
          </p:nvSpPr>
          <p:spPr>
            <a:xfrm>
              <a:off x="8551666"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24" name="tx1224"/>
            <p:cNvSpPr/>
            <p:nvPr/>
          </p:nvSpPr>
          <p:spPr>
            <a:xfrm>
              <a:off x="1848851"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25" name="tx1225"/>
            <p:cNvSpPr/>
            <p:nvPr/>
          </p:nvSpPr>
          <p:spPr>
            <a:xfrm>
              <a:off x="2116964"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26" name="tx1226"/>
            <p:cNvSpPr/>
            <p:nvPr/>
          </p:nvSpPr>
          <p:spPr>
            <a:xfrm>
              <a:off x="238507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7" name="tx1227"/>
            <p:cNvSpPr/>
            <p:nvPr/>
          </p:nvSpPr>
          <p:spPr>
            <a:xfrm>
              <a:off x="2653189"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28" name="tx1228"/>
            <p:cNvSpPr/>
            <p:nvPr/>
          </p:nvSpPr>
          <p:spPr>
            <a:xfrm>
              <a:off x="2921302"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29" name="tx1229"/>
            <p:cNvSpPr/>
            <p:nvPr/>
          </p:nvSpPr>
          <p:spPr>
            <a:xfrm>
              <a:off x="3189414"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30" name="tx1230"/>
            <p:cNvSpPr/>
            <p:nvPr/>
          </p:nvSpPr>
          <p:spPr>
            <a:xfrm>
              <a:off x="345752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31" name="tx1231"/>
            <p:cNvSpPr/>
            <p:nvPr/>
          </p:nvSpPr>
          <p:spPr>
            <a:xfrm>
              <a:off x="3725639"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32" name="tx1232"/>
            <p:cNvSpPr/>
            <p:nvPr/>
          </p:nvSpPr>
          <p:spPr>
            <a:xfrm>
              <a:off x="3993752"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33" name="tx1233"/>
            <p:cNvSpPr/>
            <p:nvPr/>
          </p:nvSpPr>
          <p:spPr>
            <a:xfrm>
              <a:off x="426186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34" name="tx1234"/>
            <p:cNvSpPr/>
            <p:nvPr/>
          </p:nvSpPr>
          <p:spPr>
            <a:xfrm>
              <a:off x="452997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35" name="tx1235"/>
            <p:cNvSpPr/>
            <p:nvPr/>
          </p:nvSpPr>
          <p:spPr>
            <a:xfrm>
              <a:off x="4798090"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36" name="tx1236"/>
            <p:cNvSpPr/>
            <p:nvPr/>
          </p:nvSpPr>
          <p:spPr>
            <a:xfrm>
              <a:off x="5066202"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7" name="tx1237"/>
            <p:cNvSpPr/>
            <p:nvPr/>
          </p:nvSpPr>
          <p:spPr>
            <a:xfrm>
              <a:off x="533431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8" name="tx1238"/>
            <p:cNvSpPr/>
            <p:nvPr/>
          </p:nvSpPr>
          <p:spPr>
            <a:xfrm>
              <a:off x="560242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9" name="tx1239"/>
            <p:cNvSpPr/>
            <p:nvPr/>
          </p:nvSpPr>
          <p:spPr>
            <a:xfrm>
              <a:off x="5870540"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0" name="tx1240"/>
            <p:cNvSpPr/>
            <p:nvPr/>
          </p:nvSpPr>
          <p:spPr>
            <a:xfrm>
              <a:off x="6138653"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1" name="tx1241"/>
            <p:cNvSpPr/>
            <p:nvPr/>
          </p:nvSpPr>
          <p:spPr>
            <a:xfrm>
              <a:off x="640676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2" name="tx1242"/>
            <p:cNvSpPr/>
            <p:nvPr/>
          </p:nvSpPr>
          <p:spPr>
            <a:xfrm>
              <a:off x="6674878"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3" name="tx1243"/>
            <p:cNvSpPr/>
            <p:nvPr/>
          </p:nvSpPr>
          <p:spPr>
            <a:xfrm>
              <a:off x="6942990"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4" name="tx1244"/>
            <p:cNvSpPr/>
            <p:nvPr/>
          </p:nvSpPr>
          <p:spPr>
            <a:xfrm>
              <a:off x="7211103"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5" name="tx1245"/>
            <p:cNvSpPr/>
            <p:nvPr/>
          </p:nvSpPr>
          <p:spPr>
            <a:xfrm>
              <a:off x="747921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6" name="tx1246"/>
            <p:cNvSpPr/>
            <p:nvPr/>
          </p:nvSpPr>
          <p:spPr>
            <a:xfrm>
              <a:off x="7747328"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7" name="tx1247"/>
            <p:cNvSpPr/>
            <p:nvPr/>
          </p:nvSpPr>
          <p:spPr>
            <a:xfrm>
              <a:off x="8015441"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8" name="tx1248"/>
            <p:cNvSpPr/>
            <p:nvPr/>
          </p:nvSpPr>
          <p:spPr>
            <a:xfrm>
              <a:off x="8283553"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9" name="tx1249"/>
            <p:cNvSpPr/>
            <p:nvPr/>
          </p:nvSpPr>
          <p:spPr>
            <a:xfrm>
              <a:off x="8551666"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0" name="tx1250"/>
            <p:cNvSpPr/>
            <p:nvPr/>
          </p:nvSpPr>
          <p:spPr>
            <a:xfrm>
              <a:off x="1848851"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1" name="tx1251"/>
            <p:cNvSpPr/>
            <p:nvPr/>
          </p:nvSpPr>
          <p:spPr>
            <a:xfrm>
              <a:off x="2116964"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2" name="tx1252"/>
            <p:cNvSpPr/>
            <p:nvPr/>
          </p:nvSpPr>
          <p:spPr>
            <a:xfrm>
              <a:off x="238507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53" name="tx1253"/>
            <p:cNvSpPr/>
            <p:nvPr/>
          </p:nvSpPr>
          <p:spPr>
            <a:xfrm>
              <a:off x="2653189"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4" name="tx1254"/>
            <p:cNvSpPr/>
            <p:nvPr/>
          </p:nvSpPr>
          <p:spPr>
            <a:xfrm>
              <a:off x="2921302"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5" name="tx1255"/>
            <p:cNvSpPr/>
            <p:nvPr/>
          </p:nvSpPr>
          <p:spPr>
            <a:xfrm>
              <a:off x="3189414"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56" name="tx1256"/>
            <p:cNvSpPr/>
            <p:nvPr/>
          </p:nvSpPr>
          <p:spPr>
            <a:xfrm>
              <a:off x="345752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7" name="tx1257"/>
            <p:cNvSpPr/>
            <p:nvPr/>
          </p:nvSpPr>
          <p:spPr>
            <a:xfrm>
              <a:off x="3725639"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58" name="tx1258"/>
            <p:cNvSpPr/>
            <p:nvPr/>
          </p:nvSpPr>
          <p:spPr>
            <a:xfrm>
              <a:off x="3993752"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59" name="tx1259"/>
            <p:cNvSpPr/>
            <p:nvPr/>
          </p:nvSpPr>
          <p:spPr>
            <a:xfrm>
              <a:off x="426186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0" name="tx1260"/>
            <p:cNvSpPr/>
            <p:nvPr/>
          </p:nvSpPr>
          <p:spPr>
            <a:xfrm>
              <a:off x="452997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61" name="tx1261"/>
            <p:cNvSpPr/>
            <p:nvPr/>
          </p:nvSpPr>
          <p:spPr>
            <a:xfrm>
              <a:off x="4798090"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62" name="tx1262"/>
            <p:cNvSpPr/>
            <p:nvPr/>
          </p:nvSpPr>
          <p:spPr>
            <a:xfrm>
              <a:off x="5066202"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63" name="tx1263"/>
            <p:cNvSpPr/>
            <p:nvPr/>
          </p:nvSpPr>
          <p:spPr>
            <a:xfrm>
              <a:off x="533431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64" name="tx1264"/>
            <p:cNvSpPr/>
            <p:nvPr/>
          </p:nvSpPr>
          <p:spPr>
            <a:xfrm>
              <a:off x="560242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65" name="tx1265"/>
            <p:cNvSpPr/>
            <p:nvPr/>
          </p:nvSpPr>
          <p:spPr>
            <a:xfrm>
              <a:off x="5870540"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66" name="tx1266"/>
            <p:cNvSpPr/>
            <p:nvPr/>
          </p:nvSpPr>
          <p:spPr>
            <a:xfrm>
              <a:off x="6138653"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7" name="tx1267"/>
            <p:cNvSpPr/>
            <p:nvPr/>
          </p:nvSpPr>
          <p:spPr>
            <a:xfrm>
              <a:off x="640676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68" name="tx1268"/>
            <p:cNvSpPr/>
            <p:nvPr/>
          </p:nvSpPr>
          <p:spPr>
            <a:xfrm>
              <a:off x="6674878"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69" name="tx1269"/>
            <p:cNvSpPr/>
            <p:nvPr/>
          </p:nvSpPr>
          <p:spPr>
            <a:xfrm>
              <a:off x="6942990"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0" name="tx1270"/>
            <p:cNvSpPr/>
            <p:nvPr/>
          </p:nvSpPr>
          <p:spPr>
            <a:xfrm>
              <a:off x="7211103"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71" name="tx1271"/>
            <p:cNvSpPr/>
            <p:nvPr/>
          </p:nvSpPr>
          <p:spPr>
            <a:xfrm>
              <a:off x="747921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72" name="tx1272"/>
            <p:cNvSpPr/>
            <p:nvPr/>
          </p:nvSpPr>
          <p:spPr>
            <a:xfrm>
              <a:off x="7747328"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73" name="tx1273"/>
            <p:cNvSpPr/>
            <p:nvPr/>
          </p:nvSpPr>
          <p:spPr>
            <a:xfrm>
              <a:off x="8283553"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74" name="tx1274"/>
            <p:cNvSpPr/>
            <p:nvPr/>
          </p:nvSpPr>
          <p:spPr>
            <a:xfrm>
              <a:off x="8551666"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75" name="tx1275"/>
            <p:cNvSpPr/>
            <p:nvPr/>
          </p:nvSpPr>
          <p:spPr>
            <a:xfrm>
              <a:off x="1848851"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276" name="tx1276"/>
            <p:cNvSpPr/>
            <p:nvPr/>
          </p:nvSpPr>
          <p:spPr>
            <a:xfrm>
              <a:off x="2116964"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77" name="tx1277"/>
            <p:cNvSpPr/>
            <p:nvPr/>
          </p:nvSpPr>
          <p:spPr>
            <a:xfrm>
              <a:off x="238507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78" name="tx1278"/>
            <p:cNvSpPr/>
            <p:nvPr/>
          </p:nvSpPr>
          <p:spPr>
            <a:xfrm>
              <a:off x="2653189"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79" name="tx1279"/>
            <p:cNvSpPr/>
            <p:nvPr/>
          </p:nvSpPr>
          <p:spPr>
            <a:xfrm>
              <a:off x="2921302"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80" name="tx1280"/>
            <p:cNvSpPr/>
            <p:nvPr/>
          </p:nvSpPr>
          <p:spPr>
            <a:xfrm>
              <a:off x="3189414"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81" name="tx1281"/>
            <p:cNvSpPr/>
            <p:nvPr/>
          </p:nvSpPr>
          <p:spPr>
            <a:xfrm>
              <a:off x="345752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82" name="tx1282"/>
            <p:cNvSpPr/>
            <p:nvPr/>
          </p:nvSpPr>
          <p:spPr>
            <a:xfrm>
              <a:off x="3725639"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83" name="tx1283"/>
            <p:cNvSpPr/>
            <p:nvPr/>
          </p:nvSpPr>
          <p:spPr>
            <a:xfrm>
              <a:off x="3993752"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84" name="tx1284"/>
            <p:cNvSpPr/>
            <p:nvPr/>
          </p:nvSpPr>
          <p:spPr>
            <a:xfrm>
              <a:off x="426186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85" name="tx1285"/>
            <p:cNvSpPr/>
            <p:nvPr/>
          </p:nvSpPr>
          <p:spPr>
            <a:xfrm>
              <a:off x="452997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86" name="tx1286"/>
            <p:cNvSpPr/>
            <p:nvPr/>
          </p:nvSpPr>
          <p:spPr>
            <a:xfrm>
              <a:off x="4798090"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87" name="tx1287"/>
            <p:cNvSpPr/>
            <p:nvPr/>
          </p:nvSpPr>
          <p:spPr>
            <a:xfrm>
              <a:off x="5066202"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88" name="tx1288"/>
            <p:cNvSpPr/>
            <p:nvPr/>
          </p:nvSpPr>
          <p:spPr>
            <a:xfrm>
              <a:off x="533431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89" name="tx1289"/>
            <p:cNvSpPr/>
            <p:nvPr/>
          </p:nvSpPr>
          <p:spPr>
            <a:xfrm>
              <a:off x="560242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90" name="tx1290"/>
            <p:cNvSpPr/>
            <p:nvPr/>
          </p:nvSpPr>
          <p:spPr>
            <a:xfrm>
              <a:off x="5870540"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91" name="tx1291"/>
            <p:cNvSpPr/>
            <p:nvPr/>
          </p:nvSpPr>
          <p:spPr>
            <a:xfrm>
              <a:off x="6138653"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92" name="tx1292"/>
            <p:cNvSpPr/>
            <p:nvPr/>
          </p:nvSpPr>
          <p:spPr>
            <a:xfrm>
              <a:off x="640676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93" name="tx1293"/>
            <p:cNvSpPr/>
            <p:nvPr/>
          </p:nvSpPr>
          <p:spPr>
            <a:xfrm>
              <a:off x="6674878"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94" name="tx1294"/>
            <p:cNvSpPr/>
            <p:nvPr/>
          </p:nvSpPr>
          <p:spPr>
            <a:xfrm>
              <a:off x="6942990"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95" name="tx1295"/>
            <p:cNvSpPr/>
            <p:nvPr/>
          </p:nvSpPr>
          <p:spPr>
            <a:xfrm>
              <a:off x="7211103"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96" name="tx1296"/>
            <p:cNvSpPr/>
            <p:nvPr/>
          </p:nvSpPr>
          <p:spPr>
            <a:xfrm>
              <a:off x="747921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97" name="tx1297"/>
            <p:cNvSpPr/>
            <p:nvPr/>
          </p:nvSpPr>
          <p:spPr>
            <a:xfrm>
              <a:off x="7747328"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98" name="tx1298"/>
            <p:cNvSpPr/>
            <p:nvPr/>
          </p:nvSpPr>
          <p:spPr>
            <a:xfrm>
              <a:off x="8015441"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99" name="tx1299"/>
            <p:cNvSpPr/>
            <p:nvPr/>
          </p:nvSpPr>
          <p:spPr>
            <a:xfrm>
              <a:off x="8283553"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00" name="tx1300"/>
            <p:cNvSpPr/>
            <p:nvPr/>
          </p:nvSpPr>
          <p:spPr>
            <a:xfrm>
              <a:off x="8551666"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01" name="tx1301"/>
            <p:cNvSpPr/>
            <p:nvPr/>
          </p:nvSpPr>
          <p:spPr>
            <a:xfrm>
              <a:off x="1848851"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02" name="tx1302"/>
            <p:cNvSpPr/>
            <p:nvPr/>
          </p:nvSpPr>
          <p:spPr>
            <a:xfrm>
              <a:off x="2116964"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03" name="tx1303"/>
            <p:cNvSpPr/>
            <p:nvPr/>
          </p:nvSpPr>
          <p:spPr>
            <a:xfrm>
              <a:off x="238507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04" name="tx1304"/>
            <p:cNvSpPr/>
            <p:nvPr/>
          </p:nvSpPr>
          <p:spPr>
            <a:xfrm>
              <a:off x="2653189"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05" name="tx1305"/>
            <p:cNvSpPr/>
            <p:nvPr/>
          </p:nvSpPr>
          <p:spPr>
            <a:xfrm>
              <a:off x="2921302"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06" name="tx1306"/>
            <p:cNvSpPr/>
            <p:nvPr/>
          </p:nvSpPr>
          <p:spPr>
            <a:xfrm>
              <a:off x="3189414"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07" name="tx1307"/>
            <p:cNvSpPr/>
            <p:nvPr/>
          </p:nvSpPr>
          <p:spPr>
            <a:xfrm>
              <a:off x="345752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8" name="tx1308"/>
            <p:cNvSpPr/>
            <p:nvPr/>
          </p:nvSpPr>
          <p:spPr>
            <a:xfrm>
              <a:off x="3725639"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9" name="tx1309"/>
            <p:cNvSpPr/>
            <p:nvPr/>
          </p:nvSpPr>
          <p:spPr>
            <a:xfrm>
              <a:off x="3993752"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10" name="tx1310"/>
            <p:cNvSpPr/>
            <p:nvPr/>
          </p:nvSpPr>
          <p:spPr>
            <a:xfrm>
              <a:off x="426186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11" name="tx1311"/>
            <p:cNvSpPr/>
            <p:nvPr/>
          </p:nvSpPr>
          <p:spPr>
            <a:xfrm>
              <a:off x="452997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12" name="tx1312"/>
            <p:cNvSpPr/>
            <p:nvPr/>
          </p:nvSpPr>
          <p:spPr>
            <a:xfrm>
              <a:off x="4798090"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13" name="tx1313"/>
            <p:cNvSpPr/>
            <p:nvPr/>
          </p:nvSpPr>
          <p:spPr>
            <a:xfrm>
              <a:off x="5066202"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14" name="tx1314"/>
            <p:cNvSpPr/>
            <p:nvPr/>
          </p:nvSpPr>
          <p:spPr>
            <a:xfrm>
              <a:off x="533431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15" name="tx1315"/>
            <p:cNvSpPr/>
            <p:nvPr/>
          </p:nvSpPr>
          <p:spPr>
            <a:xfrm>
              <a:off x="560242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16" name="tx1316"/>
            <p:cNvSpPr/>
            <p:nvPr/>
          </p:nvSpPr>
          <p:spPr>
            <a:xfrm>
              <a:off x="5870540"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17" name="tx1317"/>
            <p:cNvSpPr/>
            <p:nvPr/>
          </p:nvSpPr>
          <p:spPr>
            <a:xfrm>
              <a:off x="6138653"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18" name="tx1318"/>
            <p:cNvSpPr/>
            <p:nvPr/>
          </p:nvSpPr>
          <p:spPr>
            <a:xfrm>
              <a:off x="640676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19" name="tx1319"/>
            <p:cNvSpPr/>
            <p:nvPr/>
          </p:nvSpPr>
          <p:spPr>
            <a:xfrm>
              <a:off x="6674878"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20" name="tx1320"/>
            <p:cNvSpPr/>
            <p:nvPr/>
          </p:nvSpPr>
          <p:spPr>
            <a:xfrm>
              <a:off x="6942990"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21" name="tx1321"/>
            <p:cNvSpPr/>
            <p:nvPr/>
          </p:nvSpPr>
          <p:spPr>
            <a:xfrm>
              <a:off x="7211103"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322" name="tx1322"/>
            <p:cNvSpPr/>
            <p:nvPr/>
          </p:nvSpPr>
          <p:spPr>
            <a:xfrm>
              <a:off x="747921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323" name="tx1323"/>
            <p:cNvSpPr/>
            <p:nvPr/>
          </p:nvSpPr>
          <p:spPr>
            <a:xfrm>
              <a:off x="7747328"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324" name="tx1324"/>
            <p:cNvSpPr/>
            <p:nvPr/>
          </p:nvSpPr>
          <p:spPr>
            <a:xfrm>
              <a:off x="8015441"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25" name="tx1325"/>
            <p:cNvSpPr/>
            <p:nvPr/>
          </p:nvSpPr>
          <p:spPr>
            <a:xfrm>
              <a:off x="8283553"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26" name="tx1326"/>
            <p:cNvSpPr/>
            <p:nvPr/>
          </p:nvSpPr>
          <p:spPr>
            <a:xfrm>
              <a:off x="8551666"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327" name="tx1327"/>
            <p:cNvSpPr/>
            <p:nvPr/>
          </p:nvSpPr>
          <p:spPr>
            <a:xfrm>
              <a:off x="1848851"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8" name="tx1328"/>
            <p:cNvSpPr/>
            <p:nvPr/>
          </p:nvSpPr>
          <p:spPr>
            <a:xfrm>
              <a:off x="2116964"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29" name="tx1329"/>
            <p:cNvSpPr/>
            <p:nvPr/>
          </p:nvSpPr>
          <p:spPr>
            <a:xfrm>
              <a:off x="238507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30" name="tx1330"/>
            <p:cNvSpPr/>
            <p:nvPr/>
          </p:nvSpPr>
          <p:spPr>
            <a:xfrm>
              <a:off x="2653189"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31" name="tx1331"/>
            <p:cNvSpPr/>
            <p:nvPr/>
          </p:nvSpPr>
          <p:spPr>
            <a:xfrm>
              <a:off x="2921302"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32" name="tx1332"/>
            <p:cNvSpPr/>
            <p:nvPr/>
          </p:nvSpPr>
          <p:spPr>
            <a:xfrm>
              <a:off x="3189414"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33" name="tx1333"/>
            <p:cNvSpPr/>
            <p:nvPr/>
          </p:nvSpPr>
          <p:spPr>
            <a:xfrm>
              <a:off x="345752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34" name="tx1334"/>
            <p:cNvSpPr/>
            <p:nvPr/>
          </p:nvSpPr>
          <p:spPr>
            <a:xfrm>
              <a:off x="3725639"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35" name="tx1335"/>
            <p:cNvSpPr/>
            <p:nvPr/>
          </p:nvSpPr>
          <p:spPr>
            <a:xfrm>
              <a:off x="3993752"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6" name="tx1336"/>
            <p:cNvSpPr/>
            <p:nvPr/>
          </p:nvSpPr>
          <p:spPr>
            <a:xfrm>
              <a:off x="426186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7" name="tx1337"/>
            <p:cNvSpPr/>
            <p:nvPr/>
          </p:nvSpPr>
          <p:spPr>
            <a:xfrm>
              <a:off x="452997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38" name="tx1338"/>
            <p:cNvSpPr/>
            <p:nvPr/>
          </p:nvSpPr>
          <p:spPr>
            <a:xfrm>
              <a:off x="4798090"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39" name="tx1339"/>
            <p:cNvSpPr/>
            <p:nvPr/>
          </p:nvSpPr>
          <p:spPr>
            <a:xfrm>
              <a:off x="5066202"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40" name="tx1340"/>
            <p:cNvSpPr/>
            <p:nvPr/>
          </p:nvSpPr>
          <p:spPr>
            <a:xfrm>
              <a:off x="533431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41" name="tx1341"/>
            <p:cNvSpPr/>
            <p:nvPr/>
          </p:nvSpPr>
          <p:spPr>
            <a:xfrm>
              <a:off x="560242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42" name="tx1342"/>
            <p:cNvSpPr/>
            <p:nvPr/>
          </p:nvSpPr>
          <p:spPr>
            <a:xfrm>
              <a:off x="5870540"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43" name="tx1343"/>
            <p:cNvSpPr/>
            <p:nvPr/>
          </p:nvSpPr>
          <p:spPr>
            <a:xfrm>
              <a:off x="6138653"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4" name="tx1344"/>
            <p:cNvSpPr/>
            <p:nvPr/>
          </p:nvSpPr>
          <p:spPr>
            <a:xfrm>
              <a:off x="640676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45" name="tx1345"/>
            <p:cNvSpPr/>
            <p:nvPr/>
          </p:nvSpPr>
          <p:spPr>
            <a:xfrm>
              <a:off x="6674878"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46" name="tx1346"/>
            <p:cNvSpPr/>
            <p:nvPr/>
          </p:nvSpPr>
          <p:spPr>
            <a:xfrm>
              <a:off x="6942990"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47" name="tx1347"/>
            <p:cNvSpPr/>
            <p:nvPr/>
          </p:nvSpPr>
          <p:spPr>
            <a:xfrm>
              <a:off x="7211103"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48" name="tx1348"/>
            <p:cNvSpPr/>
            <p:nvPr/>
          </p:nvSpPr>
          <p:spPr>
            <a:xfrm>
              <a:off x="747921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49" name="tx1349"/>
            <p:cNvSpPr/>
            <p:nvPr/>
          </p:nvSpPr>
          <p:spPr>
            <a:xfrm>
              <a:off x="7747328"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50" name="tx1350"/>
            <p:cNvSpPr/>
            <p:nvPr/>
          </p:nvSpPr>
          <p:spPr>
            <a:xfrm>
              <a:off x="8015441"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51" name="tx1351"/>
            <p:cNvSpPr/>
            <p:nvPr/>
          </p:nvSpPr>
          <p:spPr>
            <a:xfrm>
              <a:off x="8283553"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52" name="tx1352"/>
            <p:cNvSpPr/>
            <p:nvPr/>
          </p:nvSpPr>
          <p:spPr>
            <a:xfrm>
              <a:off x="8551666"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3" name="tx1353"/>
            <p:cNvSpPr/>
            <p:nvPr/>
          </p:nvSpPr>
          <p:spPr>
            <a:xfrm>
              <a:off x="1848851"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54" name="tx1354"/>
            <p:cNvSpPr/>
            <p:nvPr/>
          </p:nvSpPr>
          <p:spPr>
            <a:xfrm>
              <a:off x="2116964"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55" name="tx1355"/>
            <p:cNvSpPr/>
            <p:nvPr/>
          </p:nvSpPr>
          <p:spPr>
            <a:xfrm>
              <a:off x="238507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6" name="tx1356"/>
            <p:cNvSpPr/>
            <p:nvPr/>
          </p:nvSpPr>
          <p:spPr>
            <a:xfrm>
              <a:off x="2653189"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57" name="tx1357"/>
            <p:cNvSpPr/>
            <p:nvPr/>
          </p:nvSpPr>
          <p:spPr>
            <a:xfrm>
              <a:off x="2921302"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58" name="tx1358"/>
            <p:cNvSpPr/>
            <p:nvPr/>
          </p:nvSpPr>
          <p:spPr>
            <a:xfrm>
              <a:off x="3189414"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9" name="tx1359"/>
            <p:cNvSpPr/>
            <p:nvPr/>
          </p:nvSpPr>
          <p:spPr>
            <a:xfrm>
              <a:off x="345752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60" name="tx1360"/>
            <p:cNvSpPr/>
            <p:nvPr/>
          </p:nvSpPr>
          <p:spPr>
            <a:xfrm>
              <a:off x="3725639"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61" name="tx1361"/>
            <p:cNvSpPr/>
            <p:nvPr/>
          </p:nvSpPr>
          <p:spPr>
            <a:xfrm>
              <a:off x="3993752"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2" name="tx1362"/>
            <p:cNvSpPr/>
            <p:nvPr/>
          </p:nvSpPr>
          <p:spPr>
            <a:xfrm>
              <a:off x="426186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3" name="tx1363"/>
            <p:cNvSpPr/>
            <p:nvPr/>
          </p:nvSpPr>
          <p:spPr>
            <a:xfrm>
              <a:off x="452997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4" name="tx1364"/>
            <p:cNvSpPr/>
            <p:nvPr/>
          </p:nvSpPr>
          <p:spPr>
            <a:xfrm>
              <a:off x="4798090"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5" name="tx1365"/>
            <p:cNvSpPr/>
            <p:nvPr/>
          </p:nvSpPr>
          <p:spPr>
            <a:xfrm>
              <a:off x="5066202"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6" name="tx1366"/>
            <p:cNvSpPr/>
            <p:nvPr/>
          </p:nvSpPr>
          <p:spPr>
            <a:xfrm>
              <a:off x="533431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7" name="tx1367"/>
            <p:cNvSpPr/>
            <p:nvPr/>
          </p:nvSpPr>
          <p:spPr>
            <a:xfrm>
              <a:off x="560242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8" name="tx1368"/>
            <p:cNvSpPr/>
            <p:nvPr/>
          </p:nvSpPr>
          <p:spPr>
            <a:xfrm>
              <a:off x="5870540"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69" name="tx1369"/>
            <p:cNvSpPr/>
            <p:nvPr/>
          </p:nvSpPr>
          <p:spPr>
            <a:xfrm>
              <a:off x="6138653"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70" name="tx1370"/>
            <p:cNvSpPr/>
            <p:nvPr/>
          </p:nvSpPr>
          <p:spPr>
            <a:xfrm>
              <a:off x="640676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71" name="tx1371"/>
            <p:cNvSpPr/>
            <p:nvPr/>
          </p:nvSpPr>
          <p:spPr>
            <a:xfrm>
              <a:off x="6674878"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72" name="tx1372"/>
            <p:cNvSpPr/>
            <p:nvPr/>
          </p:nvSpPr>
          <p:spPr>
            <a:xfrm>
              <a:off x="6942990"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73" name="tx1373"/>
            <p:cNvSpPr/>
            <p:nvPr/>
          </p:nvSpPr>
          <p:spPr>
            <a:xfrm>
              <a:off x="7211103"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374" name="tx1374"/>
            <p:cNvSpPr/>
            <p:nvPr/>
          </p:nvSpPr>
          <p:spPr>
            <a:xfrm>
              <a:off x="747921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375" name="tx1375"/>
            <p:cNvSpPr/>
            <p:nvPr/>
          </p:nvSpPr>
          <p:spPr>
            <a:xfrm>
              <a:off x="7747328"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376" name="tx1376"/>
            <p:cNvSpPr/>
            <p:nvPr/>
          </p:nvSpPr>
          <p:spPr>
            <a:xfrm>
              <a:off x="8015441"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77" name="tx1377"/>
            <p:cNvSpPr/>
            <p:nvPr/>
          </p:nvSpPr>
          <p:spPr>
            <a:xfrm>
              <a:off x="8283553"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78" name="tx1378"/>
            <p:cNvSpPr/>
            <p:nvPr/>
          </p:nvSpPr>
          <p:spPr>
            <a:xfrm>
              <a:off x="8551666"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79" name="tx1379"/>
            <p:cNvSpPr/>
            <p:nvPr/>
          </p:nvSpPr>
          <p:spPr>
            <a:xfrm>
              <a:off x="1848851"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80" name="tx1380"/>
            <p:cNvSpPr/>
            <p:nvPr/>
          </p:nvSpPr>
          <p:spPr>
            <a:xfrm>
              <a:off x="2116964"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381" name="tx1381"/>
            <p:cNvSpPr/>
            <p:nvPr/>
          </p:nvSpPr>
          <p:spPr>
            <a:xfrm>
              <a:off x="238507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82" name="tx1382"/>
            <p:cNvSpPr/>
            <p:nvPr/>
          </p:nvSpPr>
          <p:spPr>
            <a:xfrm>
              <a:off x="2653189"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83" name="tx1383"/>
            <p:cNvSpPr/>
            <p:nvPr/>
          </p:nvSpPr>
          <p:spPr>
            <a:xfrm>
              <a:off x="2921302"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84" name="tx1384"/>
            <p:cNvSpPr/>
            <p:nvPr/>
          </p:nvSpPr>
          <p:spPr>
            <a:xfrm>
              <a:off x="3189414"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85" name="tx1385"/>
            <p:cNvSpPr/>
            <p:nvPr/>
          </p:nvSpPr>
          <p:spPr>
            <a:xfrm>
              <a:off x="345752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86" name="tx1386"/>
            <p:cNvSpPr/>
            <p:nvPr/>
          </p:nvSpPr>
          <p:spPr>
            <a:xfrm>
              <a:off x="3725639"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87" name="tx1387"/>
            <p:cNvSpPr/>
            <p:nvPr/>
          </p:nvSpPr>
          <p:spPr>
            <a:xfrm>
              <a:off x="3993752"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88" name="tx1388"/>
            <p:cNvSpPr/>
            <p:nvPr/>
          </p:nvSpPr>
          <p:spPr>
            <a:xfrm>
              <a:off x="426186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89" name="tx1389"/>
            <p:cNvSpPr/>
            <p:nvPr/>
          </p:nvSpPr>
          <p:spPr>
            <a:xfrm>
              <a:off x="452997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0" name="tx1390"/>
            <p:cNvSpPr/>
            <p:nvPr/>
          </p:nvSpPr>
          <p:spPr>
            <a:xfrm>
              <a:off x="4798090"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91" name="tx1391"/>
            <p:cNvSpPr/>
            <p:nvPr/>
          </p:nvSpPr>
          <p:spPr>
            <a:xfrm>
              <a:off x="5066202"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2" name="tx1392"/>
            <p:cNvSpPr/>
            <p:nvPr/>
          </p:nvSpPr>
          <p:spPr>
            <a:xfrm>
              <a:off x="533431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3" name="tx1393"/>
            <p:cNvSpPr/>
            <p:nvPr/>
          </p:nvSpPr>
          <p:spPr>
            <a:xfrm>
              <a:off x="560242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94" name="tx1394"/>
            <p:cNvSpPr/>
            <p:nvPr/>
          </p:nvSpPr>
          <p:spPr>
            <a:xfrm>
              <a:off x="5870540"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395" name="tx1395"/>
            <p:cNvSpPr/>
            <p:nvPr/>
          </p:nvSpPr>
          <p:spPr>
            <a:xfrm>
              <a:off x="6138653"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96" name="tx1396"/>
            <p:cNvSpPr/>
            <p:nvPr/>
          </p:nvSpPr>
          <p:spPr>
            <a:xfrm>
              <a:off x="640676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97" name="tx1397"/>
            <p:cNvSpPr/>
            <p:nvPr/>
          </p:nvSpPr>
          <p:spPr>
            <a:xfrm>
              <a:off x="6674878"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98" name="tx1398"/>
            <p:cNvSpPr/>
            <p:nvPr/>
          </p:nvSpPr>
          <p:spPr>
            <a:xfrm>
              <a:off x="6942990"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99" name="tx1399"/>
            <p:cNvSpPr/>
            <p:nvPr/>
          </p:nvSpPr>
          <p:spPr>
            <a:xfrm>
              <a:off x="7211103"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00" name="tx1400"/>
            <p:cNvSpPr/>
            <p:nvPr/>
          </p:nvSpPr>
          <p:spPr>
            <a:xfrm>
              <a:off x="747921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01" name="tx1401"/>
            <p:cNvSpPr/>
            <p:nvPr/>
          </p:nvSpPr>
          <p:spPr>
            <a:xfrm>
              <a:off x="7747328"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02" name="tx1402"/>
            <p:cNvSpPr/>
            <p:nvPr/>
          </p:nvSpPr>
          <p:spPr>
            <a:xfrm>
              <a:off x="8015441"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03" name="tx1403"/>
            <p:cNvSpPr/>
            <p:nvPr/>
          </p:nvSpPr>
          <p:spPr>
            <a:xfrm>
              <a:off x="8283553"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04" name="tx1404"/>
            <p:cNvSpPr/>
            <p:nvPr/>
          </p:nvSpPr>
          <p:spPr>
            <a:xfrm>
              <a:off x="8551666"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05" name="tx1405"/>
            <p:cNvSpPr/>
            <p:nvPr/>
          </p:nvSpPr>
          <p:spPr>
            <a:xfrm>
              <a:off x="1848851"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06" name="tx1406"/>
            <p:cNvSpPr/>
            <p:nvPr/>
          </p:nvSpPr>
          <p:spPr>
            <a:xfrm>
              <a:off x="2116964"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07" name="tx1407"/>
            <p:cNvSpPr/>
            <p:nvPr/>
          </p:nvSpPr>
          <p:spPr>
            <a:xfrm>
              <a:off x="238507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08" name="tx1408"/>
            <p:cNvSpPr/>
            <p:nvPr/>
          </p:nvSpPr>
          <p:spPr>
            <a:xfrm>
              <a:off x="2653189"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09" name="tx1409"/>
            <p:cNvSpPr/>
            <p:nvPr/>
          </p:nvSpPr>
          <p:spPr>
            <a:xfrm>
              <a:off x="2921302"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10" name="tx1410"/>
            <p:cNvSpPr/>
            <p:nvPr/>
          </p:nvSpPr>
          <p:spPr>
            <a:xfrm>
              <a:off x="3189414"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1" name="tx1411"/>
            <p:cNvSpPr/>
            <p:nvPr/>
          </p:nvSpPr>
          <p:spPr>
            <a:xfrm>
              <a:off x="345752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2" name="tx1412"/>
            <p:cNvSpPr/>
            <p:nvPr/>
          </p:nvSpPr>
          <p:spPr>
            <a:xfrm>
              <a:off x="3725639"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13" name="tx1413"/>
            <p:cNvSpPr/>
            <p:nvPr/>
          </p:nvSpPr>
          <p:spPr>
            <a:xfrm>
              <a:off x="3993752"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4" name="tx1414"/>
            <p:cNvSpPr/>
            <p:nvPr/>
          </p:nvSpPr>
          <p:spPr>
            <a:xfrm>
              <a:off x="426186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15" name="tx1415"/>
            <p:cNvSpPr/>
            <p:nvPr/>
          </p:nvSpPr>
          <p:spPr>
            <a:xfrm>
              <a:off x="452997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16" name="tx1416"/>
            <p:cNvSpPr/>
            <p:nvPr/>
          </p:nvSpPr>
          <p:spPr>
            <a:xfrm>
              <a:off x="4798090"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7" name="tx1417"/>
            <p:cNvSpPr/>
            <p:nvPr/>
          </p:nvSpPr>
          <p:spPr>
            <a:xfrm>
              <a:off x="5066202"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18" name="tx1418"/>
            <p:cNvSpPr/>
            <p:nvPr/>
          </p:nvSpPr>
          <p:spPr>
            <a:xfrm>
              <a:off x="533431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19" name="tx1419"/>
            <p:cNvSpPr/>
            <p:nvPr/>
          </p:nvSpPr>
          <p:spPr>
            <a:xfrm>
              <a:off x="560242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0" name="tx1420"/>
            <p:cNvSpPr/>
            <p:nvPr/>
          </p:nvSpPr>
          <p:spPr>
            <a:xfrm>
              <a:off x="5870540"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21" name="tx1421"/>
            <p:cNvSpPr/>
            <p:nvPr/>
          </p:nvSpPr>
          <p:spPr>
            <a:xfrm>
              <a:off x="6138653"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2" name="tx1422"/>
            <p:cNvSpPr/>
            <p:nvPr/>
          </p:nvSpPr>
          <p:spPr>
            <a:xfrm>
              <a:off x="640676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3" name="tx1423"/>
            <p:cNvSpPr/>
            <p:nvPr/>
          </p:nvSpPr>
          <p:spPr>
            <a:xfrm>
              <a:off x="6674878"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24" name="tx1424"/>
            <p:cNvSpPr/>
            <p:nvPr/>
          </p:nvSpPr>
          <p:spPr>
            <a:xfrm>
              <a:off x="6942990"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5" name="tx1425"/>
            <p:cNvSpPr/>
            <p:nvPr/>
          </p:nvSpPr>
          <p:spPr>
            <a:xfrm>
              <a:off x="7211103"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6" name="tx1426"/>
            <p:cNvSpPr/>
            <p:nvPr/>
          </p:nvSpPr>
          <p:spPr>
            <a:xfrm>
              <a:off x="747921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7" name="tx1427"/>
            <p:cNvSpPr/>
            <p:nvPr/>
          </p:nvSpPr>
          <p:spPr>
            <a:xfrm>
              <a:off x="7747328"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8" name="tx1428"/>
            <p:cNvSpPr/>
            <p:nvPr/>
          </p:nvSpPr>
          <p:spPr>
            <a:xfrm>
              <a:off x="8015441"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9" name="tx1429"/>
            <p:cNvSpPr/>
            <p:nvPr/>
          </p:nvSpPr>
          <p:spPr>
            <a:xfrm>
              <a:off x="8283553"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0" name="tx1430"/>
            <p:cNvSpPr/>
            <p:nvPr/>
          </p:nvSpPr>
          <p:spPr>
            <a:xfrm>
              <a:off x="8551666"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1" name="tx1431"/>
            <p:cNvSpPr/>
            <p:nvPr/>
          </p:nvSpPr>
          <p:spPr>
            <a:xfrm>
              <a:off x="3189414"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432" name="tx1432"/>
            <p:cNvSpPr/>
            <p:nvPr/>
          </p:nvSpPr>
          <p:spPr>
            <a:xfrm>
              <a:off x="345752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33" name="tx1433"/>
            <p:cNvSpPr/>
            <p:nvPr/>
          </p:nvSpPr>
          <p:spPr>
            <a:xfrm>
              <a:off x="3725639"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34" name="tx1434"/>
            <p:cNvSpPr/>
            <p:nvPr/>
          </p:nvSpPr>
          <p:spPr>
            <a:xfrm>
              <a:off x="3993752"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435" name="tx1435"/>
            <p:cNvSpPr/>
            <p:nvPr/>
          </p:nvSpPr>
          <p:spPr>
            <a:xfrm>
              <a:off x="426186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36" name="tx1436"/>
            <p:cNvSpPr/>
            <p:nvPr/>
          </p:nvSpPr>
          <p:spPr>
            <a:xfrm>
              <a:off x="452997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37" name="tx1437"/>
            <p:cNvSpPr/>
            <p:nvPr/>
          </p:nvSpPr>
          <p:spPr>
            <a:xfrm>
              <a:off x="4798090"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38" name="tx1438"/>
            <p:cNvSpPr/>
            <p:nvPr/>
          </p:nvSpPr>
          <p:spPr>
            <a:xfrm>
              <a:off x="5066202"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39" name="tx1439"/>
            <p:cNvSpPr/>
            <p:nvPr/>
          </p:nvSpPr>
          <p:spPr>
            <a:xfrm>
              <a:off x="533431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40" name="tx1440"/>
            <p:cNvSpPr/>
            <p:nvPr/>
          </p:nvSpPr>
          <p:spPr>
            <a:xfrm>
              <a:off x="560242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41" name="tx1441"/>
            <p:cNvSpPr/>
            <p:nvPr/>
          </p:nvSpPr>
          <p:spPr>
            <a:xfrm>
              <a:off x="5870540"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442" name="tx1442"/>
            <p:cNvSpPr/>
            <p:nvPr/>
          </p:nvSpPr>
          <p:spPr>
            <a:xfrm>
              <a:off x="640676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443" name="tx1443"/>
            <p:cNvSpPr/>
            <p:nvPr/>
          </p:nvSpPr>
          <p:spPr>
            <a:xfrm>
              <a:off x="8283553"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444" name="tx1444"/>
            <p:cNvSpPr/>
            <p:nvPr/>
          </p:nvSpPr>
          <p:spPr>
            <a:xfrm>
              <a:off x="1848851"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45" name="tx1445"/>
            <p:cNvSpPr/>
            <p:nvPr/>
          </p:nvSpPr>
          <p:spPr>
            <a:xfrm>
              <a:off x="2116964"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46" name="tx1446"/>
            <p:cNvSpPr/>
            <p:nvPr/>
          </p:nvSpPr>
          <p:spPr>
            <a:xfrm>
              <a:off x="238507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47" name="tx1447"/>
            <p:cNvSpPr/>
            <p:nvPr/>
          </p:nvSpPr>
          <p:spPr>
            <a:xfrm>
              <a:off x="2653189"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48" name="tx1448"/>
            <p:cNvSpPr/>
            <p:nvPr/>
          </p:nvSpPr>
          <p:spPr>
            <a:xfrm>
              <a:off x="2921302"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49" name="tx1449"/>
            <p:cNvSpPr/>
            <p:nvPr/>
          </p:nvSpPr>
          <p:spPr>
            <a:xfrm>
              <a:off x="3189414"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0" name="tx1450"/>
            <p:cNvSpPr/>
            <p:nvPr/>
          </p:nvSpPr>
          <p:spPr>
            <a:xfrm>
              <a:off x="345752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51" name="tx1451"/>
            <p:cNvSpPr/>
            <p:nvPr/>
          </p:nvSpPr>
          <p:spPr>
            <a:xfrm>
              <a:off x="3725639"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52" name="tx1452"/>
            <p:cNvSpPr/>
            <p:nvPr/>
          </p:nvSpPr>
          <p:spPr>
            <a:xfrm>
              <a:off x="3993752"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53" name="tx1453"/>
            <p:cNvSpPr/>
            <p:nvPr/>
          </p:nvSpPr>
          <p:spPr>
            <a:xfrm>
              <a:off x="426186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54" name="tx1454"/>
            <p:cNvSpPr/>
            <p:nvPr/>
          </p:nvSpPr>
          <p:spPr>
            <a:xfrm>
              <a:off x="452997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55" name="tx1455"/>
            <p:cNvSpPr/>
            <p:nvPr/>
          </p:nvSpPr>
          <p:spPr>
            <a:xfrm>
              <a:off x="4798090"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56" name="tx1456"/>
            <p:cNvSpPr/>
            <p:nvPr/>
          </p:nvSpPr>
          <p:spPr>
            <a:xfrm>
              <a:off x="5066202"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7" name="tx1457"/>
            <p:cNvSpPr/>
            <p:nvPr/>
          </p:nvSpPr>
          <p:spPr>
            <a:xfrm>
              <a:off x="533431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58" name="tx1458"/>
            <p:cNvSpPr/>
            <p:nvPr/>
          </p:nvSpPr>
          <p:spPr>
            <a:xfrm>
              <a:off x="560242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59" name="tx1459"/>
            <p:cNvSpPr/>
            <p:nvPr/>
          </p:nvSpPr>
          <p:spPr>
            <a:xfrm>
              <a:off x="5870540"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0" name="tx1460"/>
            <p:cNvSpPr/>
            <p:nvPr/>
          </p:nvSpPr>
          <p:spPr>
            <a:xfrm>
              <a:off x="6138653"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61" name="tx1461"/>
            <p:cNvSpPr/>
            <p:nvPr/>
          </p:nvSpPr>
          <p:spPr>
            <a:xfrm>
              <a:off x="640676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62" name="tx1462"/>
            <p:cNvSpPr/>
            <p:nvPr/>
          </p:nvSpPr>
          <p:spPr>
            <a:xfrm>
              <a:off x="6674878"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63" name="tx1463"/>
            <p:cNvSpPr/>
            <p:nvPr/>
          </p:nvSpPr>
          <p:spPr>
            <a:xfrm>
              <a:off x="6942990"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64" name="tx1464"/>
            <p:cNvSpPr/>
            <p:nvPr/>
          </p:nvSpPr>
          <p:spPr>
            <a:xfrm>
              <a:off x="7211103"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65" name="tx1465"/>
            <p:cNvSpPr/>
            <p:nvPr/>
          </p:nvSpPr>
          <p:spPr>
            <a:xfrm>
              <a:off x="747921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66" name="tx1466"/>
            <p:cNvSpPr/>
            <p:nvPr/>
          </p:nvSpPr>
          <p:spPr>
            <a:xfrm>
              <a:off x="7747328"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67" name="tx1467"/>
            <p:cNvSpPr/>
            <p:nvPr/>
          </p:nvSpPr>
          <p:spPr>
            <a:xfrm>
              <a:off x="8015441"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68" name="tx1468"/>
            <p:cNvSpPr/>
            <p:nvPr/>
          </p:nvSpPr>
          <p:spPr>
            <a:xfrm>
              <a:off x="8283553"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69" name="tx1469"/>
            <p:cNvSpPr/>
            <p:nvPr/>
          </p:nvSpPr>
          <p:spPr>
            <a:xfrm>
              <a:off x="8551666"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70" name="tx1470"/>
            <p:cNvSpPr/>
            <p:nvPr/>
          </p:nvSpPr>
          <p:spPr>
            <a:xfrm>
              <a:off x="1848851"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71" name="tx1471"/>
            <p:cNvSpPr/>
            <p:nvPr/>
          </p:nvSpPr>
          <p:spPr>
            <a:xfrm>
              <a:off x="2116964"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72" name="tx1472"/>
            <p:cNvSpPr/>
            <p:nvPr/>
          </p:nvSpPr>
          <p:spPr>
            <a:xfrm>
              <a:off x="238507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73" name="tx1473"/>
            <p:cNvSpPr/>
            <p:nvPr/>
          </p:nvSpPr>
          <p:spPr>
            <a:xfrm>
              <a:off x="2653189"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74" name="tx1474"/>
            <p:cNvSpPr/>
            <p:nvPr/>
          </p:nvSpPr>
          <p:spPr>
            <a:xfrm>
              <a:off x="2921302"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75" name="tx1475"/>
            <p:cNvSpPr/>
            <p:nvPr/>
          </p:nvSpPr>
          <p:spPr>
            <a:xfrm>
              <a:off x="3189414"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76" name="tx1476"/>
            <p:cNvSpPr/>
            <p:nvPr/>
          </p:nvSpPr>
          <p:spPr>
            <a:xfrm>
              <a:off x="345752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77" name="tx1477"/>
            <p:cNvSpPr/>
            <p:nvPr/>
          </p:nvSpPr>
          <p:spPr>
            <a:xfrm>
              <a:off x="3725639"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78" name="tx1478"/>
            <p:cNvSpPr/>
            <p:nvPr/>
          </p:nvSpPr>
          <p:spPr>
            <a:xfrm>
              <a:off x="3993752"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79" name="tx1479"/>
            <p:cNvSpPr/>
            <p:nvPr/>
          </p:nvSpPr>
          <p:spPr>
            <a:xfrm>
              <a:off x="426186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80" name="tx1480"/>
            <p:cNvSpPr/>
            <p:nvPr/>
          </p:nvSpPr>
          <p:spPr>
            <a:xfrm>
              <a:off x="452997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81" name="tx1481"/>
            <p:cNvSpPr/>
            <p:nvPr/>
          </p:nvSpPr>
          <p:spPr>
            <a:xfrm>
              <a:off x="4798090"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82" name="tx1482"/>
            <p:cNvSpPr/>
            <p:nvPr/>
          </p:nvSpPr>
          <p:spPr>
            <a:xfrm>
              <a:off x="5066202"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83" name="tx1483"/>
            <p:cNvSpPr/>
            <p:nvPr/>
          </p:nvSpPr>
          <p:spPr>
            <a:xfrm>
              <a:off x="533431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84" name="tx1484"/>
            <p:cNvSpPr/>
            <p:nvPr/>
          </p:nvSpPr>
          <p:spPr>
            <a:xfrm>
              <a:off x="560242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85" name="tx1485"/>
            <p:cNvSpPr/>
            <p:nvPr/>
          </p:nvSpPr>
          <p:spPr>
            <a:xfrm>
              <a:off x="5870540"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86" name="tx1486"/>
            <p:cNvSpPr/>
            <p:nvPr/>
          </p:nvSpPr>
          <p:spPr>
            <a:xfrm>
              <a:off x="6138653"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87" name="tx1487"/>
            <p:cNvSpPr/>
            <p:nvPr/>
          </p:nvSpPr>
          <p:spPr>
            <a:xfrm>
              <a:off x="640676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88" name="tx1488"/>
            <p:cNvSpPr/>
            <p:nvPr/>
          </p:nvSpPr>
          <p:spPr>
            <a:xfrm>
              <a:off x="6674878"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89" name="tx1489"/>
            <p:cNvSpPr/>
            <p:nvPr/>
          </p:nvSpPr>
          <p:spPr>
            <a:xfrm>
              <a:off x="6942990"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90" name="tx1490"/>
            <p:cNvSpPr/>
            <p:nvPr/>
          </p:nvSpPr>
          <p:spPr>
            <a:xfrm>
              <a:off x="7211103"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91" name="tx1491"/>
            <p:cNvSpPr/>
            <p:nvPr/>
          </p:nvSpPr>
          <p:spPr>
            <a:xfrm>
              <a:off x="747921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92" name="tx1492"/>
            <p:cNvSpPr/>
            <p:nvPr/>
          </p:nvSpPr>
          <p:spPr>
            <a:xfrm>
              <a:off x="7747328"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93" name="tx1493"/>
            <p:cNvSpPr/>
            <p:nvPr/>
          </p:nvSpPr>
          <p:spPr>
            <a:xfrm>
              <a:off x="8015441"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94" name="tx1494"/>
            <p:cNvSpPr/>
            <p:nvPr/>
          </p:nvSpPr>
          <p:spPr>
            <a:xfrm>
              <a:off x="8283553"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95" name="tx1495"/>
            <p:cNvSpPr/>
            <p:nvPr/>
          </p:nvSpPr>
          <p:spPr>
            <a:xfrm>
              <a:off x="8551666"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96" name="tx1496"/>
            <p:cNvSpPr/>
            <p:nvPr/>
          </p:nvSpPr>
          <p:spPr>
            <a:xfrm>
              <a:off x="1848851"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97" name="tx1497"/>
            <p:cNvSpPr/>
            <p:nvPr/>
          </p:nvSpPr>
          <p:spPr>
            <a:xfrm>
              <a:off x="2116964"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98" name="tx1498"/>
            <p:cNvSpPr/>
            <p:nvPr/>
          </p:nvSpPr>
          <p:spPr>
            <a:xfrm>
              <a:off x="238507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99" name="tx1499"/>
            <p:cNvSpPr/>
            <p:nvPr/>
          </p:nvSpPr>
          <p:spPr>
            <a:xfrm>
              <a:off x="2653189"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00" name="tx1500"/>
            <p:cNvSpPr/>
            <p:nvPr/>
          </p:nvSpPr>
          <p:spPr>
            <a:xfrm>
              <a:off x="2921302"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01" name="tx1501"/>
            <p:cNvSpPr/>
            <p:nvPr/>
          </p:nvSpPr>
          <p:spPr>
            <a:xfrm>
              <a:off x="3189414"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02" name="tx1502"/>
            <p:cNvSpPr/>
            <p:nvPr/>
          </p:nvSpPr>
          <p:spPr>
            <a:xfrm>
              <a:off x="345752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03" name="tx1503"/>
            <p:cNvSpPr/>
            <p:nvPr/>
          </p:nvSpPr>
          <p:spPr>
            <a:xfrm>
              <a:off x="3725639"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04" name="tx1504"/>
            <p:cNvSpPr/>
            <p:nvPr/>
          </p:nvSpPr>
          <p:spPr>
            <a:xfrm>
              <a:off x="3993752"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05" name="tx1505"/>
            <p:cNvSpPr/>
            <p:nvPr/>
          </p:nvSpPr>
          <p:spPr>
            <a:xfrm>
              <a:off x="426186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6" name="tx1506"/>
            <p:cNvSpPr/>
            <p:nvPr/>
          </p:nvSpPr>
          <p:spPr>
            <a:xfrm>
              <a:off x="452997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7" name="tx1507"/>
            <p:cNvSpPr/>
            <p:nvPr/>
          </p:nvSpPr>
          <p:spPr>
            <a:xfrm>
              <a:off x="4798090"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08" name="tx1508"/>
            <p:cNvSpPr/>
            <p:nvPr/>
          </p:nvSpPr>
          <p:spPr>
            <a:xfrm>
              <a:off x="5066202"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09" name="tx1509"/>
            <p:cNvSpPr/>
            <p:nvPr/>
          </p:nvSpPr>
          <p:spPr>
            <a:xfrm>
              <a:off x="533431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10" name="tx1510"/>
            <p:cNvSpPr/>
            <p:nvPr/>
          </p:nvSpPr>
          <p:spPr>
            <a:xfrm>
              <a:off x="560242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11" name="tx1511"/>
            <p:cNvSpPr/>
            <p:nvPr/>
          </p:nvSpPr>
          <p:spPr>
            <a:xfrm>
              <a:off x="5870540"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12" name="tx1512"/>
            <p:cNvSpPr/>
            <p:nvPr/>
          </p:nvSpPr>
          <p:spPr>
            <a:xfrm>
              <a:off x="6138653"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13" name="tx1513"/>
            <p:cNvSpPr/>
            <p:nvPr/>
          </p:nvSpPr>
          <p:spPr>
            <a:xfrm>
              <a:off x="640676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14" name="tx1514"/>
            <p:cNvSpPr/>
            <p:nvPr/>
          </p:nvSpPr>
          <p:spPr>
            <a:xfrm>
              <a:off x="6674878"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15" name="tx1515"/>
            <p:cNvSpPr/>
            <p:nvPr/>
          </p:nvSpPr>
          <p:spPr>
            <a:xfrm>
              <a:off x="6942990"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16" name="tx1516"/>
            <p:cNvSpPr/>
            <p:nvPr/>
          </p:nvSpPr>
          <p:spPr>
            <a:xfrm>
              <a:off x="7211103"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17" name="tx1517"/>
            <p:cNvSpPr/>
            <p:nvPr/>
          </p:nvSpPr>
          <p:spPr>
            <a:xfrm>
              <a:off x="747921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18" name="tx1518"/>
            <p:cNvSpPr/>
            <p:nvPr/>
          </p:nvSpPr>
          <p:spPr>
            <a:xfrm>
              <a:off x="7747328"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19" name="tx1519"/>
            <p:cNvSpPr/>
            <p:nvPr/>
          </p:nvSpPr>
          <p:spPr>
            <a:xfrm>
              <a:off x="8015441"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20" name="tx1520"/>
            <p:cNvSpPr/>
            <p:nvPr/>
          </p:nvSpPr>
          <p:spPr>
            <a:xfrm>
              <a:off x="8283553"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21" name="tx1521"/>
            <p:cNvSpPr/>
            <p:nvPr/>
          </p:nvSpPr>
          <p:spPr>
            <a:xfrm>
              <a:off x="8551666"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22" name="tx1522"/>
            <p:cNvSpPr/>
            <p:nvPr/>
          </p:nvSpPr>
          <p:spPr>
            <a:xfrm>
              <a:off x="1848851"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23" name="tx1523"/>
            <p:cNvSpPr/>
            <p:nvPr/>
          </p:nvSpPr>
          <p:spPr>
            <a:xfrm>
              <a:off x="2116964"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24" name="tx1524"/>
            <p:cNvSpPr/>
            <p:nvPr/>
          </p:nvSpPr>
          <p:spPr>
            <a:xfrm>
              <a:off x="238507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25" name="tx1525"/>
            <p:cNvSpPr/>
            <p:nvPr/>
          </p:nvSpPr>
          <p:spPr>
            <a:xfrm>
              <a:off x="2653189"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26" name="tx1526"/>
            <p:cNvSpPr/>
            <p:nvPr/>
          </p:nvSpPr>
          <p:spPr>
            <a:xfrm>
              <a:off x="2921302"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27" name="tx1527"/>
            <p:cNvSpPr/>
            <p:nvPr/>
          </p:nvSpPr>
          <p:spPr>
            <a:xfrm>
              <a:off x="3189414"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28" name="tx1528"/>
            <p:cNvSpPr/>
            <p:nvPr/>
          </p:nvSpPr>
          <p:spPr>
            <a:xfrm>
              <a:off x="345752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29" name="tx1529"/>
            <p:cNvSpPr/>
            <p:nvPr/>
          </p:nvSpPr>
          <p:spPr>
            <a:xfrm>
              <a:off x="3725639"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0" name="tx1530"/>
            <p:cNvSpPr/>
            <p:nvPr/>
          </p:nvSpPr>
          <p:spPr>
            <a:xfrm>
              <a:off x="3993752"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1" name="tx1531"/>
            <p:cNvSpPr/>
            <p:nvPr/>
          </p:nvSpPr>
          <p:spPr>
            <a:xfrm>
              <a:off x="426186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2" name="tx1532"/>
            <p:cNvSpPr/>
            <p:nvPr/>
          </p:nvSpPr>
          <p:spPr>
            <a:xfrm>
              <a:off x="452997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3" name="tx1533"/>
            <p:cNvSpPr/>
            <p:nvPr/>
          </p:nvSpPr>
          <p:spPr>
            <a:xfrm>
              <a:off x="4798090"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4" name="tx1534"/>
            <p:cNvSpPr/>
            <p:nvPr/>
          </p:nvSpPr>
          <p:spPr>
            <a:xfrm>
              <a:off x="5066202"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5" name="tx1535"/>
            <p:cNvSpPr/>
            <p:nvPr/>
          </p:nvSpPr>
          <p:spPr>
            <a:xfrm>
              <a:off x="533431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6" name="tx1536"/>
            <p:cNvSpPr/>
            <p:nvPr/>
          </p:nvSpPr>
          <p:spPr>
            <a:xfrm>
              <a:off x="560242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7" name="tx1537"/>
            <p:cNvSpPr/>
            <p:nvPr/>
          </p:nvSpPr>
          <p:spPr>
            <a:xfrm>
              <a:off x="5870540"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8" name="tx1538"/>
            <p:cNvSpPr/>
            <p:nvPr/>
          </p:nvSpPr>
          <p:spPr>
            <a:xfrm>
              <a:off x="6138653"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9" name="tx1539"/>
            <p:cNvSpPr/>
            <p:nvPr/>
          </p:nvSpPr>
          <p:spPr>
            <a:xfrm>
              <a:off x="640676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0" name="tx1540"/>
            <p:cNvSpPr/>
            <p:nvPr/>
          </p:nvSpPr>
          <p:spPr>
            <a:xfrm>
              <a:off x="6674878"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1" name="tx1541"/>
            <p:cNvSpPr/>
            <p:nvPr/>
          </p:nvSpPr>
          <p:spPr>
            <a:xfrm>
              <a:off x="6942990"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2" name="tx1542"/>
            <p:cNvSpPr/>
            <p:nvPr/>
          </p:nvSpPr>
          <p:spPr>
            <a:xfrm>
              <a:off x="7211103"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3" name="tx1543"/>
            <p:cNvSpPr/>
            <p:nvPr/>
          </p:nvSpPr>
          <p:spPr>
            <a:xfrm>
              <a:off x="747921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4" name="tx1544"/>
            <p:cNvSpPr/>
            <p:nvPr/>
          </p:nvSpPr>
          <p:spPr>
            <a:xfrm>
              <a:off x="7747328"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5" name="tx1545"/>
            <p:cNvSpPr/>
            <p:nvPr/>
          </p:nvSpPr>
          <p:spPr>
            <a:xfrm>
              <a:off x="8015441"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6" name="tx1546"/>
            <p:cNvSpPr/>
            <p:nvPr/>
          </p:nvSpPr>
          <p:spPr>
            <a:xfrm>
              <a:off x="8283553"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47" name="tx1547"/>
            <p:cNvSpPr/>
            <p:nvPr/>
          </p:nvSpPr>
          <p:spPr>
            <a:xfrm>
              <a:off x="8551666"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48" name="tx1548"/>
            <p:cNvSpPr/>
            <p:nvPr/>
          </p:nvSpPr>
          <p:spPr>
            <a:xfrm>
              <a:off x="1848851"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9" name="tx1549"/>
            <p:cNvSpPr/>
            <p:nvPr/>
          </p:nvSpPr>
          <p:spPr>
            <a:xfrm>
              <a:off x="2116964"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0" name="tx1550"/>
            <p:cNvSpPr/>
            <p:nvPr/>
          </p:nvSpPr>
          <p:spPr>
            <a:xfrm>
              <a:off x="238507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1" name="tx1551"/>
            <p:cNvSpPr/>
            <p:nvPr/>
          </p:nvSpPr>
          <p:spPr>
            <a:xfrm>
              <a:off x="2653189"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2" name="tx1552"/>
            <p:cNvSpPr/>
            <p:nvPr/>
          </p:nvSpPr>
          <p:spPr>
            <a:xfrm>
              <a:off x="2921302"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3" name="tx1553"/>
            <p:cNvSpPr/>
            <p:nvPr/>
          </p:nvSpPr>
          <p:spPr>
            <a:xfrm>
              <a:off x="3189414"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54" name="tx1554"/>
            <p:cNvSpPr/>
            <p:nvPr/>
          </p:nvSpPr>
          <p:spPr>
            <a:xfrm>
              <a:off x="345752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55" name="tx1555"/>
            <p:cNvSpPr/>
            <p:nvPr/>
          </p:nvSpPr>
          <p:spPr>
            <a:xfrm>
              <a:off x="3725639"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56" name="tx1556"/>
            <p:cNvSpPr/>
            <p:nvPr/>
          </p:nvSpPr>
          <p:spPr>
            <a:xfrm>
              <a:off x="3993752"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57" name="tx1557"/>
            <p:cNvSpPr/>
            <p:nvPr/>
          </p:nvSpPr>
          <p:spPr>
            <a:xfrm>
              <a:off x="426186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58" name="tx1558"/>
            <p:cNvSpPr/>
            <p:nvPr/>
          </p:nvSpPr>
          <p:spPr>
            <a:xfrm>
              <a:off x="452997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59" name="tx1559"/>
            <p:cNvSpPr/>
            <p:nvPr/>
          </p:nvSpPr>
          <p:spPr>
            <a:xfrm>
              <a:off x="4798090"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60" name="tx1560"/>
            <p:cNvSpPr/>
            <p:nvPr/>
          </p:nvSpPr>
          <p:spPr>
            <a:xfrm>
              <a:off x="5066202"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61" name="tx1561"/>
            <p:cNvSpPr/>
            <p:nvPr/>
          </p:nvSpPr>
          <p:spPr>
            <a:xfrm>
              <a:off x="533431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62" name="tx1562"/>
            <p:cNvSpPr/>
            <p:nvPr/>
          </p:nvSpPr>
          <p:spPr>
            <a:xfrm>
              <a:off x="560242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63" name="tx1563"/>
            <p:cNvSpPr/>
            <p:nvPr/>
          </p:nvSpPr>
          <p:spPr>
            <a:xfrm>
              <a:off x="5870540"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64" name="tx1564"/>
            <p:cNvSpPr/>
            <p:nvPr/>
          </p:nvSpPr>
          <p:spPr>
            <a:xfrm>
              <a:off x="6138653"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65" name="tx1565"/>
            <p:cNvSpPr/>
            <p:nvPr/>
          </p:nvSpPr>
          <p:spPr>
            <a:xfrm>
              <a:off x="640676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66" name="tx1566"/>
            <p:cNvSpPr/>
            <p:nvPr/>
          </p:nvSpPr>
          <p:spPr>
            <a:xfrm>
              <a:off x="6674878"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7" name="tx1567"/>
            <p:cNvSpPr/>
            <p:nvPr/>
          </p:nvSpPr>
          <p:spPr>
            <a:xfrm>
              <a:off x="6942990"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8" name="tx1568"/>
            <p:cNvSpPr/>
            <p:nvPr/>
          </p:nvSpPr>
          <p:spPr>
            <a:xfrm>
              <a:off x="7211103"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69" name="tx1569"/>
            <p:cNvSpPr/>
            <p:nvPr/>
          </p:nvSpPr>
          <p:spPr>
            <a:xfrm>
              <a:off x="747921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70" name="tx1570"/>
            <p:cNvSpPr/>
            <p:nvPr/>
          </p:nvSpPr>
          <p:spPr>
            <a:xfrm>
              <a:off x="7747328"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71" name="tx1571"/>
            <p:cNvSpPr/>
            <p:nvPr/>
          </p:nvSpPr>
          <p:spPr>
            <a:xfrm>
              <a:off x="8015441"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72" name="tx1572"/>
            <p:cNvSpPr/>
            <p:nvPr/>
          </p:nvSpPr>
          <p:spPr>
            <a:xfrm>
              <a:off x="8283553"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73" name="tx1573"/>
            <p:cNvSpPr/>
            <p:nvPr/>
          </p:nvSpPr>
          <p:spPr>
            <a:xfrm>
              <a:off x="8551666"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74" name="tx1574"/>
            <p:cNvSpPr/>
            <p:nvPr/>
          </p:nvSpPr>
          <p:spPr>
            <a:xfrm>
              <a:off x="1848851"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75" name="tx1575"/>
            <p:cNvSpPr/>
            <p:nvPr/>
          </p:nvSpPr>
          <p:spPr>
            <a:xfrm>
              <a:off x="2116964"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76" name="tx1576"/>
            <p:cNvSpPr/>
            <p:nvPr/>
          </p:nvSpPr>
          <p:spPr>
            <a:xfrm>
              <a:off x="238507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77" name="tx1577"/>
            <p:cNvSpPr/>
            <p:nvPr/>
          </p:nvSpPr>
          <p:spPr>
            <a:xfrm>
              <a:off x="2653189"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78" name="tx1578"/>
            <p:cNvSpPr/>
            <p:nvPr/>
          </p:nvSpPr>
          <p:spPr>
            <a:xfrm>
              <a:off x="2921302"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79" name="tx1579"/>
            <p:cNvSpPr/>
            <p:nvPr/>
          </p:nvSpPr>
          <p:spPr>
            <a:xfrm>
              <a:off x="3189414"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0" name="tx1580"/>
            <p:cNvSpPr/>
            <p:nvPr/>
          </p:nvSpPr>
          <p:spPr>
            <a:xfrm>
              <a:off x="345752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1" name="tx1581"/>
            <p:cNvSpPr/>
            <p:nvPr/>
          </p:nvSpPr>
          <p:spPr>
            <a:xfrm>
              <a:off x="3725639"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82" name="tx1582"/>
            <p:cNvSpPr/>
            <p:nvPr/>
          </p:nvSpPr>
          <p:spPr>
            <a:xfrm>
              <a:off x="3993752"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83" name="tx1583"/>
            <p:cNvSpPr/>
            <p:nvPr/>
          </p:nvSpPr>
          <p:spPr>
            <a:xfrm>
              <a:off x="426186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84" name="tx1584"/>
            <p:cNvSpPr/>
            <p:nvPr/>
          </p:nvSpPr>
          <p:spPr>
            <a:xfrm>
              <a:off x="452997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5" name="tx1585"/>
            <p:cNvSpPr/>
            <p:nvPr/>
          </p:nvSpPr>
          <p:spPr>
            <a:xfrm>
              <a:off x="4798090"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86" name="tx1586"/>
            <p:cNvSpPr/>
            <p:nvPr/>
          </p:nvSpPr>
          <p:spPr>
            <a:xfrm>
              <a:off x="5066202"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7" name="tx1587"/>
            <p:cNvSpPr/>
            <p:nvPr/>
          </p:nvSpPr>
          <p:spPr>
            <a:xfrm>
              <a:off x="533431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8" name="tx1588"/>
            <p:cNvSpPr/>
            <p:nvPr/>
          </p:nvSpPr>
          <p:spPr>
            <a:xfrm>
              <a:off x="560242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9" name="tx1589"/>
            <p:cNvSpPr/>
            <p:nvPr/>
          </p:nvSpPr>
          <p:spPr>
            <a:xfrm>
              <a:off x="5870540"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0" name="tx1590"/>
            <p:cNvSpPr/>
            <p:nvPr/>
          </p:nvSpPr>
          <p:spPr>
            <a:xfrm>
              <a:off x="6138653"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1" name="tx1591"/>
            <p:cNvSpPr/>
            <p:nvPr/>
          </p:nvSpPr>
          <p:spPr>
            <a:xfrm>
              <a:off x="640676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2" name="tx1592"/>
            <p:cNvSpPr/>
            <p:nvPr/>
          </p:nvSpPr>
          <p:spPr>
            <a:xfrm>
              <a:off x="6674878"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93" name="tx1593"/>
            <p:cNvSpPr/>
            <p:nvPr/>
          </p:nvSpPr>
          <p:spPr>
            <a:xfrm>
              <a:off x="6942990"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94" name="tx1594"/>
            <p:cNvSpPr/>
            <p:nvPr/>
          </p:nvSpPr>
          <p:spPr>
            <a:xfrm>
              <a:off x="7211103"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95" name="tx1595"/>
            <p:cNvSpPr/>
            <p:nvPr/>
          </p:nvSpPr>
          <p:spPr>
            <a:xfrm>
              <a:off x="747921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96" name="tx1596"/>
            <p:cNvSpPr/>
            <p:nvPr/>
          </p:nvSpPr>
          <p:spPr>
            <a:xfrm>
              <a:off x="7747328"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97" name="tx1597"/>
            <p:cNvSpPr/>
            <p:nvPr/>
          </p:nvSpPr>
          <p:spPr>
            <a:xfrm>
              <a:off x="8015441"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98" name="tx1598"/>
            <p:cNvSpPr/>
            <p:nvPr/>
          </p:nvSpPr>
          <p:spPr>
            <a:xfrm>
              <a:off x="8283553"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99" name="tx1599"/>
            <p:cNvSpPr/>
            <p:nvPr/>
          </p:nvSpPr>
          <p:spPr>
            <a:xfrm>
              <a:off x="8551666"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00" name="tx1600"/>
            <p:cNvSpPr/>
            <p:nvPr/>
          </p:nvSpPr>
          <p:spPr>
            <a:xfrm>
              <a:off x="1848851"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01" name="tx1601"/>
            <p:cNvSpPr/>
            <p:nvPr/>
          </p:nvSpPr>
          <p:spPr>
            <a:xfrm>
              <a:off x="2116964"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2" name="tx1602"/>
            <p:cNvSpPr/>
            <p:nvPr/>
          </p:nvSpPr>
          <p:spPr>
            <a:xfrm>
              <a:off x="238507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3" name="tx1603"/>
            <p:cNvSpPr/>
            <p:nvPr/>
          </p:nvSpPr>
          <p:spPr>
            <a:xfrm>
              <a:off x="2653189"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4" name="tx1604"/>
            <p:cNvSpPr/>
            <p:nvPr/>
          </p:nvSpPr>
          <p:spPr>
            <a:xfrm>
              <a:off x="2921302"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05" name="tx1605"/>
            <p:cNvSpPr/>
            <p:nvPr/>
          </p:nvSpPr>
          <p:spPr>
            <a:xfrm>
              <a:off x="3189414"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06" name="tx1606"/>
            <p:cNvSpPr/>
            <p:nvPr/>
          </p:nvSpPr>
          <p:spPr>
            <a:xfrm>
              <a:off x="345752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7" name="tx1607"/>
            <p:cNvSpPr/>
            <p:nvPr/>
          </p:nvSpPr>
          <p:spPr>
            <a:xfrm>
              <a:off x="3725639"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08" name="tx1608"/>
            <p:cNvSpPr/>
            <p:nvPr/>
          </p:nvSpPr>
          <p:spPr>
            <a:xfrm>
              <a:off x="3993752"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09" name="tx1609"/>
            <p:cNvSpPr/>
            <p:nvPr/>
          </p:nvSpPr>
          <p:spPr>
            <a:xfrm>
              <a:off x="426186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10" name="tx1610"/>
            <p:cNvSpPr/>
            <p:nvPr/>
          </p:nvSpPr>
          <p:spPr>
            <a:xfrm>
              <a:off x="452997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11" name="tx1611"/>
            <p:cNvSpPr/>
            <p:nvPr/>
          </p:nvSpPr>
          <p:spPr>
            <a:xfrm>
              <a:off x="4798090"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2" name="tx1612"/>
            <p:cNvSpPr/>
            <p:nvPr/>
          </p:nvSpPr>
          <p:spPr>
            <a:xfrm>
              <a:off x="5066202"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3" name="tx1613"/>
            <p:cNvSpPr/>
            <p:nvPr/>
          </p:nvSpPr>
          <p:spPr>
            <a:xfrm>
              <a:off x="533431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14" name="tx1614"/>
            <p:cNvSpPr/>
            <p:nvPr/>
          </p:nvSpPr>
          <p:spPr>
            <a:xfrm>
              <a:off x="560242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15" name="tx1615"/>
            <p:cNvSpPr/>
            <p:nvPr/>
          </p:nvSpPr>
          <p:spPr>
            <a:xfrm>
              <a:off x="5870540"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16" name="tx1616"/>
            <p:cNvSpPr/>
            <p:nvPr/>
          </p:nvSpPr>
          <p:spPr>
            <a:xfrm>
              <a:off x="6138653"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17" name="tx1617"/>
            <p:cNvSpPr/>
            <p:nvPr/>
          </p:nvSpPr>
          <p:spPr>
            <a:xfrm>
              <a:off x="640676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18" name="tx1618"/>
            <p:cNvSpPr/>
            <p:nvPr/>
          </p:nvSpPr>
          <p:spPr>
            <a:xfrm>
              <a:off x="6674878"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19" name="tx1619"/>
            <p:cNvSpPr/>
            <p:nvPr/>
          </p:nvSpPr>
          <p:spPr>
            <a:xfrm>
              <a:off x="6942990"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20" name="tx1620"/>
            <p:cNvSpPr/>
            <p:nvPr/>
          </p:nvSpPr>
          <p:spPr>
            <a:xfrm>
              <a:off x="7211103"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621" name="tx1621"/>
            <p:cNvSpPr/>
            <p:nvPr/>
          </p:nvSpPr>
          <p:spPr>
            <a:xfrm>
              <a:off x="747921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22" name="tx1622"/>
            <p:cNvSpPr/>
            <p:nvPr/>
          </p:nvSpPr>
          <p:spPr>
            <a:xfrm>
              <a:off x="7747328"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23" name="tx1623"/>
            <p:cNvSpPr/>
            <p:nvPr/>
          </p:nvSpPr>
          <p:spPr>
            <a:xfrm>
              <a:off x="8015441"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24" name="tx1624"/>
            <p:cNvSpPr/>
            <p:nvPr/>
          </p:nvSpPr>
          <p:spPr>
            <a:xfrm>
              <a:off x="8283553"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25" name="tx1625"/>
            <p:cNvSpPr/>
            <p:nvPr/>
          </p:nvSpPr>
          <p:spPr>
            <a:xfrm>
              <a:off x="8551666"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26" name="tx1626"/>
            <p:cNvSpPr/>
            <p:nvPr/>
          </p:nvSpPr>
          <p:spPr>
            <a:xfrm>
              <a:off x="1848851"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27" name="tx1627"/>
            <p:cNvSpPr/>
            <p:nvPr/>
          </p:nvSpPr>
          <p:spPr>
            <a:xfrm>
              <a:off x="2116964"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28" name="tx1628"/>
            <p:cNvSpPr/>
            <p:nvPr/>
          </p:nvSpPr>
          <p:spPr>
            <a:xfrm>
              <a:off x="238507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9" name="tx1629"/>
            <p:cNvSpPr/>
            <p:nvPr/>
          </p:nvSpPr>
          <p:spPr>
            <a:xfrm>
              <a:off x="2653189"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0" name="tx1630"/>
            <p:cNvSpPr/>
            <p:nvPr/>
          </p:nvSpPr>
          <p:spPr>
            <a:xfrm>
              <a:off x="2921302"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1" name="tx1631"/>
            <p:cNvSpPr/>
            <p:nvPr/>
          </p:nvSpPr>
          <p:spPr>
            <a:xfrm>
              <a:off x="3189414"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2" name="tx1632"/>
            <p:cNvSpPr/>
            <p:nvPr/>
          </p:nvSpPr>
          <p:spPr>
            <a:xfrm>
              <a:off x="345752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3" name="tx1633"/>
            <p:cNvSpPr/>
            <p:nvPr/>
          </p:nvSpPr>
          <p:spPr>
            <a:xfrm>
              <a:off x="3725639"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4" name="tx1634"/>
            <p:cNvSpPr/>
            <p:nvPr/>
          </p:nvSpPr>
          <p:spPr>
            <a:xfrm>
              <a:off x="3993752"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5" name="tx1635"/>
            <p:cNvSpPr/>
            <p:nvPr/>
          </p:nvSpPr>
          <p:spPr>
            <a:xfrm>
              <a:off x="426186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36" name="tx1636"/>
            <p:cNvSpPr/>
            <p:nvPr/>
          </p:nvSpPr>
          <p:spPr>
            <a:xfrm>
              <a:off x="452997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7" name="tx1637"/>
            <p:cNvSpPr/>
            <p:nvPr/>
          </p:nvSpPr>
          <p:spPr>
            <a:xfrm>
              <a:off x="4798090"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38" name="tx1638"/>
            <p:cNvSpPr/>
            <p:nvPr/>
          </p:nvSpPr>
          <p:spPr>
            <a:xfrm>
              <a:off x="5066202"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39" name="tx1639"/>
            <p:cNvSpPr/>
            <p:nvPr/>
          </p:nvSpPr>
          <p:spPr>
            <a:xfrm>
              <a:off x="533431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40" name="tx1640"/>
            <p:cNvSpPr/>
            <p:nvPr/>
          </p:nvSpPr>
          <p:spPr>
            <a:xfrm>
              <a:off x="560242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1" name="tx1641"/>
            <p:cNvSpPr/>
            <p:nvPr/>
          </p:nvSpPr>
          <p:spPr>
            <a:xfrm>
              <a:off x="5870540"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42" name="tx1642"/>
            <p:cNvSpPr/>
            <p:nvPr/>
          </p:nvSpPr>
          <p:spPr>
            <a:xfrm>
              <a:off x="6138653"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3" name="tx1643"/>
            <p:cNvSpPr/>
            <p:nvPr/>
          </p:nvSpPr>
          <p:spPr>
            <a:xfrm>
              <a:off x="640676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4" name="tx1644"/>
            <p:cNvSpPr/>
            <p:nvPr/>
          </p:nvSpPr>
          <p:spPr>
            <a:xfrm>
              <a:off x="6674878"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5" name="tx1645"/>
            <p:cNvSpPr/>
            <p:nvPr/>
          </p:nvSpPr>
          <p:spPr>
            <a:xfrm>
              <a:off x="6942990"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46" name="tx1646"/>
            <p:cNvSpPr/>
            <p:nvPr/>
          </p:nvSpPr>
          <p:spPr>
            <a:xfrm>
              <a:off x="7211103"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7" name="tx1647"/>
            <p:cNvSpPr/>
            <p:nvPr/>
          </p:nvSpPr>
          <p:spPr>
            <a:xfrm>
              <a:off x="747921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8" name="tx1648"/>
            <p:cNvSpPr/>
            <p:nvPr/>
          </p:nvSpPr>
          <p:spPr>
            <a:xfrm>
              <a:off x="7747328"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9" name="tx1649"/>
            <p:cNvSpPr/>
            <p:nvPr/>
          </p:nvSpPr>
          <p:spPr>
            <a:xfrm>
              <a:off x="8015441"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50" name="tx1650"/>
            <p:cNvSpPr/>
            <p:nvPr/>
          </p:nvSpPr>
          <p:spPr>
            <a:xfrm>
              <a:off x="8283553"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1" name="tx1651"/>
            <p:cNvSpPr/>
            <p:nvPr/>
          </p:nvSpPr>
          <p:spPr>
            <a:xfrm>
              <a:off x="8551666"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52" name="tx1652"/>
            <p:cNvSpPr/>
            <p:nvPr/>
          </p:nvSpPr>
          <p:spPr>
            <a:xfrm>
              <a:off x="1848851"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53" name="tx1653"/>
            <p:cNvSpPr/>
            <p:nvPr/>
          </p:nvSpPr>
          <p:spPr>
            <a:xfrm>
              <a:off x="2116964"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4" name="tx1654"/>
            <p:cNvSpPr/>
            <p:nvPr/>
          </p:nvSpPr>
          <p:spPr>
            <a:xfrm>
              <a:off x="238507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55" name="tx1655"/>
            <p:cNvSpPr/>
            <p:nvPr/>
          </p:nvSpPr>
          <p:spPr>
            <a:xfrm>
              <a:off x="2653189"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56" name="tx1656"/>
            <p:cNvSpPr/>
            <p:nvPr/>
          </p:nvSpPr>
          <p:spPr>
            <a:xfrm>
              <a:off x="2921302"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57" name="tx1657"/>
            <p:cNvSpPr/>
            <p:nvPr/>
          </p:nvSpPr>
          <p:spPr>
            <a:xfrm>
              <a:off x="3189414"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58" name="tx1658"/>
            <p:cNvSpPr/>
            <p:nvPr/>
          </p:nvSpPr>
          <p:spPr>
            <a:xfrm>
              <a:off x="345752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59" name="tx1659"/>
            <p:cNvSpPr/>
            <p:nvPr/>
          </p:nvSpPr>
          <p:spPr>
            <a:xfrm>
              <a:off x="3725639"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0" name="tx1660"/>
            <p:cNvSpPr/>
            <p:nvPr/>
          </p:nvSpPr>
          <p:spPr>
            <a:xfrm>
              <a:off x="3993752"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1" name="tx1661"/>
            <p:cNvSpPr/>
            <p:nvPr/>
          </p:nvSpPr>
          <p:spPr>
            <a:xfrm>
              <a:off x="426186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62" name="tx1662"/>
            <p:cNvSpPr/>
            <p:nvPr/>
          </p:nvSpPr>
          <p:spPr>
            <a:xfrm>
              <a:off x="452997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3" name="tx1663"/>
            <p:cNvSpPr/>
            <p:nvPr/>
          </p:nvSpPr>
          <p:spPr>
            <a:xfrm>
              <a:off x="4798090"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4" name="tx1664"/>
            <p:cNvSpPr/>
            <p:nvPr/>
          </p:nvSpPr>
          <p:spPr>
            <a:xfrm>
              <a:off x="5066202"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5" name="tx1665"/>
            <p:cNvSpPr/>
            <p:nvPr/>
          </p:nvSpPr>
          <p:spPr>
            <a:xfrm>
              <a:off x="533431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6" name="tx1666"/>
            <p:cNvSpPr/>
            <p:nvPr/>
          </p:nvSpPr>
          <p:spPr>
            <a:xfrm>
              <a:off x="560242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7" name="tx1667"/>
            <p:cNvSpPr/>
            <p:nvPr/>
          </p:nvSpPr>
          <p:spPr>
            <a:xfrm>
              <a:off x="5870540"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8" name="tx1668"/>
            <p:cNvSpPr/>
            <p:nvPr/>
          </p:nvSpPr>
          <p:spPr>
            <a:xfrm>
              <a:off x="6138653"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69" name="tx1669"/>
            <p:cNvSpPr/>
            <p:nvPr/>
          </p:nvSpPr>
          <p:spPr>
            <a:xfrm>
              <a:off x="640676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70" name="tx1670"/>
            <p:cNvSpPr/>
            <p:nvPr/>
          </p:nvSpPr>
          <p:spPr>
            <a:xfrm>
              <a:off x="6674878"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71" name="tx1671"/>
            <p:cNvSpPr/>
            <p:nvPr/>
          </p:nvSpPr>
          <p:spPr>
            <a:xfrm>
              <a:off x="6942990"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72" name="tx1672"/>
            <p:cNvSpPr/>
            <p:nvPr/>
          </p:nvSpPr>
          <p:spPr>
            <a:xfrm>
              <a:off x="7211103"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73" name="tx1673"/>
            <p:cNvSpPr/>
            <p:nvPr/>
          </p:nvSpPr>
          <p:spPr>
            <a:xfrm>
              <a:off x="747921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74" name="tx1674"/>
            <p:cNvSpPr/>
            <p:nvPr/>
          </p:nvSpPr>
          <p:spPr>
            <a:xfrm>
              <a:off x="7747328"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75" name="tx1675"/>
            <p:cNvSpPr/>
            <p:nvPr/>
          </p:nvSpPr>
          <p:spPr>
            <a:xfrm>
              <a:off x="8015441"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76" name="tx1676"/>
            <p:cNvSpPr/>
            <p:nvPr/>
          </p:nvSpPr>
          <p:spPr>
            <a:xfrm>
              <a:off x="8283553"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7" name="tx1677"/>
            <p:cNvSpPr/>
            <p:nvPr/>
          </p:nvSpPr>
          <p:spPr>
            <a:xfrm>
              <a:off x="8551666"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78" name="tx1678"/>
            <p:cNvSpPr/>
            <p:nvPr/>
          </p:nvSpPr>
          <p:spPr>
            <a:xfrm>
              <a:off x="1848851"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9" name="tx1679"/>
            <p:cNvSpPr/>
            <p:nvPr/>
          </p:nvSpPr>
          <p:spPr>
            <a:xfrm>
              <a:off x="2116964"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0" name="tx1680"/>
            <p:cNvSpPr/>
            <p:nvPr/>
          </p:nvSpPr>
          <p:spPr>
            <a:xfrm>
              <a:off x="238507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1" name="tx1681"/>
            <p:cNvSpPr/>
            <p:nvPr/>
          </p:nvSpPr>
          <p:spPr>
            <a:xfrm>
              <a:off x="2653189"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2" name="tx1682"/>
            <p:cNvSpPr/>
            <p:nvPr/>
          </p:nvSpPr>
          <p:spPr>
            <a:xfrm>
              <a:off x="2921302"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3" name="tx1683"/>
            <p:cNvSpPr/>
            <p:nvPr/>
          </p:nvSpPr>
          <p:spPr>
            <a:xfrm>
              <a:off x="3189414"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4" name="tx1684"/>
            <p:cNvSpPr/>
            <p:nvPr/>
          </p:nvSpPr>
          <p:spPr>
            <a:xfrm>
              <a:off x="345752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5" name="tx1685"/>
            <p:cNvSpPr/>
            <p:nvPr/>
          </p:nvSpPr>
          <p:spPr>
            <a:xfrm>
              <a:off x="3725639"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6" name="tx1686"/>
            <p:cNvSpPr/>
            <p:nvPr/>
          </p:nvSpPr>
          <p:spPr>
            <a:xfrm>
              <a:off x="3993752"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7" name="tx1687"/>
            <p:cNvSpPr/>
            <p:nvPr/>
          </p:nvSpPr>
          <p:spPr>
            <a:xfrm>
              <a:off x="426186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8" name="tx1688"/>
            <p:cNvSpPr/>
            <p:nvPr/>
          </p:nvSpPr>
          <p:spPr>
            <a:xfrm>
              <a:off x="452997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9" name="tx1689"/>
            <p:cNvSpPr/>
            <p:nvPr/>
          </p:nvSpPr>
          <p:spPr>
            <a:xfrm>
              <a:off x="4798090"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0" name="tx1690"/>
            <p:cNvSpPr/>
            <p:nvPr/>
          </p:nvSpPr>
          <p:spPr>
            <a:xfrm>
              <a:off x="5066202"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1" name="tx1691"/>
            <p:cNvSpPr/>
            <p:nvPr/>
          </p:nvSpPr>
          <p:spPr>
            <a:xfrm>
              <a:off x="533431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2" name="tx1692"/>
            <p:cNvSpPr/>
            <p:nvPr/>
          </p:nvSpPr>
          <p:spPr>
            <a:xfrm>
              <a:off x="560242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3" name="tx1693"/>
            <p:cNvSpPr/>
            <p:nvPr/>
          </p:nvSpPr>
          <p:spPr>
            <a:xfrm>
              <a:off x="5870540"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4" name="tx1694"/>
            <p:cNvSpPr/>
            <p:nvPr/>
          </p:nvSpPr>
          <p:spPr>
            <a:xfrm>
              <a:off x="6138653"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5" name="tx1695"/>
            <p:cNvSpPr/>
            <p:nvPr/>
          </p:nvSpPr>
          <p:spPr>
            <a:xfrm>
              <a:off x="640676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6" name="tx1696"/>
            <p:cNvSpPr/>
            <p:nvPr/>
          </p:nvSpPr>
          <p:spPr>
            <a:xfrm>
              <a:off x="6674878"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7" name="tx1697"/>
            <p:cNvSpPr/>
            <p:nvPr/>
          </p:nvSpPr>
          <p:spPr>
            <a:xfrm>
              <a:off x="6942990"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8" name="tx1698"/>
            <p:cNvSpPr/>
            <p:nvPr/>
          </p:nvSpPr>
          <p:spPr>
            <a:xfrm>
              <a:off x="7211103"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9" name="tx1699"/>
            <p:cNvSpPr/>
            <p:nvPr/>
          </p:nvSpPr>
          <p:spPr>
            <a:xfrm>
              <a:off x="747921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00" name="tx1700"/>
            <p:cNvSpPr/>
            <p:nvPr/>
          </p:nvSpPr>
          <p:spPr>
            <a:xfrm>
              <a:off x="7747328"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1" name="tx1701"/>
            <p:cNvSpPr/>
            <p:nvPr/>
          </p:nvSpPr>
          <p:spPr>
            <a:xfrm>
              <a:off x="8015441"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02" name="tx1702"/>
            <p:cNvSpPr/>
            <p:nvPr/>
          </p:nvSpPr>
          <p:spPr>
            <a:xfrm>
              <a:off x="8283553"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3" name="tx1703"/>
            <p:cNvSpPr/>
            <p:nvPr/>
          </p:nvSpPr>
          <p:spPr>
            <a:xfrm>
              <a:off x="8551666"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4" name="tx1704"/>
            <p:cNvSpPr/>
            <p:nvPr/>
          </p:nvSpPr>
          <p:spPr>
            <a:xfrm>
              <a:off x="1848851"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05" name="tx1705"/>
            <p:cNvSpPr/>
            <p:nvPr/>
          </p:nvSpPr>
          <p:spPr>
            <a:xfrm>
              <a:off x="2116964"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06" name="tx1706"/>
            <p:cNvSpPr/>
            <p:nvPr/>
          </p:nvSpPr>
          <p:spPr>
            <a:xfrm>
              <a:off x="238507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07" name="tx1707"/>
            <p:cNvSpPr/>
            <p:nvPr/>
          </p:nvSpPr>
          <p:spPr>
            <a:xfrm>
              <a:off x="2653189"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08" name="tx1708"/>
            <p:cNvSpPr/>
            <p:nvPr/>
          </p:nvSpPr>
          <p:spPr>
            <a:xfrm>
              <a:off x="2921302"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09" name="tx1709"/>
            <p:cNvSpPr/>
            <p:nvPr/>
          </p:nvSpPr>
          <p:spPr>
            <a:xfrm>
              <a:off x="3189414"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10" name="tx1710"/>
            <p:cNvSpPr/>
            <p:nvPr/>
          </p:nvSpPr>
          <p:spPr>
            <a:xfrm>
              <a:off x="345752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1" name="tx1711"/>
            <p:cNvSpPr/>
            <p:nvPr/>
          </p:nvSpPr>
          <p:spPr>
            <a:xfrm>
              <a:off x="3725639"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2" name="tx1712"/>
            <p:cNvSpPr/>
            <p:nvPr/>
          </p:nvSpPr>
          <p:spPr>
            <a:xfrm>
              <a:off x="3993752"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3" name="tx1713"/>
            <p:cNvSpPr/>
            <p:nvPr/>
          </p:nvSpPr>
          <p:spPr>
            <a:xfrm>
              <a:off x="426186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14" name="tx1714"/>
            <p:cNvSpPr/>
            <p:nvPr/>
          </p:nvSpPr>
          <p:spPr>
            <a:xfrm>
              <a:off x="452997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15" name="tx1715"/>
            <p:cNvSpPr/>
            <p:nvPr/>
          </p:nvSpPr>
          <p:spPr>
            <a:xfrm>
              <a:off x="4798090"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16" name="tx1716"/>
            <p:cNvSpPr/>
            <p:nvPr/>
          </p:nvSpPr>
          <p:spPr>
            <a:xfrm>
              <a:off x="5066202"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17" name="tx1717"/>
            <p:cNvSpPr/>
            <p:nvPr/>
          </p:nvSpPr>
          <p:spPr>
            <a:xfrm>
              <a:off x="533431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18" name="tx1718"/>
            <p:cNvSpPr/>
            <p:nvPr/>
          </p:nvSpPr>
          <p:spPr>
            <a:xfrm>
              <a:off x="560242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19" name="tx1719"/>
            <p:cNvSpPr/>
            <p:nvPr/>
          </p:nvSpPr>
          <p:spPr>
            <a:xfrm>
              <a:off x="5870540"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20" name="tx1720"/>
            <p:cNvSpPr/>
            <p:nvPr/>
          </p:nvSpPr>
          <p:spPr>
            <a:xfrm>
              <a:off x="6138653"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21" name="tx1721"/>
            <p:cNvSpPr/>
            <p:nvPr/>
          </p:nvSpPr>
          <p:spPr>
            <a:xfrm>
              <a:off x="640676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22" name="tx1722"/>
            <p:cNvSpPr/>
            <p:nvPr/>
          </p:nvSpPr>
          <p:spPr>
            <a:xfrm>
              <a:off x="6674878"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23" name="tx1723"/>
            <p:cNvSpPr/>
            <p:nvPr/>
          </p:nvSpPr>
          <p:spPr>
            <a:xfrm>
              <a:off x="6942990"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24" name="tx1724"/>
            <p:cNvSpPr/>
            <p:nvPr/>
          </p:nvSpPr>
          <p:spPr>
            <a:xfrm>
              <a:off x="747921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725" name="tx1725"/>
            <p:cNvSpPr/>
            <p:nvPr/>
          </p:nvSpPr>
          <p:spPr>
            <a:xfrm>
              <a:off x="7747328"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26" name="tx1726"/>
            <p:cNvSpPr/>
            <p:nvPr/>
          </p:nvSpPr>
          <p:spPr>
            <a:xfrm>
              <a:off x="8015441"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727" name="tx1727"/>
            <p:cNvSpPr/>
            <p:nvPr/>
          </p:nvSpPr>
          <p:spPr>
            <a:xfrm>
              <a:off x="8283553"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28" name="tx1728"/>
            <p:cNvSpPr/>
            <p:nvPr/>
          </p:nvSpPr>
          <p:spPr>
            <a:xfrm>
              <a:off x="8551666"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29" name="tx1729"/>
            <p:cNvSpPr/>
            <p:nvPr/>
          </p:nvSpPr>
          <p:spPr>
            <a:xfrm>
              <a:off x="1848851"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30" name="tx1730"/>
            <p:cNvSpPr/>
            <p:nvPr/>
          </p:nvSpPr>
          <p:spPr>
            <a:xfrm>
              <a:off x="2116964"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31" name="tx1731"/>
            <p:cNvSpPr/>
            <p:nvPr/>
          </p:nvSpPr>
          <p:spPr>
            <a:xfrm>
              <a:off x="238507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2" name="tx1732"/>
            <p:cNvSpPr/>
            <p:nvPr/>
          </p:nvSpPr>
          <p:spPr>
            <a:xfrm>
              <a:off x="2653189"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33" name="tx1733"/>
            <p:cNvSpPr/>
            <p:nvPr/>
          </p:nvSpPr>
          <p:spPr>
            <a:xfrm>
              <a:off x="2921302"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4" name="tx1734"/>
            <p:cNvSpPr/>
            <p:nvPr/>
          </p:nvSpPr>
          <p:spPr>
            <a:xfrm>
              <a:off x="3189414"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5" name="tx1735"/>
            <p:cNvSpPr/>
            <p:nvPr/>
          </p:nvSpPr>
          <p:spPr>
            <a:xfrm>
              <a:off x="345752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6" name="tx1736"/>
            <p:cNvSpPr/>
            <p:nvPr/>
          </p:nvSpPr>
          <p:spPr>
            <a:xfrm>
              <a:off x="3725639"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37" name="tx1737"/>
            <p:cNvSpPr/>
            <p:nvPr/>
          </p:nvSpPr>
          <p:spPr>
            <a:xfrm>
              <a:off x="3993752"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38" name="tx1738"/>
            <p:cNvSpPr/>
            <p:nvPr/>
          </p:nvSpPr>
          <p:spPr>
            <a:xfrm>
              <a:off x="426186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39" name="tx1739"/>
            <p:cNvSpPr/>
            <p:nvPr/>
          </p:nvSpPr>
          <p:spPr>
            <a:xfrm>
              <a:off x="452997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40" name="tx1740"/>
            <p:cNvSpPr/>
            <p:nvPr/>
          </p:nvSpPr>
          <p:spPr>
            <a:xfrm>
              <a:off x="4798090"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41" name="tx1741"/>
            <p:cNvSpPr/>
            <p:nvPr/>
          </p:nvSpPr>
          <p:spPr>
            <a:xfrm>
              <a:off x="5066202"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42" name="tx1742"/>
            <p:cNvSpPr/>
            <p:nvPr/>
          </p:nvSpPr>
          <p:spPr>
            <a:xfrm>
              <a:off x="533431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43" name="tx1743"/>
            <p:cNvSpPr/>
            <p:nvPr/>
          </p:nvSpPr>
          <p:spPr>
            <a:xfrm>
              <a:off x="560242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44" name="tx1744"/>
            <p:cNvSpPr/>
            <p:nvPr/>
          </p:nvSpPr>
          <p:spPr>
            <a:xfrm>
              <a:off x="5870540"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5" name="tx1745"/>
            <p:cNvSpPr/>
            <p:nvPr/>
          </p:nvSpPr>
          <p:spPr>
            <a:xfrm>
              <a:off x="6138653"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46" name="tx1746"/>
            <p:cNvSpPr/>
            <p:nvPr/>
          </p:nvSpPr>
          <p:spPr>
            <a:xfrm>
              <a:off x="640676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47" name="tx1747"/>
            <p:cNvSpPr/>
            <p:nvPr/>
          </p:nvSpPr>
          <p:spPr>
            <a:xfrm>
              <a:off x="6674878"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8" name="tx1748"/>
            <p:cNvSpPr/>
            <p:nvPr/>
          </p:nvSpPr>
          <p:spPr>
            <a:xfrm>
              <a:off x="6942990"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9" name="tx1749"/>
            <p:cNvSpPr/>
            <p:nvPr/>
          </p:nvSpPr>
          <p:spPr>
            <a:xfrm>
              <a:off x="7211103"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0" name="tx1750"/>
            <p:cNvSpPr/>
            <p:nvPr/>
          </p:nvSpPr>
          <p:spPr>
            <a:xfrm>
              <a:off x="747921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51" name="tx1751"/>
            <p:cNvSpPr/>
            <p:nvPr/>
          </p:nvSpPr>
          <p:spPr>
            <a:xfrm>
              <a:off x="7747328"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2" name="tx1752"/>
            <p:cNvSpPr/>
            <p:nvPr/>
          </p:nvSpPr>
          <p:spPr>
            <a:xfrm>
              <a:off x="8015441"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3" name="tx1753"/>
            <p:cNvSpPr/>
            <p:nvPr/>
          </p:nvSpPr>
          <p:spPr>
            <a:xfrm>
              <a:off x="8283553"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54" name="tx1754"/>
            <p:cNvSpPr/>
            <p:nvPr/>
          </p:nvSpPr>
          <p:spPr>
            <a:xfrm>
              <a:off x="8551666"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5" name="tx1755"/>
            <p:cNvSpPr/>
            <p:nvPr/>
          </p:nvSpPr>
          <p:spPr>
            <a:xfrm>
              <a:off x="1848851"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56" name="tx1756"/>
            <p:cNvSpPr/>
            <p:nvPr/>
          </p:nvSpPr>
          <p:spPr>
            <a:xfrm>
              <a:off x="2116964"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57" name="tx1757"/>
            <p:cNvSpPr/>
            <p:nvPr/>
          </p:nvSpPr>
          <p:spPr>
            <a:xfrm>
              <a:off x="238507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58" name="tx1758"/>
            <p:cNvSpPr/>
            <p:nvPr/>
          </p:nvSpPr>
          <p:spPr>
            <a:xfrm>
              <a:off x="2653189"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9" name="tx1759"/>
            <p:cNvSpPr/>
            <p:nvPr/>
          </p:nvSpPr>
          <p:spPr>
            <a:xfrm>
              <a:off x="2921302"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0" name="tx1760"/>
            <p:cNvSpPr/>
            <p:nvPr/>
          </p:nvSpPr>
          <p:spPr>
            <a:xfrm>
              <a:off x="3189414"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1" name="tx1761"/>
            <p:cNvSpPr/>
            <p:nvPr/>
          </p:nvSpPr>
          <p:spPr>
            <a:xfrm>
              <a:off x="345752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2" name="tx1762"/>
            <p:cNvSpPr/>
            <p:nvPr/>
          </p:nvSpPr>
          <p:spPr>
            <a:xfrm>
              <a:off x="3725639"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3" name="tx1763"/>
            <p:cNvSpPr/>
            <p:nvPr/>
          </p:nvSpPr>
          <p:spPr>
            <a:xfrm>
              <a:off x="3993752"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4" name="tx1764"/>
            <p:cNvSpPr/>
            <p:nvPr/>
          </p:nvSpPr>
          <p:spPr>
            <a:xfrm>
              <a:off x="426186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5" name="tx1765"/>
            <p:cNvSpPr/>
            <p:nvPr/>
          </p:nvSpPr>
          <p:spPr>
            <a:xfrm>
              <a:off x="452997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6" name="tx1766"/>
            <p:cNvSpPr/>
            <p:nvPr/>
          </p:nvSpPr>
          <p:spPr>
            <a:xfrm>
              <a:off x="4798090"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7" name="tx1767"/>
            <p:cNvSpPr/>
            <p:nvPr/>
          </p:nvSpPr>
          <p:spPr>
            <a:xfrm>
              <a:off x="5066202"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68" name="tx1768"/>
            <p:cNvSpPr/>
            <p:nvPr/>
          </p:nvSpPr>
          <p:spPr>
            <a:xfrm>
              <a:off x="533431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69" name="tx1769"/>
            <p:cNvSpPr/>
            <p:nvPr/>
          </p:nvSpPr>
          <p:spPr>
            <a:xfrm>
              <a:off x="560242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0" name="tx1770"/>
            <p:cNvSpPr/>
            <p:nvPr/>
          </p:nvSpPr>
          <p:spPr>
            <a:xfrm>
              <a:off x="5870540"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1" name="tx1771"/>
            <p:cNvSpPr/>
            <p:nvPr/>
          </p:nvSpPr>
          <p:spPr>
            <a:xfrm>
              <a:off x="6138653"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2" name="tx1772"/>
            <p:cNvSpPr/>
            <p:nvPr/>
          </p:nvSpPr>
          <p:spPr>
            <a:xfrm>
              <a:off x="640676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3" name="tx1773"/>
            <p:cNvSpPr/>
            <p:nvPr/>
          </p:nvSpPr>
          <p:spPr>
            <a:xfrm>
              <a:off x="6674878"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4" name="tx1774"/>
            <p:cNvSpPr/>
            <p:nvPr/>
          </p:nvSpPr>
          <p:spPr>
            <a:xfrm>
              <a:off x="6942990"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5" name="tx1775"/>
            <p:cNvSpPr/>
            <p:nvPr/>
          </p:nvSpPr>
          <p:spPr>
            <a:xfrm>
              <a:off x="7211103"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76" name="tx1776"/>
            <p:cNvSpPr/>
            <p:nvPr/>
          </p:nvSpPr>
          <p:spPr>
            <a:xfrm>
              <a:off x="747921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7" name="tx1777"/>
            <p:cNvSpPr/>
            <p:nvPr/>
          </p:nvSpPr>
          <p:spPr>
            <a:xfrm>
              <a:off x="7747328"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8" name="tx1778"/>
            <p:cNvSpPr/>
            <p:nvPr/>
          </p:nvSpPr>
          <p:spPr>
            <a:xfrm>
              <a:off x="8015441"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9" name="tx1779"/>
            <p:cNvSpPr/>
            <p:nvPr/>
          </p:nvSpPr>
          <p:spPr>
            <a:xfrm>
              <a:off x="8283553"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0" name="tx1780"/>
            <p:cNvSpPr/>
            <p:nvPr/>
          </p:nvSpPr>
          <p:spPr>
            <a:xfrm>
              <a:off x="8551666"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1" name="tx1781"/>
            <p:cNvSpPr/>
            <p:nvPr/>
          </p:nvSpPr>
          <p:spPr>
            <a:xfrm>
              <a:off x="1848851"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2" name="tx1782"/>
            <p:cNvSpPr/>
            <p:nvPr/>
          </p:nvSpPr>
          <p:spPr>
            <a:xfrm>
              <a:off x="2116964"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3" name="tx1783"/>
            <p:cNvSpPr/>
            <p:nvPr/>
          </p:nvSpPr>
          <p:spPr>
            <a:xfrm>
              <a:off x="238507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4" name="tx1784"/>
            <p:cNvSpPr/>
            <p:nvPr/>
          </p:nvSpPr>
          <p:spPr>
            <a:xfrm>
              <a:off x="2653189"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5" name="tx1785"/>
            <p:cNvSpPr/>
            <p:nvPr/>
          </p:nvSpPr>
          <p:spPr>
            <a:xfrm>
              <a:off x="2921302"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6" name="tx1786"/>
            <p:cNvSpPr/>
            <p:nvPr/>
          </p:nvSpPr>
          <p:spPr>
            <a:xfrm>
              <a:off x="3189414"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7" name="tx1787"/>
            <p:cNvSpPr/>
            <p:nvPr/>
          </p:nvSpPr>
          <p:spPr>
            <a:xfrm>
              <a:off x="345752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8" name="tx1788"/>
            <p:cNvSpPr/>
            <p:nvPr/>
          </p:nvSpPr>
          <p:spPr>
            <a:xfrm>
              <a:off x="3725639"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9" name="tx1789"/>
            <p:cNvSpPr/>
            <p:nvPr/>
          </p:nvSpPr>
          <p:spPr>
            <a:xfrm>
              <a:off x="3993752"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0" name="tx1790"/>
            <p:cNvSpPr/>
            <p:nvPr/>
          </p:nvSpPr>
          <p:spPr>
            <a:xfrm>
              <a:off x="426186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1" name="tx1791"/>
            <p:cNvSpPr/>
            <p:nvPr/>
          </p:nvSpPr>
          <p:spPr>
            <a:xfrm>
              <a:off x="452997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2" name="tx1792"/>
            <p:cNvSpPr/>
            <p:nvPr/>
          </p:nvSpPr>
          <p:spPr>
            <a:xfrm>
              <a:off x="4798090"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3" name="tx1793"/>
            <p:cNvSpPr/>
            <p:nvPr/>
          </p:nvSpPr>
          <p:spPr>
            <a:xfrm>
              <a:off x="5066202"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4" name="tx1794"/>
            <p:cNvSpPr/>
            <p:nvPr/>
          </p:nvSpPr>
          <p:spPr>
            <a:xfrm>
              <a:off x="533431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5" name="tx1795"/>
            <p:cNvSpPr/>
            <p:nvPr/>
          </p:nvSpPr>
          <p:spPr>
            <a:xfrm>
              <a:off x="560242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6" name="tx1796"/>
            <p:cNvSpPr/>
            <p:nvPr/>
          </p:nvSpPr>
          <p:spPr>
            <a:xfrm>
              <a:off x="5870540"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7" name="tx1797"/>
            <p:cNvSpPr/>
            <p:nvPr/>
          </p:nvSpPr>
          <p:spPr>
            <a:xfrm>
              <a:off x="6138653"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8" name="tx1798"/>
            <p:cNvSpPr/>
            <p:nvPr/>
          </p:nvSpPr>
          <p:spPr>
            <a:xfrm>
              <a:off x="640676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9" name="tx1799"/>
            <p:cNvSpPr/>
            <p:nvPr/>
          </p:nvSpPr>
          <p:spPr>
            <a:xfrm>
              <a:off x="6674878"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00" name="tx1800"/>
            <p:cNvSpPr/>
            <p:nvPr/>
          </p:nvSpPr>
          <p:spPr>
            <a:xfrm>
              <a:off x="6942990"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01" name="tx1801"/>
            <p:cNvSpPr/>
            <p:nvPr/>
          </p:nvSpPr>
          <p:spPr>
            <a:xfrm>
              <a:off x="7211103"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02" name="tx1802"/>
            <p:cNvSpPr/>
            <p:nvPr/>
          </p:nvSpPr>
          <p:spPr>
            <a:xfrm>
              <a:off x="747921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03" name="tx1803"/>
            <p:cNvSpPr/>
            <p:nvPr/>
          </p:nvSpPr>
          <p:spPr>
            <a:xfrm>
              <a:off x="7747328"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04" name="tx1804"/>
            <p:cNvSpPr/>
            <p:nvPr/>
          </p:nvSpPr>
          <p:spPr>
            <a:xfrm>
              <a:off x="8015441"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5" name="tx1805"/>
            <p:cNvSpPr/>
            <p:nvPr/>
          </p:nvSpPr>
          <p:spPr>
            <a:xfrm>
              <a:off x="8283553"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06" name="tx1806"/>
            <p:cNvSpPr/>
            <p:nvPr/>
          </p:nvSpPr>
          <p:spPr>
            <a:xfrm>
              <a:off x="8551666"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7" name="tx1807"/>
            <p:cNvSpPr/>
            <p:nvPr/>
          </p:nvSpPr>
          <p:spPr>
            <a:xfrm>
              <a:off x="1848851"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08" name="tx1808"/>
            <p:cNvSpPr/>
            <p:nvPr/>
          </p:nvSpPr>
          <p:spPr>
            <a:xfrm>
              <a:off x="2116964"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09" name="tx1809"/>
            <p:cNvSpPr/>
            <p:nvPr/>
          </p:nvSpPr>
          <p:spPr>
            <a:xfrm>
              <a:off x="238507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10" name="tx1810"/>
            <p:cNvSpPr/>
            <p:nvPr/>
          </p:nvSpPr>
          <p:spPr>
            <a:xfrm>
              <a:off x="2653189"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11" name="tx1811"/>
            <p:cNvSpPr/>
            <p:nvPr/>
          </p:nvSpPr>
          <p:spPr>
            <a:xfrm>
              <a:off x="2921302"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12" name="tx1812"/>
            <p:cNvSpPr/>
            <p:nvPr/>
          </p:nvSpPr>
          <p:spPr>
            <a:xfrm>
              <a:off x="3189414"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13" name="tx1813"/>
            <p:cNvSpPr/>
            <p:nvPr/>
          </p:nvSpPr>
          <p:spPr>
            <a:xfrm>
              <a:off x="345752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14" name="tx1814"/>
            <p:cNvSpPr/>
            <p:nvPr/>
          </p:nvSpPr>
          <p:spPr>
            <a:xfrm>
              <a:off x="3725639"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815" name="tx1815"/>
            <p:cNvSpPr/>
            <p:nvPr/>
          </p:nvSpPr>
          <p:spPr>
            <a:xfrm>
              <a:off x="426186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16" name="tx1816"/>
            <p:cNvSpPr/>
            <p:nvPr/>
          </p:nvSpPr>
          <p:spPr>
            <a:xfrm>
              <a:off x="452997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17" name="tx1817"/>
            <p:cNvSpPr/>
            <p:nvPr/>
          </p:nvSpPr>
          <p:spPr>
            <a:xfrm>
              <a:off x="4798090"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18" name="tx1818"/>
            <p:cNvSpPr/>
            <p:nvPr/>
          </p:nvSpPr>
          <p:spPr>
            <a:xfrm>
              <a:off x="5066202"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19" name="tx1819"/>
            <p:cNvSpPr/>
            <p:nvPr/>
          </p:nvSpPr>
          <p:spPr>
            <a:xfrm>
              <a:off x="533431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20" name="tx1820"/>
            <p:cNvSpPr/>
            <p:nvPr/>
          </p:nvSpPr>
          <p:spPr>
            <a:xfrm>
              <a:off x="560242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21" name="tx1821"/>
            <p:cNvSpPr/>
            <p:nvPr/>
          </p:nvSpPr>
          <p:spPr>
            <a:xfrm>
              <a:off x="5870540"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22" name="tx1822"/>
            <p:cNvSpPr/>
            <p:nvPr/>
          </p:nvSpPr>
          <p:spPr>
            <a:xfrm>
              <a:off x="6138653"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23" name="tx1823"/>
            <p:cNvSpPr/>
            <p:nvPr/>
          </p:nvSpPr>
          <p:spPr>
            <a:xfrm>
              <a:off x="640676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824" name="tx1824"/>
            <p:cNvSpPr/>
            <p:nvPr/>
          </p:nvSpPr>
          <p:spPr>
            <a:xfrm>
              <a:off x="6674878"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825" name="tx1825"/>
            <p:cNvSpPr/>
            <p:nvPr/>
          </p:nvSpPr>
          <p:spPr>
            <a:xfrm>
              <a:off x="6942990"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26" name="tx1826"/>
            <p:cNvSpPr/>
            <p:nvPr/>
          </p:nvSpPr>
          <p:spPr>
            <a:xfrm>
              <a:off x="8283553"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827" name="tx1827"/>
            <p:cNvSpPr/>
            <p:nvPr/>
          </p:nvSpPr>
          <p:spPr>
            <a:xfrm>
              <a:off x="1848851"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8" name="tx1828"/>
            <p:cNvSpPr/>
            <p:nvPr/>
          </p:nvSpPr>
          <p:spPr>
            <a:xfrm>
              <a:off x="2116964"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9" name="tx1829"/>
            <p:cNvSpPr/>
            <p:nvPr/>
          </p:nvSpPr>
          <p:spPr>
            <a:xfrm>
              <a:off x="238507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0" name="tx1830"/>
            <p:cNvSpPr/>
            <p:nvPr/>
          </p:nvSpPr>
          <p:spPr>
            <a:xfrm>
              <a:off x="2653189"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1" name="tx1831"/>
            <p:cNvSpPr/>
            <p:nvPr/>
          </p:nvSpPr>
          <p:spPr>
            <a:xfrm>
              <a:off x="2921302"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2" name="tx1832"/>
            <p:cNvSpPr/>
            <p:nvPr/>
          </p:nvSpPr>
          <p:spPr>
            <a:xfrm>
              <a:off x="3189414"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3" name="tx1833"/>
            <p:cNvSpPr/>
            <p:nvPr/>
          </p:nvSpPr>
          <p:spPr>
            <a:xfrm>
              <a:off x="345752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4" name="tx1834"/>
            <p:cNvSpPr/>
            <p:nvPr/>
          </p:nvSpPr>
          <p:spPr>
            <a:xfrm>
              <a:off x="3725639"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5" name="tx1835"/>
            <p:cNvSpPr/>
            <p:nvPr/>
          </p:nvSpPr>
          <p:spPr>
            <a:xfrm>
              <a:off x="3993752"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6" name="tx1836"/>
            <p:cNvSpPr/>
            <p:nvPr/>
          </p:nvSpPr>
          <p:spPr>
            <a:xfrm>
              <a:off x="426186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7" name="tx1837"/>
            <p:cNvSpPr/>
            <p:nvPr/>
          </p:nvSpPr>
          <p:spPr>
            <a:xfrm>
              <a:off x="452997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8" name="tx1838"/>
            <p:cNvSpPr/>
            <p:nvPr/>
          </p:nvSpPr>
          <p:spPr>
            <a:xfrm>
              <a:off x="4798090"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9" name="tx1839"/>
            <p:cNvSpPr/>
            <p:nvPr/>
          </p:nvSpPr>
          <p:spPr>
            <a:xfrm>
              <a:off x="5066202"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0" name="tx1840"/>
            <p:cNvSpPr/>
            <p:nvPr/>
          </p:nvSpPr>
          <p:spPr>
            <a:xfrm>
              <a:off x="533431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1" name="tx1841"/>
            <p:cNvSpPr/>
            <p:nvPr/>
          </p:nvSpPr>
          <p:spPr>
            <a:xfrm>
              <a:off x="560242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2" name="tx1842"/>
            <p:cNvSpPr/>
            <p:nvPr/>
          </p:nvSpPr>
          <p:spPr>
            <a:xfrm>
              <a:off x="5870540"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3" name="tx1843"/>
            <p:cNvSpPr/>
            <p:nvPr/>
          </p:nvSpPr>
          <p:spPr>
            <a:xfrm>
              <a:off x="6138653"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4" name="tx1844"/>
            <p:cNvSpPr/>
            <p:nvPr/>
          </p:nvSpPr>
          <p:spPr>
            <a:xfrm>
              <a:off x="640676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45" name="tx1845"/>
            <p:cNvSpPr/>
            <p:nvPr/>
          </p:nvSpPr>
          <p:spPr>
            <a:xfrm>
              <a:off x="6674878"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46" name="tx1846"/>
            <p:cNvSpPr/>
            <p:nvPr/>
          </p:nvSpPr>
          <p:spPr>
            <a:xfrm>
              <a:off x="6942990"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47" name="tx1847"/>
            <p:cNvSpPr/>
            <p:nvPr/>
          </p:nvSpPr>
          <p:spPr>
            <a:xfrm>
              <a:off x="7211103"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48" name="tx1848"/>
            <p:cNvSpPr/>
            <p:nvPr/>
          </p:nvSpPr>
          <p:spPr>
            <a:xfrm>
              <a:off x="747921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49" name="tx1849"/>
            <p:cNvSpPr/>
            <p:nvPr/>
          </p:nvSpPr>
          <p:spPr>
            <a:xfrm>
              <a:off x="7747328"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50" name="tx1850"/>
            <p:cNvSpPr/>
            <p:nvPr/>
          </p:nvSpPr>
          <p:spPr>
            <a:xfrm>
              <a:off x="8015441"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51" name="tx1851"/>
            <p:cNvSpPr/>
            <p:nvPr/>
          </p:nvSpPr>
          <p:spPr>
            <a:xfrm>
              <a:off x="8283553"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52" name="tx1852"/>
            <p:cNvSpPr/>
            <p:nvPr/>
          </p:nvSpPr>
          <p:spPr>
            <a:xfrm>
              <a:off x="8551666"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53" name="tx1853"/>
            <p:cNvSpPr/>
            <p:nvPr/>
          </p:nvSpPr>
          <p:spPr>
            <a:xfrm>
              <a:off x="8283553"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854" name="tx1854"/>
            <p:cNvSpPr/>
            <p:nvPr/>
          </p:nvSpPr>
          <p:spPr>
            <a:xfrm>
              <a:off x="8551666"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855" name="tx1855"/>
            <p:cNvSpPr/>
            <p:nvPr/>
          </p:nvSpPr>
          <p:spPr>
            <a:xfrm>
              <a:off x="8015441"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856" name="tx1856"/>
            <p:cNvSpPr/>
            <p:nvPr/>
          </p:nvSpPr>
          <p:spPr>
            <a:xfrm>
              <a:off x="1848851"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1857" name="tx1857"/>
            <p:cNvSpPr/>
            <p:nvPr/>
          </p:nvSpPr>
          <p:spPr>
            <a:xfrm>
              <a:off x="2116964"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1858" name="tx1858"/>
            <p:cNvSpPr/>
            <p:nvPr/>
          </p:nvSpPr>
          <p:spPr>
            <a:xfrm>
              <a:off x="238507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859" name="tx1859"/>
            <p:cNvSpPr/>
            <p:nvPr/>
          </p:nvSpPr>
          <p:spPr>
            <a:xfrm>
              <a:off x="2653189"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860" name="tx1860"/>
            <p:cNvSpPr/>
            <p:nvPr/>
          </p:nvSpPr>
          <p:spPr>
            <a:xfrm>
              <a:off x="2921302"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861" name="tx1861"/>
            <p:cNvSpPr/>
            <p:nvPr/>
          </p:nvSpPr>
          <p:spPr>
            <a:xfrm>
              <a:off x="6138653"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862" name="tx1862"/>
            <p:cNvSpPr/>
            <p:nvPr/>
          </p:nvSpPr>
          <p:spPr>
            <a:xfrm>
              <a:off x="6674878"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863" name="tx1863"/>
            <p:cNvSpPr/>
            <p:nvPr/>
          </p:nvSpPr>
          <p:spPr>
            <a:xfrm>
              <a:off x="6942990"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864" name="tx1864"/>
            <p:cNvSpPr/>
            <p:nvPr/>
          </p:nvSpPr>
          <p:spPr>
            <a:xfrm>
              <a:off x="7211103"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865" name="tx1865"/>
            <p:cNvSpPr/>
            <p:nvPr/>
          </p:nvSpPr>
          <p:spPr>
            <a:xfrm>
              <a:off x="747921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1866" name="tx1866"/>
            <p:cNvSpPr/>
            <p:nvPr/>
          </p:nvSpPr>
          <p:spPr>
            <a:xfrm>
              <a:off x="7747328"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1867" name="tx1867"/>
            <p:cNvSpPr/>
            <p:nvPr/>
          </p:nvSpPr>
          <p:spPr>
            <a:xfrm>
              <a:off x="8015441"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868" name="tx1868"/>
            <p:cNvSpPr/>
            <p:nvPr/>
          </p:nvSpPr>
          <p:spPr>
            <a:xfrm>
              <a:off x="8551666"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869" name="tx1869"/>
            <p:cNvSpPr/>
            <p:nvPr/>
          </p:nvSpPr>
          <p:spPr>
            <a:xfrm>
              <a:off x="7211103"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870" name="tx1870"/>
            <p:cNvSpPr/>
            <p:nvPr/>
          </p:nvSpPr>
          <p:spPr>
            <a:xfrm>
              <a:off x="3993752"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1871" name="tx1871"/>
            <p:cNvSpPr/>
            <p:nvPr/>
          </p:nvSpPr>
          <p:spPr>
            <a:xfrm>
              <a:off x="7211103"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872" name="tx1872"/>
            <p:cNvSpPr/>
            <p:nvPr/>
          </p:nvSpPr>
          <p:spPr>
            <a:xfrm>
              <a:off x="747921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873" name="tx1873"/>
            <p:cNvSpPr/>
            <p:nvPr/>
          </p:nvSpPr>
          <p:spPr>
            <a:xfrm>
              <a:off x="7747328"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1874" name="tx1874"/>
            <p:cNvSpPr/>
            <p:nvPr/>
          </p:nvSpPr>
          <p:spPr>
            <a:xfrm>
              <a:off x="8015441"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875" name="tx1875"/>
            <p:cNvSpPr/>
            <p:nvPr/>
          </p:nvSpPr>
          <p:spPr>
            <a:xfrm>
              <a:off x="8551666"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1876" name="rc187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77" name="rc187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78" name="rc187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79" name="rc187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80" name="rc188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81" name="rc188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82" name="rc188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83" name="rc188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84" name="rc188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85" name="rc188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86" name="rc188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87" name="rc188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88" name="rc188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89" name="rc188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90" name="rc189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91" name="rc189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92" name="rc189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93" name="rc189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94" name="rc189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95" name="rc189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96" name="rc189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97" name="rc189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98" name="rc189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899" name="rc189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00" name="rc190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01" name="rc190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02" name="rc190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03" name="rc190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04" name="rc190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05" name="rc190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06" name="rc190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07" name="rc190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08" name="rc190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09" name="rc190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10" name="rc191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11" name="rc191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12" name="rc191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13" name="rc191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14" name="rc191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15" name="rc191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16" name="rc191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17" name="rc191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18" name="rc191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19" name="rc191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20" name="rc192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21" name="rc192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22" name="rc192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23" name="rc192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24" name="rc192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25" name="rc192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26" name="rc192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27" name="rc192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28" name="rc192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29" name="rc192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30" name="rc193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31" name="rc193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32" name="rc193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33" name="rc193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34" name="rc193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35" name="rc193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36" name="rc193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37" name="rc193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38" name="rc193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39" name="rc193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40" name="rc194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41" name="rc194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42" name="rc194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43" name="rc194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44" name="rc194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45" name="rc194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46" name="rc194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47" name="rc194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48" name="rc194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49" name="rc194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50" name="rc195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51" name="rc195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52" name="rc195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53" name="rc195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54" name="rc195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55" name="rc195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56" name="rc195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57" name="rc195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58" name="rc195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59" name="rc195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60" name="rc196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61" name="rc196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62" name="rc196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63" name="rc196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64" name="rc196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65" name="rc196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66" name="rc196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67" name="rc196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68" name="rc196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69" name="rc196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70" name="rc197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71" name="rc197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72" name="rc197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73" name="rc197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74" name="rc197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75" name="rc197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76" name="rc197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77" name="rc197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78" name="rc197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79" name="rc197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80" name="rc198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81" name="rc198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82" name="rc198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83" name="rc198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84" name="rc198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85" name="rc198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86" name="rc198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87" name="rc198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88" name="rc198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89" name="rc198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90" name="rc199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91" name="rc199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92" name="rc199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93" name="rc199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94" name="rc199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95" name="rc199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96" name="rc199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97" name="rc199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98" name="rc199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1999" name="rc199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00" name="rc200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01" name="rc200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02" name="rc200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03" name="rc200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04" name="rc200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05" name="rc200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06" name="rc200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07" name="rc200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08" name="rc200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09" name="rc200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10" name="rc201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11" name="rc201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12" name="rc201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13" name="rc201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14" name="rc201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15" name="rc201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16" name="rc201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17" name="rc201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18" name="rc201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19" name="rc201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20" name="rc202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21" name="rc202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22" name="rc202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23" name="rc202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24" name="rc202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25" name="rc202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26" name="rc202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27" name="rc202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28" name="rc202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29" name="rc202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30" name="rc203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31" name="rc203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32" name="rc203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33" name="rc203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34" name="rc203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35" name="rc203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36" name="rc203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37" name="rc203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38" name="rc203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39" name="rc203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40" name="rc204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41" name="rc204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42" name="rc204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43" name="rc204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44" name="rc204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45" name="rc204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46" name="rc204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47" name="rc204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48" name="rc204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49" name="rc204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50" name="rc205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51" name="rc205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52" name="rc205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53" name="rc205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54" name="rc205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55" name="rc205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56" name="rc205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57" name="rc205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58" name="rc205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59" name="rc205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60" name="rc206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61" name="rc206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62" name="rc206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63" name="rc206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64" name="rc206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65" name="rc206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66" name="rc206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67" name="rc206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68" name="rc206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69" name="rc206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70" name="rc207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71" name="rc207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72" name="rc207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73" name="rc207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74" name="rc207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75" name="rc207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76" name="rc207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77" name="rc207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78" name="rc207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79" name="rc207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80" name="rc208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81" name="rc208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82" name="rc208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83" name="rc208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84" name="rc208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85" name="rc208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86" name="rc208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87" name="rc208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88" name="rc208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89" name="rc208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90" name="rc209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91" name="rc209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92" name="rc209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93" name="rc209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94" name="rc209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95" name="rc209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96" name="rc209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97" name="rc209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98" name="rc209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099" name="rc209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00" name="rc210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01" name="rc210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02" name="rc210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03" name="rc210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04" name="rc210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05" name="rc210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06" name="rc210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07" name="rc210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08" name="rc210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09" name="rc210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10" name="rc211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11" name="rc211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12" name="rc211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13" name="rc211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14" name="rc211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15" name="rc211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16" name="rc211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17" name="rc211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18" name="rc211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19" name="rc211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20" name="rc212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21" name="rc212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22" name="rc212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23" name="rc212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24" name="rc212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25" name="rc212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26" name="rc212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27" name="rc212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28" name="rc212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29" name="rc212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30" name="rc213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31" name="rc213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32" name="rc213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33" name="rc213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34" name="rc213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35" name="rc213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36" name="rc213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37" name="rc213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38" name="rc213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39" name="rc213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40" name="rc214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41" name="rc214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42" name="rc214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43" name="rc214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44" name="rc214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45" name="rc214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46" name="rc214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47" name="rc214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48" name="rc214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49" name="rc214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50" name="rc215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51" name="rc215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52" name="rc215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53" name="rc215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54" name="rc215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55" name="rc215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56" name="rc215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57" name="rc215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58" name="rc215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59" name="rc215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60" name="rc216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61" name="rc216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62" name="rc216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63" name="rc216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64" name="rc216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65" name="rc216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66" name="rc216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67" name="rc216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68" name="rc216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69" name="rc216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70" name="rc217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71" name="rc217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72" name="rc217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73" name="rc217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74" name="rc217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75" name="rc217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76" name="rc217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77" name="rc217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78" name="rc217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79" name="rc217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80" name="rc218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81" name="rc218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82" name="rc218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83" name="rc218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84" name="rc218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85" name="rc218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86" name="rc218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87" name="rc218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88" name="rc218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89" name="rc218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90" name="rc219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91" name="rc219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92" name="rc219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93" name="rc219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94" name="rc219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95" name="rc219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96" name="rc219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97" name="rc219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98" name="rc219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199" name="rc219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00" name="rc220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01" name="rc220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02" name="rc220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03" name="rc220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04" name="rc220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05" name="rc220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06" name="rc220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07" name="rc220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08" name="rc220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09" name="rc220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10" name="rc221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11" name="rc221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12" name="rc221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13" name="rc221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14" name="rc221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15" name="rc221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16" name="rc221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17" name="rc221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18" name="rc221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19" name="rc221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20" name="rc222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21" name="rc222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22" name="rc222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23" name="rc222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24" name="rc222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25" name="rc222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26" name="rc222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27" name="rc222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28" name="rc222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29" name="rc222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30" name="rc223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31" name="rc223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32" name="rc223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33" name="rc223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34" name="rc223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35" name="rc223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36" name="rc223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37" name="rc223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38" name="rc223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39" name="rc223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40" name="rc224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41" name="rc224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42" name="rc224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43" name="rc224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44" name="rc224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45" name="rc224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46" name="rc224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47" name="rc224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48" name="rc224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49" name="rc224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50" name="rc225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51" name="rc225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52" name="rc225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53" name="rc225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54" name="rc225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55" name="rc225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56" name="rc225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57" name="rc225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58" name="rc225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59" name="rc225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60" name="rc226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61" name="rc226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62" name="rc226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63" name="rc226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64" name="rc226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65" name="rc226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66" name="rc226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67" name="rc226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68" name="rc226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69" name="rc226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70" name="rc227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71" name="rc227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72" name="rc227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73" name="rc227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74" name="rc227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75" name="rc227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76" name="rc227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77" name="rc227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78" name="rc227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79" name="rc227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80" name="rc228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81" name="rc228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82" name="rc228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83" name="rc228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84" name="rc228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85" name="rc228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86" name="rc228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87" name="rc228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88" name="rc228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89" name="rc228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90" name="rc229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91" name="rc229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92" name="rc229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93" name="rc229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94" name="rc229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95" name="rc229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96" name="rc229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97" name="rc229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98" name="rc229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299" name="rc229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00" name="rc230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01" name="rc230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02" name="rc230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03" name="rc230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04" name="rc230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05" name="rc230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06" name="rc230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07" name="rc230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08" name="rc230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09" name="rc230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10" name="rc231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11" name="rc231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12" name="rc231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13" name="rc231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14" name="rc231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15" name="rc231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16" name="rc231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17" name="rc231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18" name="rc231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19" name="rc231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20" name="rc232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21" name="rc232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22" name="rc232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23" name="rc232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24" name="rc232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25" name="rc232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26" name="rc232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27" name="rc232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28" name="rc232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29" name="rc232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30" name="rc233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31" name="rc233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32" name="rc233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33" name="rc233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34" name="rc233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35" name="rc233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36" name="rc233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37" name="rc233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38" name="rc233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39" name="rc233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40" name="rc234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41" name="rc234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42" name="rc234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43" name="rc234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44" name="rc234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45" name="rc234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46" name="rc234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47" name="rc234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48" name="rc234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49" name="rc234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50" name="rc235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51" name="rc235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52" name="rc235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53" name="rc235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54" name="rc235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55" name="rc235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56" name="rc235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57" name="rc235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58" name="rc235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59" name="rc235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60" name="rc236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61" name="rc236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62" name="rc236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63" name="rc236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64" name="rc236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65" name="rc236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66" name="rc236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67" name="rc236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68" name="rc236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69" name="rc236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70" name="rc237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71" name="rc237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72" name="rc237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73" name="rc237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74" name="rc237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75" name="rc237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76" name="rc237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77" name="rc237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78" name="rc237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79" name="rc237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80" name="rc238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81" name="rc238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82" name="rc238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83" name="rc238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84" name="rc238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85" name="rc238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86" name="rc238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87" name="rc238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88" name="rc238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89" name="rc238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90" name="rc239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91" name="rc239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92" name="rc239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93" name="rc239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94" name="rc239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95" name="rc239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96" name="rc239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97" name="rc239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98" name="rc239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399" name="rc239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00" name="rc240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01" name="rc240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02" name="rc240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03" name="rc240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04" name="rc240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05" name="rc240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06" name="rc240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07" name="rc240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08" name="rc240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09" name="rc240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10" name="rc241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11" name="rc241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12" name="rc241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13" name="rc241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14" name="rc241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15" name="rc241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16" name="rc241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17" name="rc241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18" name="rc241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19" name="rc241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20" name="rc242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21" name="rc242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22" name="rc242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23" name="rc242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24" name="rc242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25" name="rc242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26" name="rc242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27" name="rc242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28" name="rc242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29" name="rc242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30" name="rc243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31" name="rc243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32" name="rc243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33" name="rc243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34" name="rc243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35" name="rc243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36" name="rc243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37" name="rc243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38" name="rc243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39" name="rc243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40" name="rc244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41" name="rc244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42" name="rc244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43" name="rc244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44" name="rc244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45" name="rc244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46" name="rc244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47" name="rc244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48" name="rc244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49" name="rc244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50" name="rc245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51" name="rc245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52" name="rc245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53" name="rc245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54" name="rc245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55" name="rc245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56" name="rc245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57" name="rc245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58" name="rc245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59" name="rc245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60" name="rc246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61" name="rc246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62" name="rc246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63" name="rc246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64" name="rc246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65" name="rc246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66" name="rc246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67" name="rc246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68" name="rc246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69" name="rc246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70" name="rc247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71" name="rc247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72" name="rc247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73" name="rc247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74" name="rc247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75" name="rc247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76" name="rc247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77" name="rc247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78" name="rc247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56" name="rc265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57" name="rc265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58" name="rc265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59" name="rc265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60" name="rc266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61" name="rc266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62" name="rc266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63" name="rc266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64" name="rc266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65" name="rc266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66" name="rc266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67" name="rc266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68" name="rc266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69" name="rc266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70" name="rc267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71" name="rc267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72" name="rc267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73" name="rc267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74" name="rc267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75" name="rc267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76" name="rc267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77" name="rc267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78" name="rc267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79" name="rc267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80" name="rc268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81" name="rc268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82" name="rc268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83" name="rc268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84" name="rc268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85" name="rc268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86" name="rc268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87" name="rc268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88" name="rc268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89" name="rc268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90" name="rc269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91" name="rc269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92" name="rc269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93" name="rc269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94" name="rc269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95" name="rc269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96" name="rc269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97" name="rc269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98" name="rc269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699" name="rc269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00" name="rc270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01" name="rc270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02" name="rc270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03" name="rc270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04" name="rc270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05" name="rc270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06" name="rc270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07" name="rc270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08" name="rc270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09" name="rc270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10" name="rc271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11" name="rc271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12" name="rc271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13" name="rc271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14" name="rc271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15" name="rc271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16" name="rc271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17" name="rc271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18" name="rc271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19" name="rc271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20" name="rc272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21" name="rc272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22" name="rc272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23" name="rc272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24" name="rc272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25" name="rc272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26" name="rc272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27" name="rc272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28" name="rc272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29" name="rc272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30" name="rc273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31" name="rc273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32" name="rc273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33" name="rc273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34" name="rc273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35" name="rc273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36" name="rc273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37" name="rc273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38" name="rc273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39" name="rc273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40" name="rc274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41" name="rc274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42" name="rc274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43" name="rc274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44" name="rc274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45" name="rc274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46" name="rc274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47" name="rc274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48" name="rc274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49" name="rc274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50" name="rc275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51" name="rc275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52" name="rc275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53" name="rc275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54" name="rc275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55" name="rc275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56" name="rc275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57" name="rc275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58" name="rc275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59" name="rc275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60" name="rc276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61" name="rc276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62" name="rc276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63" name="rc276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64" name="rc276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65" name="rc276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66" name="rc276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67" name="rc276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68" name="rc276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69" name="rc276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70" name="rc277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71" name="rc277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72" name="rc277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73" name="rc277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74" name="rc277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75" name="rc277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76" name="rc277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77" name="rc277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78" name="rc277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79" name="rc277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80" name="rc278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81" name="rc278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82" name="rc278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83" name="rc278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84" name="rc278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85" name="rc278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86" name="rc278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87" name="rc278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88" name="rc278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89" name="rc278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90" name="rc279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91" name="rc279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92" name="rc279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93" name="rc279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94" name="rc279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95" name="rc279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96" name="rc279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97" name="rc279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98" name="rc279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799" name="rc279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00" name="rc280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754937" y="3590578"/>
              <a:ext cx="6970926" cy="125244"/>
            </a:xfrm>
            <a:prstGeom prst="rect">
              <a:avLst/>
            </a:prstGeom>
            <a:noFill/>
            <a:ln w="27101" cap="flat">
              <a:solidFill>
                <a:srgbClr val="000000">
                  <a:alpha val="100000"/>
                </a:srgbClr>
              </a:solidFill>
              <a:prstDash val="solid"/>
              <a:miter/>
            </a:ln>
          </p:spPr>
          <p:txBody>
            <a:bodyPr/>
            <a:lstStyle/>
            <a:p/>
          </p:txBody>
        </p:sp>
        <p:sp>
          <p:nvSpPr>
            <p:cNvPr id="2812" name="tx2812"/>
            <p:cNvSpPr/>
            <p:nvPr/>
          </p:nvSpPr>
          <p:spPr>
            <a:xfrm rot="-2700000">
              <a:off x="180809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2813" name="tx2813"/>
            <p:cNvSpPr/>
            <p:nvPr/>
          </p:nvSpPr>
          <p:spPr>
            <a:xfrm rot="-2700000">
              <a:off x="20762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2814" name="tx2814"/>
            <p:cNvSpPr/>
            <p:nvPr/>
          </p:nvSpPr>
          <p:spPr>
            <a:xfrm rot="-2700000">
              <a:off x="23443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2815" name="tx2815"/>
            <p:cNvSpPr/>
            <p:nvPr/>
          </p:nvSpPr>
          <p:spPr>
            <a:xfrm rot="-2700000">
              <a:off x="26124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2816" name="tx2816"/>
            <p:cNvSpPr/>
            <p:nvPr/>
          </p:nvSpPr>
          <p:spPr>
            <a:xfrm rot="-2700000">
              <a:off x="28805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2817" name="tx2817"/>
            <p:cNvSpPr/>
            <p:nvPr/>
          </p:nvSpPr>
          <p:spPr>
            <a:xfrm rot="-2700000">
              <a:off x="31486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2818" name="tx2818"/>
            <p:cNvSpPr/>
            <p:nvPr/>
          </p:nvSpPr>
          <p:spPr>
            <a:xfrm rot="-2700000">
              <a:off x="34167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2819" name="tx2819"/>
            <p:cNvSpPr/>
            <p:nvPr/>
          </p:nvSpPr>
          <p:spPr>
            <a:xfrm rot="-2700000">
              <a:off x="36848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2820" name="tx2820"/>
            <p:cNvSpPr/>
            <p:nvPr/>
          </p:nvSpPr>
          <p:spPr>
            <a:xfrm rot="-2700000">
              <a:off x="39529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2821" name="tx2821"/>
            <p:cNvSpPr/>
            <p:nvPr/>
          </p:nvSpPr>
          <p:spPr>
            <a:xfrm rot="-2700000">
              <a:off x="42211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2822" name="tx2822"/>
            <p:cNvSpPr/>
            <p:nvPr/>
          </p:nvSpPr>
          <p:spPr>
            <a:xfrm rot="-2700000">
              <a:off x="448922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2823" name="tx2823"/>
            <p:cNvSpPr/>
            <p:nvPr/>
          </p:nvSpPr>
          <p:spPr>
            <a:xfrm rot="-2700000">
              <a:off x="4758848"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2824" name="tx2824"/>
            <p:cNvSpPr/>
            <p:nvPr/>
          </p:nvSpPr>
          <p:spPr>
            <a:xfrm rot="-2700000">
              <a:off x="50254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2825" name="tx2825"/>
            <p:cNvSpPr/>
            <p:nvPr/>
          </p:nvSpPr>
          <p:spPr>
            <a:xfrm rot="-2700000">
              <a:off x="52935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2826" name="tx2826"/>
            <p:cNvSpPr/>
            <p:nvPr/>
          </p:nvSpPr>
          <p:spPr>
            <a:xfrm rot="-2700000">
              <a:off x="556167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2827" name="tx2827"/>
            <p:cNvSpPr/>
            <p:nvPr/>
          </p:nvSpPr>
          <p:spPr>
            <a:xfrm rot="-2700000">
              <a:off x="582978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2828" name="tx2828"/>
            <p:cNvSpPr/>
            <p:nvPr/>
          </p:nvSpPr>
          <p:spPr>
            <a:xfrm rot="-2700000">
              <a:off x="60978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2829" name="tx2829"/>
            <p:cNvSpPr/>
            <p:nvPr/>
          </p:nvSpPr>
          <p:spPr>
            <a:xfrm rot="-2700000">
              <a:off x="63660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2830" name="tx2830"/>
            <p:cNvSpPr/>
            <p:nvPr/>
          </p:nvSpPr>
          <p:spPr>
            <a:xfrm rot="-2700000">
              <a:off x="663412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2831" name="tx2831"/>
            <p:cNvSpPr/>
            <p:nvPr/>
          </p:nvSpPr>
          <p:spPr>
            <a:xfrm rot="-2700000">
              <a:off x="69022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2832" name="tx2832"/>
            <p:cNvSpPr/>
            <p:nvPr/>
          </p:nvSpPr>
          <p:spPr>
            <a:xfrm rot="-2700000">
              <a:off x="71703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2833" name="tx2833"/>
            <p:cNvSpPr/>
            <p:nvPr/>
          </p:nvSpPr>
          <p:spPr>
            <a:xfrm rot="-2700000">
              <a:off x="743846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2834" name="tx2834"/>
            <p:cNvSpPr/>
            <p:nvPr/>
          </p:nvSpPr>
          <p:spPr>
            <a:xfrm rot="-2700000">
              <a:off x="77065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2835" name="tx2835"/>
            <p:cNvSpPr/>
            <p:nvPr/>
          </p:nvSpPr>
          <p:spPr>
            <a:xfrm rot="-2700000">
              <a:off x="797468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2836" name="tx2836"/>
            <p:cNvSpPr/>
            <p:nvPr/>
          </p:nvSpPr>
          <p:spPr>
            <a:xfrm rot="-2700000">
              <a:off x="82427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2837" name="tx2837"/>
            <p:cNvSpPr/>
            <p:nvPr/>
          </p:nvSpPr>
          <p:spPr>
            <a:xfrm rot="-2700000">
              <a:off x="85109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2838" name="tx2838"/>
            <p:cNvSpPr/>
            <p:nvPr/>
          </p:nvSpPr>
          <p:spPr>
            <a:xfrm>
              <a:off x="928440" y="5615965"/>
              <a:ext cx="415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Venezuela</a:t>
              </a:r>
            </a:p>
          </p:txBody>
        </p:sp>
        <p:sp>
          <p:nvSpPr>
            <p:cNvPr id="2839" name="tx2839"/>
            <p:cNvSpPr/>
            <p:nvPr/>
          </p:nvSpPr>
          <p:spPr>
            <a:xfrm>
              <a:off x="1165910" y="5490720"/>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Haiti</a:t>
              </a:r>
            </a:p>
          </p:txBody>
        </p:sp>
        <p:sp>
          <p:nvSpPr>
            <p:cNvPr id="2840" name="tx2840"/>
            <p:cNvSpPr/>
            <p:nvPr/>
          </p:nvSpPr>
          <p:spPr>
            <a:xfrm>
              <a:off x="1081877" y="5365475"/>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Bolivia</a:t>
              </a:r>
            </a:p>
          </p:txBody>
        </p:sp>
        <p:sp>
          <p:nvSpPr>
            <p:cNvPr id="2841" name="tx2841"/>
            <p:cNvSpPr/>
            <p:nvPr/>
          </p:nvSpPr>
          <p:spPr>
            <a:xfrm>
              <a:off x="963096" y="5240231"/>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2842" name="tx2842"/>
            <p:cNvSpPr/>
            <p:nvPr/>
          </p:nvSpPr>
          <p:spPr>
            <a:xfrm>
              <a:off x="908781" y="5114986"/>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2843" name="tx2843"/>
            <p:cNvSpPr/>
            <p:nvPr/>
          </p:nvSpPr>
          <p:spPr>
            <a:xfrm>
              <a:off x="1012565" y="4989742"/>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2844" name="tx2844"/>
            <p:cNvSpPr/>
            <p:nvPr/>
          </p:nvSpPr>
          <p:spPr>
            <a:xfrm>
              <a:off x="963188" y="4864497"/>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2845" name="tx2845"/>
            <p:cNvSpPr/>
            <p:nvPr/>
          </p:nvSpPr>
          <p:spPr>
            <a:xfrm>
              <a:off x="963096" y="4739253"/>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2846" name="tx2846"/>
            <p:cNvSpPr/>
            <p:nvPr/>
          </p:nvSpPr>
          <p:spPr>
            <a:xfrm>
              <a:off x="1012565" y="4614008"/>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Panama</a:t>
              </a:r>
            </a:p>
          </p:txBody>
        </p:sp>
        <p:sp>
          <p:nvSpPr>
            <p:cNvPr id="2847" name="tx2847"/>
            <p:cNvSpPr/>
            <p:nvPr/>
          </p:nvSpPr>
          <p:spPr>
            <a:xfrm>
              <a:off x="1101628" y="4488764"/>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2848" name="tx2848"/>
            <p:cNvSpPr/>
            <p:nvPr/>
          </p:nvSpPr>
          <p:spPr>
            <a:xfrm>
              <a:off x="1022532" y="4363519"/>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2849" name="tx2849"/>
            <p:cNvSpPr/>
            <p:nvPr/>
          </p:nvSpPr>
          <p:spPr>
            <a:xfrm>
              <a:off x="1131163" y="4363519"/>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2850" name="tx2850"/>
            <p:cNvSpPr/>
            <p:nvPr/>
          </p:nvSpPr>
          <p:spPr>
            <a:xfrm>
              <a:off x="1155943" y="4238275"/>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2851" name="tx2851"/>
            <p:cNvSpPr/>
            <p:nvPr/>
          </p:nvSpPr>
          <p:spPr>
            <a:xfrm>
              <a:off x="963096" y="4113030"/>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Barbados</a:t>
              </a:r>
            </a:p>
          </p:txBody>
        </p:sp>
        <p:sp>
          <p:nvSpPr>
            <p:cNvPr id="2852" name="tx2852"/>
            <p:cNvSpPr/>
            <p:nvPr/>
          </p:nvSpPr>
          <p:spPr>
            <a:xfrm>
              <a:off x="968125" y="3987786"/>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Bahamas</a:t>
              </a:r>
            </a:p>
          </p:txBody>
        </p:sp>
        <p:sp>
          <p:nvSpPr>
            <p:cNvPr id="2853" name="tx2853"/>
            <p:cNvSpPr/>
            <p:nvPr/>
          </p:nvSpPr>
          <p:spPr>
            <a:xfrm>
              <a:off x="958158" y="3862541"/>
              <a:ext cx="385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Honduras</a:t>
              </a:r>
            </a:p>
          </p:txBody>
        </p:sp>
        <p:sp>
          <p:nvSpPr>
            <p:cNvPr id="2854" name="tx2854"/>
            <p:cNvSpPr/>
            <p:nvPr/>
          </p:nvSpPr>
          <p:spPr>
            <a:xfrm>
              <a:off x="1121470" y="3737297"/>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2855" name="tx2855"/>
            <p:cNvSpPr/>
            <p:nvPr/>
          </p:nvSpPr>
          <p:spPr>
            <a:xfrm>
              <a:off x="1141313" y="3612006"/>
              <a:ext cx="202448"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AMR</a:t>
              </a:r>
            </a:p>
          </p:txBody>
        </p:sp>
        <p:sp>
          <p:nvSpPr>
            <p:cNvPr id="2856" name="tx2856"/>
            <p:cNvSpPr/>
            <p:nvPr/>
          </p:nvSpPr>
          <p:spPr>
            <a:xfrm>
              <a:off x="552988" y="3486807"/>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2857" name="tx2857"/>
            <p:cNvSpPr/>
            <p:nvPr/>
          </p:nvSpPr>
          <p:spPr>
            <a:xfrm>
              <a:off x="997752" y="3486807"/>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2858" name="tx2858"/>
            <p:cNvSpPr/>
            <p:nvPr/>
          </p:nvSpPr>
          <p:spPr>
            <a:xfrm>
              <a:off x="1062126" y="3361563"/>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2859" name="tx2859"/>
            <p:cNvSpPr/>
            <p:nvPr/>
          </p:nvSpPr>
          <p:spPr>
            <a:xfrm>
              <a:off x="973155" y="3236318"/>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2860" name="tx2860"/>
            <p:cNvSpPr/>
            <p:nvPr/>
          </p:nvSpPr>
          <p:spPr>
            <a:xfrm>
              <a:off x="968125" y="3111074"/>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2861" name="tx2861"/>
            <p:cNvSpPr/>
            <p:nvPr/>
          </p:nvSpPr>
          <p:spPr>
            <a:xfrm>
              <a:off x="1032225" y="2985829"/>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Canada</a:t>
              </a:r>
            </a:p>
          </p:txBody>
        </p:sp>
        <p:sp>
          <p:nvSpPr>
            <p:cNvPr id="2862" name="tx2862"/>
            <p:cNvSpPr/>
            <p:nvPr/>
          </p:nvSpPr>
          <p:spPr>
            <a:xfrm>
              <a:off x="997660" y="2860585"/>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2863" name="tx2863"/>
            <p:cNvSpPr/>
            <p:nvPr/>
          </p:nvSpPr>
          <p:spPr>
            <a:xfrm>
              <a:off x="810026" y="2735340"/>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2864" name="tx2864"/>
            <p:cNvSpPr/>
            <p:nvPr/>
          </p:nvSpPr>
          <p:spPr>
            <a:xfrm>
              <a:off x="1091752" y="2735340"/>
              <a:ext cx="252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States</a:t>
              </a:r>
            </a:p>
          </p:txBody>
        </p:sp>
        <p:sp>
          <p:nvSpPr>
            <p:cNvPr id="2865" name="tx2865"/>
            <p:cNvSpPr/>
            <p:nvPr/>
          </p:nvSpPr>
          <p:spPr>
            <a:xfrm>
              <a:off x="642233" y="2610096"/>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2866" name="tx2866"/>
            <p:cNvSpPr/>
            <p:nvPr/>
          </p:nvSpPr>
          <p:spPr>
            <a:xfrm>
              <a:off x="750864" y="2610096"/>
              <a:ext cx="172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Kitts</a:t>
              </a:r>
            </a:p>
          </p:txBody>
        </p:sp>
        <p:sp>
          <p:nvSpPr>
            <p:cNvPr id="2867" name="tx2867"/>
            <p:cNvSpPr/>
            <p:nvPr/>
          </p:nvSpPr>
          <p:spPr>
            <a:xfrm>
              <a:off x="948374" y="2610096"/>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868" name="tx2868"/>
            <p:cNvSpPr/>
            <p:nvPr/>
          </p:nvSpPr>
          <p:spPr>
            <a:xfrm>
              <a:off x="1121470" y="2610096"/>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Nevis</a:t>
              </a:r>
            </a:p>
          </p:txBody>
        </p:sp>
        <p:sp>
          <p:nvSpPr>
            <p:cNvPr id="2869" name="tx2869"/>
            <p:cNvSpPr/>
            <p:nvPr/>
          </p:nvSpPr>
          <p:spPr>
            <a:xfrm>
              <a:off x="1012657" y="2484851"/>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2870" name="tx2870"/>
            <p:cNvSpPr/>
            <p:nvPr/>
          </p:nvSpPr>
          <p:spPr>
            <a:xfrm>
              <a:off x="1141130" y="2359607"/>
              <a:ext cx="202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Chile</a:t>
              </a:r>
            </a:p>
          </p:txBody>
        </p:sp>
        <p:sp>
          <p:nvSpPr>
            <p:cNvPr id="2871" name="tx2871"/>
            <p:cNvSpPr/>
            <p:nvPr/>
          </p:nvSpPr>
          <p:spPr>
            <a:xfrm>
              <a:off x="1007627" y="2234362"/>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Uruguay</a:t>
              </a:r>
            </a:p>
          </p:txBody>
        </p:sp>
        <p:sp>
          <p:nvSpPr>
            <p:cNvPr id="2872" name="tx2872"/>
            <p:cNvSpPr/>
            <p:nvPr/>
          </p:nvSpPr>
          <p:spPr>
            <a:xfrm>
              <a:off x="938407" y="2109118"/>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2873" name="tx2873"/>
            <p:cNvSpPr/>
            <p:nvPr/>
          </p:nvSpPr>
          <p:spPr>
            <a:xfrm>
              <a:off x="908964" y="1983873"/>
              <a:ext cx="232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Costa</a:t>
              </a:r>
            </a:p>
          </p:txBody>
        </p:sp>
        <p:sp>
          <p:nvSpPr>
            <p:cNvPr id="2874" name="tx2874"/>
            <p:cNvSpPr/>
            <p:nvPr/>
          </p:nvSpPr>
          <p:spPr>
            <a:xfrm>
              <a:off x="1165910" y="1983873"/>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Rica</a:t>
              </a:r>
            </a:p>
          </p:txBody>
        </p:sp>
        <p:sp>
          <p:nvSpPr>
            <p:cNvPr id="2875" name="tx2875"/>
            <p:cNvSpPr/>
            <p:nvPr/>
          </p:nvSpPr>
          <p:spPr>
            <a:xfrm>
              <a:off x="536163" y="1858629"/>
              <a:ext cx="3180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Trinidad</a:t>
              </a:r>
            </a:p>
          </p:txBody>
        </p:sp>
        <p:sp>
          <p:nvSpPr>
            <p:cNvPr id="2876" name="tx2876"/>
            <p:cNvSpPr/>
            <p:nvPr/>
          </p:nvSpPr>
          <p:spPr>
            <a:xfrm>
              <a:off x="878880" y="1858629"/>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877" name="tx2877"/>
            <p:cNvSpPr/>
            <p:nvPr/>
          </p:nvSpPr>
          <p:spPr>
            <a:xfrm>
              <a:off x="1051976" y="1858629"/>
              <a:ext cx="29178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Tobago</a:t>
              </a:r>
            </a:p>
          </p:txBody>
        </p:sp>
        <p:sp>
          <p:nvSpPr>
            <p:cNvPr id="2878" name="tx2878"/>
            <p:cNvSpPr/>
            <p:nvPr/>
          </p:nvSpPr>
          <p:spPr>
            <a:xfrm>
              <a:off x="940236" y="1733384"/>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2879" name="tx2879"/>
            <p:cNvSpPr/>
            <p:nvPr/>
          </p:nvSpPr>
          <p:spPr>
            <a:xfrm>
              <a:off x="1048867" y="1733384"/>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2880" name="tx2880"/>
            <p:cNvSpPr/>
            <p:nvPr/>
          </p:nvSpPr>
          <p:spPr>
            <a:xfrm>
              <a:off x="1032316" y="1608139"/>
              <a:ext cx="311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Guyana</a:t>
              </a:r>
            </a:p>
          </p:txBody>
        </p:sp>
        <p:sp>
          <p:nvSpPr>
            <p:cNvPr id="2881" name="tx2881"/>
            <p:cNvSpPr/>
            <p:nvPr/>
          </p:nvSpPr>
          <p:spPr>
            <a:xfrm>
              <a:off x="889121" y="1482895"/>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2882" name="tx2882"/>
            <p:cNvSpPr/>
            <p:nvPr/>
          </p:nvSpPr>
          <p:spPr>
            <a:xfrm>
              <a:off x="992814" y="1482895"/>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2883" name="tx2883"/>
            <p:cNvSpPr/>
            <p:nvPr/>
          </p:nvSpPr>
          <p:spPr>
            <a:xfrm>
              <a:off x="1131163" y="1357650"/>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Cuba</a:t>
              </a:r>
            </a:p>
          </p:txBody>
        </p:sp>
        <p:sp>
          <p:nvSpPr>
            <p:cNvPr id="2884" name="tx2884"/>
            <p:cNvSpPr/>
            <p:nvPr/>
          </p:nvSpPr>
          <p:spPr>
            <a:xfrm>
              <a:off x="508182" y="1232406"/>
              <a:ext cx="30156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Antigua</a:t>
              </a:r>
            </a:p>
          </p:txBody>
        </p:sp>
        <p:sp>
          <p:nvSpPr>
            <p:cNvPr id="2885" name="tx2885"/>
            <p:cNvSpPr/>
            <p:nvPr/>
          </p:nvSpPr>
          <p:spPr>
            <a:xfrm>
              <a:off x="834440" y="1232406"/>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886" name="tx2886"/>
            <p:cNvSpPr/>
            <p:nvPr/>
          </p:nvSpPr>
          <p:spPr>
            <a:xfrm>
              <a:off x="1007536" y="1232406"/>
              <a:ext cx="336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Barbuda</a:t>
              </a:r>
            </a:p>
          </p:txBody>
        </p:sp>
        <p:sp>
          <p:nvSpPr>
            <p:cNvPr id="2887" name="tx2887"/>
            <p:cNvSpPr/>
            <p:nvPr/>
          </p:nvSpPr>
          <p:spPr>
            <a:xfrm>
              <a:off x="333460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2888" name="pic2888"/>
            <p:cNvPicPr/>
            <p:nvPr/>
          </p:nvPicPr>
          <p:blipFill>
            <a:blip r:embed="rId2" cstate="print"/>
            <a:stretch>
              <a:fillRect/>
            </a:stretch>
          </p:blipFill>
          <p:spPr>
            <a:xfrm>
              <a:off x="4986197" y="5941026"/>
              <a:ext cx="2160000" cy="219455"/>
            </a:xfrm>
            <a:prstGeom prst="rect">
              <a:avLst/>
            </a:prstGeom>
          </p:spPr>
        </p:pic>
        <p:sp>
          <p:nvSpPr>
            <p:cNvPr id="2889" name="pl2889"/>
            <p:cNvSpPr/>
            <p:nvPr/>
          </p:nvSpPr>
          <p:spPr>
            <a:xfrm>
              <a:off x="49897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0" name="pl2890"/>
            <p:cNvSpPr/>
            <p:nvPr/>
          </p:nvSpPr>
          <p:spPr>
            <a:xfrm>
              <a:off x="62814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1" name="pl2891"/>
            <p:cNvSpPr/>
            <p:nvPr/>
          </p:nvSpPr>
          <p:spPr>
            <a:xfrm>
              <a:off x="64967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2" name="pl2892"/>
            <p:cNvSpPr/>
            <p:nvPr/>
          </p:nvSpPr>
          <p:spPr>
            <a:xfrm>
              <a:off x="67120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3" name="pl2893"/>
            <p:cNvSpPr/>
            <p:nvPr/>
          </p:nvSpPr>
          <p:spPr>
            <a:xfrm>
              <a:off x="69273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4" name="pl2894"/>
            <p:cNvSpPr/>
            <p:nvPr/>
          </p:nvSpPr>
          <p:spPr>
            <a:xfrm>
              <a:off x="71425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5" name="pl2895"/>
            <p:cNvSpPr/>
            <p:nvPr/>
          </p:nvSpPr>
          <p:spPr>
            <a:xfrm>
              <a:off x="49897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6" name="pl2896"/>
            <p:cNvSpPr/>
            <p:nvPr/>
          </p:nvSpPr>
          <p:spPr>
            <a:xfrm>
              <a:off x="62814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7" name="pl2897"/>
            <p:cNvSpPr/>
            <p:nvPr/>
          </p:nvSpPr>
          <p:spPr>
            <a:xfrm>
              <a:off x="64967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8" name="pl2898"/>
            <p:cNvSpPr/>
            <p:nvPr/>
          </p:nvSpPr>
          <p:spPr>
            <a:xfrm>
              <a:off x="67120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9" name="pl2899"/>
            <p:cNvSpPr/>
            <p:nvPr/>
          </p:nvSpPr>
          <p:spPr>
            <a:xfrm>
              <a:off x="69273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00" name="pl2900"/>
            <p:cNvSpPr/>
            <p:nvPr/>
          </p:nvSpPr>
          <p:spPr>
            <a:xfrm>
              <a:off x="71425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01" name="tx2901"/>
            <p:cNvSpPr/>
            <p:nvPr/>
          </p:nvSpPr>
          <p:spPr>
            <a:xfrm>
              <a:off x="495870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2902" name="tx2902"/>
            <p:cNvSpPr/>
            <p:nvPr/>
          </p:nvSpPr>
          <p:spPr>
            <a:xfrm>
              <a:off x="62192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2903" name="tx2903"/>
            <p:cNvSpPr/>
            <p:nvPr/>
          </p:nvSpPr>
          <p:spPr>
            <a:xfrm>
              <a:off x="64345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2904" name="tx2904"/>
            <p:cNvSpPr/>
            <p:nvPr/>
          </p:nvSpPr>
          <p:spPr>
            <a:xfrm>
              <a:off x="66498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2905" name="tx2905"/>
            <p:cNvSpPr/>
            <p:nvPr/>
          </p:nvSpPr>
          <p:spPr>
            <a:xfrm>
              <a:off x="68651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2906" name="tx2906"/>
            <p:cNvSpPr/>
            <p:nvPr/>
          </p:nvSpPr>
          <p:spPr>
            <a:xfrm>
              <a:off x="704932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2907" name="tx2907"/>
            <p:cNvSpPr/>
            <p:nvPr/>
          </p:nvSpPr>
          <p:spPr>
            <a:xfrm>
              <a:off x="1406391" y="435349"/>
              <a:ext cx="336782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AMR, 2000-2025</a:t>
              </a:r>
            </a:p>
          </p:txBody>
        </p:sp>
        <p:sp>
          <p:nvSpPr>
            <p:cNvPr id="2908" name="tx2908"/>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909" name="tx2909"/>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291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9307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18324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77340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36356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195372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379799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338816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97832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56848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15864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1083054" y="2691436"/>
              <a:ext cx="3434315" cy="1065578"/>
            </a:xfrm>
            <a:custGeom>
              <a:avLst/>
              <a:pathLst>
                <a:path w="3434315" h="1065578">
                  <a:moveTo>
                    <a:pt x="0" y="1065578"/>
                  </a:moveTo>
                  <a:lnTo>
                    <a:pt x="137372" y="1024594"/>
                  </a:lnTo>
                  <a:lnTo>
                    <a:pt x="274745" y="983611"/>
                  </a:lnTo>
                  <a:lnTo>
                    <a:pt x="412117" y="860659"/>
                  </a:lnTo>
                  <a:lnTo>
                    <a:pt x="549490" y="737708"/>
                  </a:lnTo>
                  <a:lnTo>
                    <a:pt x="686863" y="614756"/>
                  </a:lnTo>
                  <a:lnTo>
                    <a:pt x="824235" y="491805"/>
                  </a:lnTo>
                  <a:lnTo>
                    <a:pt x="961608" y="450821"/>
                  </a:lnTo>
                  <a:lnTo>
                    <a:pt x="1098981" y="286886"/>
                  </a:lnTo>
                  <a:lnTo>
                    <a:pt x="1236353" y="163935"/>
                  </a:lnTo>
                  <a:lnTo>
                    <a:pt x="1373726" y="245902"/>
                  </a:lnTo>
                  <a:lnTo>
                    <a:pt x="1511098" y="245902"/>
                  </a:lnTo>
                  <a:lnTo>
                    <a:pt x="1648471" y="286886"/>
                  </a:lnTo>
                  <a:lnTo>
                    <a:pt x="1785844" y="327870"/>
                  </a:lnTo>
                  <a:lnTo>
                    <a:pt x="1923216" y="245902"/>
                  </a:lnTo>
                  <a:lnTo>
                    <a:pt x="2060589" y="286886"/>
                  </a:lnTo>
                  <a:lnTo>
                    <a:pt x="2197962" y="163935"/>
                  </a:lnTo>
                  <a:lnTo>
                    <a:pt x="2335334" y="122951"/>
                  </a:lnTo>
                  <a:lnTo>
                    <a:pt x="2472707" y="40983"/>
                  </a:lnTo>
                  <a:lnTo>
                    <a:pt x="2610079" y="0"/>
                  </a:lnTo>
                  <a:lnTo>
                    <a:pt x="2747452" y="122951"/>
                  </a:lnTo>
                  <a:lnTo>
                    <a:pt x="2884825" y="245902"/>
                  </a:lnTo>
                  <a:lnTo>
                    <a:pt x="3022197" y="204918"/>
                  </a:lnTo>
                  <a:lnTo>
                    <a:pt x="3159570" y="81967"/>
                  </a:lnTo>
                  <a:lnTo>
                    <a:pt x="3296943" y="81967"/>
                  </a:lnTo>
                  <a:lnTo>
                    <a:pt x="3434315" y="40983"/>
                  </a:lnTo>
                </a:path>
              </a:pathLst>
            </a:custGeom>
            <a:ln w="27101" cap="flat">
              <a:solidFill>
                <a:srgbClr val="F4A81D">
                  <a:alpha val="69803"/>
                </a:srgbClr>
              </a:solidFill>
              <a:prstDash val="solid"/>
              <a:round/>
            </a:ln>
          </p:spPr>
          <p:txBody>
            <a:bodyPr/>
            <a:lstStyle/>
            <a:p/>
          </p:txBody>
        </p:sp>
        <p:sp>
          <p:nvSpPr>
            <p:cNvPr id="23" name="pl23"/>
            <p:cNvSpPr/>
            <p:nvPr/>
          </p:nvSpPr>
          <p:spPr>
            <a:xfrm>
              <a:off x="1083054" y="1994711"/>
              <a:ext cx="3434315" cy="532789"/>
            </a:xfrm>
            <a:custGeom>
              <a:avLst/>
              <a:pathLst>
                <a:path w="3434315" h="532789">
                  <a:moveTo>
                    <a:pt x="0" y="122951"/>
                  </a:moveTo>
                  <a:lnTo>
                    <a:pt x="137372" y="122951"/>
                  </a:lnTo>
                  <a:lnTo>
                    <a:pt x="274745" y="81967"/>
                  </a:lnTo>
                  <a:lnTo>
                    <a:pt x="412117" y="40983"/>
                  </a:lnTo>
                  <a:lnTo>
                    <a:pt x="549490" y="0"/>
                  </a:lnTo>
                  <a:lnTo>
                    <a:pt x="686863" y="0"/>
                  </a:lnTo>
                  <a:lnTo>
                    <a:pt x="824235" y="0"/>
                  </a:lnTo>
                  <a:lnTo>
                    <a:pt x="961608" y="0"/>
                  </a:lnTo>
                  <a:lnTo>
                    <a:pt x="1098981" y="40983"/>
                  </a:lnTo>
                  <a:lnTo>
                    <a:pt x="1236353" y="0"/>
                  </a:lnTo>
                  <a:lnTo>
                    <a:pt x="1373726" y="0"/>
                  </a:lnTo>
                  <a:lnTo>
                    <a:pt x="1511098" y="0"/>
                  </a:lnTo>
                  <a:lnTo>
                    <a:pt x="1648471" y="40983"/>
                  </a:lnTo>
                  <a:lnTo>
                    <a:pt x="1785844" y="122951"/>
                  </a:lnTo>
                  <a:lnTo>
                    <a:pt x="1923216" y="163935"/>
                  </a:lnTo>
                  <a:lnTo>
                    <a:pt x="2060589" y="122951"/>
                  </a:lnTo>
                  <a:lnTo>
                    <a:pt x="2197962" y="122951"/>
                  </a:lnTo>
                  <a:lnTo>
                    <a:pt x="2335334" y="286886"/>
                  </a:lnTo>
                  <a:lnTo>
                    <a:pt x="2472707" y="245902"/>
                  </a:lnTo>
                  <a:lnTo>
                    <a:pt x="2610079" y="409837"/>
                  </a:lnTo>
                  <a:lnTo>
                    <a:pt x="2747452" y="532789"/>
                  </a:lnTo>
                  <a:lnTo>
                    <a:pt x="2884825" y="532789"/>
                  </a:lnTo>
                  <a:lnTo>
                    <a:pt x="3022197" y="409837"/>
                  </a:lnTo>
                  <a:lnTo>
                    <a:pt x="3159570" y="327870"/>
                  </a:lnTo>
                  <a:lnTo>
                    <a:pt x="3296943" y="327870"/>
                  </a:lnTo>
                  <a:lnTo>
                    <a:pt x="3434315" y="327870"/>
                  </a:lnTo>
                </a:path>
              </a:pathLst>
            </a:custGeom>
            <a:ln w="27101" cap="flat">
              <a:solidFill>
                <a:srgbClr val="F26829">
                  <a:alpha val="69803"/>
                </a:srgbClr>
              </a:solidFill>
              <a:prstDash val="solid"/>
              <a:round/>
            </a:ln>
          </p:spPr>
          <p:txBody>
            <a:bodyPr/>
            <a:lstStyle/>
            <a:p/>
          </p:txBody>
        </p:sp>
        <p:sp>
          <p:nvSpPr>
            <p:cNvPr id="24" name="pl24"/>
            <p:cNvSpPr/>
            <p:nvPr/>
          </p:nvSpPr>
          <p:spPr>
            <a:xfrm>
              <a:off x="1083054" y="2404549"/>
              <a:ext cx="3434315" cy="532789"/>
            </a:xfrm>
            <a:custGeom>
              <a:avLst/>
              <a:pathLst>
                <a:path w="3434315" h="532789">
                  <a:moveTo>
                    <a:pt x="0" y="532789"/>
                  </a:moveTo>
                  <a:lnTo>
                    <a:pt x="137372" y="450821"/>
                  </a:lnTo>
                  <a:lnTo>
                    <a:pt x="274745" y="450821"/>
                  </a:lnTo>
                  <a:lnTo>
                    <a:pt x="412117" y="368854"/>
                  </a:lnTo>
                  <a:lnTo>
                    <a:pt x="549490" y="286886"/>
                  </a:lnTo>
                  <a:lnTo>
                    <a:pt x="686863" y="327870"/>
                  </a:lnTo>
                  <a:lnTo>
                    <a:pt x="824235" y="409837"/>
                  </a:lnTo>
                  <a:lnTo>
                    <a:pt x="961608" y="409837"/>
                  </a:lnTo>
                  <a:lnTo>
                    <a:pt x="1098981" y="409837"/>
                  </a:lnTo>
                  <a:lnTo>
                    <a:pt x="1236353" y="409837"/>
                  </a:lnTo>
                  <a:lnTo>
                    <a:pt x="1373726" y="368854"/>
                  </a:lnTo>
                  <a:lnTo>
                    <a:pt x="1511098" y="245902"/>
                  </a:lnTo>
                  <a:lnTo>
                    <a:pt x="1648471" y="286886"/>
                  </a:lnTo>
                  <a:lnTo>
                    <a:pt x="1785844" y="245902"/>
                  </a:lnTo>
                  <a:lnTo>
                    <a:pt x="1923216" y="204918"/>
                  </a:lnTo>
                  <a:lnTo>
                    <a:pt x="2060589" y="204918"/>
                  </a:lnTo>
                  <a:lnTo>
                    <a:pt x="2197962" y="122951"/>
                  </a:lnTo>
                  <a:lnTo>
                    <a:pt x="2335334" y="81967"/>
                  </a:lnTo>
                  <a:lnTo>
                    <a:pt x="2472707" y="40983"/>
                  </a:lnTo>
                  <a:lnTo>
                    <a:pt x="2610079" y="0"/>
                  </a:lnTo>
                  <a:lnTo>
                    <a:pt x="2747452" y="122951"/>
                  </a:lnTo>
                  <a:lnTo>
                    <a:pt x="2884825" y="122951"/>
                  </a:lnTo>
                  <a:lnTo>
                    <a:pt x="3022197" y="0"/>
                  </a:lnTo>
                  <a:lnTo>
                    <a:pt x="3159570" y="163935"/>
                  </a:lnTo>
                  <a:lnTo>
                    <a:pt x="3296943" y="163935"/>
                  </a:lnTo>
                  <a:lnTo>
                    <a:pt x="3434315" y="122951"/>
                  </a:lnTo>
                </a:path>
              </a:pathLst>
            </a:custGeom>
            <a:ln w="27101" cap="flat">
              <a:solidFill>
                <a:srgbClr val="BD53BD">
                  <a:alpha val="69803"/>
                </a:srgbClr>
              </a:solidFill>
              <a:prstDash val="solid"/>
              <a:round/>
            </a:ln>
          </p:spPr>
          <p:txBody>
            <a:bodyPr/>
            <a:lstStyle/>
            <a:p/>
          </p:txBody>
        </p:sp>
        <p:sp>
          <p:nvSpPr>
            <p:cNvPr id="25" name="pl25"/>
            <p:cNvSpPr/>
            <p:nvPr/>
          </p:nvSpPr>
          <p:spPr>
            <a:xfrm>
              <a:off x="1083054" y="1912743"/>
              <a:ext cx="3434315" cy="204918"/>
            </a:xfrm>
            <a:custGeom>
              <a:avLst/>
              <a:pathLst>
                <a:path w="3434315" h="204918">
                  <a:moveTo>
                    <a:pt x="0" y="122951"/>
                  </a:moveTo>
                  <a:lnTo>
                    <a:pt x="137372" y="81967"/>
                  </a:lnTo>
                  <a:lnTo>
                    <a:pt x="274745" y="122951"/>
                  </a:lnTo>
                  <a:lnTo>
                    <a:pt x="412117" y="163935"/>
                  </a:lnTo>
                  <a:lnTo>
                    <a:pt x="549490" y="81967"/>
                  </a:lnTo>
                  <a:lnTo>
                    <a:pt x="686863" y="40983"/>
                  </a:lnTo>
                  <a:lnTo>
                    <a:pt x="824235" y="40983"/>
                  </a:lnTo>
                  <a:lnTo>
                    <a:pt x="961608" y="0"/>
                  </a:lnTo>
                  <a:lnTo>
                    <a:pt x="1098981" y="0"/>
                  </a:lnTo>
                  <a:lnTo>
                    <a:pt x="1236353" y="40983"/>
                  </a:lnTo>
                  <a:lnTo>
                    <a:pt x="1373726" y="81967"/>
                  </a:lnTo>
                  <a:lnTo>
                    <a:pt x="1511098" y="81967"/>
                  </a:lnTo>
                  <a:lnTo>
                    <a:pt x="1648471" y="40983"/>
                  </a:lnTo>
                  <a:lnTo>
                    <a:pt x="1785844" y="40983"/>
                  </a:lnTo>
                  <a:lnTo>
                    <a:pt x="1923216" y="163935"/>
                  </a:lnTo>
                  <a:lnTo>
                    <a:pt x="2060589" y="122951"/>
                  </a:lnTo>
                  <a:lnTo>
                    <a:pt x="2197962" y="163935"/>
                  </a:lnTo>
                  <a:lnTo>
                    <a:pt x="2335334" y="122951"/>
                  </a:lnTo>
                  <a:lnTo>
                    <a:pt x="2472707" y="122951"/>
                  </a:lnTo>
                  <a:lnTo>
                    <a:pt x="2610079" y="81967"/>
                  </a:lnTo>
                  <a:lnTo>
                    <a:pt x="2747452" y="163935"/>
                  </a:lnTo>
                  <a:lnTo>
                    <a:pt x="2884825" y="163935"/>
                  </a:lnTo>
                  <a:lnTo>
                    <a:pt x="3022197" y="163935"/>
                  </a:lnTo>
                  <a:lnTo>
                    <a:pt x="3159570" y="163935"/>
                  </a:lnTo>
                  <a:lnTo>
                    <a:pt x="3296943" y="204918"/>
                  </a:lnTo>
                  <a:lnTo>
                    <a:pt x="3434315" y="204918"/>
                  </a:lnTo>
                </a:path>
              </a:pathLst>
            </a:custGeom>
            <a:ln w="27101" cap="flat">
              <a:solidFill>
                <a:srgbClr val="6363C0">
                  <a:alpha val="69803"/>
                </a:srgbClr>
              </a:solidFill>
              <a:prstDash val="solid"/>
              <a:round/>
            </a:ln>
          </p:spPr>
          <p:txBody>
            <a:bodyPr/>
            <a:lstStyle/>
            <a:p/>
          </p:txBody>
        </p:sp>
        <p:sp>
          <p:nvSpPr>
            <p:cNvPr id="26" name="pl26"/>
            <p:cNvSpPr/>
            <p:nvPr/>
          </p:nvSpPr>
          <p:spPr>
            <a:xfrm>
              <a:off x="1083054" y="1994711"/>
              <a:ext cx="3434315" cy="1270497"/>
            </a:xfrm>
            <a:custGeom>
              <a:avLst/>
              <a:pathLst>
                <a:path w="3434315" h="1270497">
                  <a:moveTo>
                    <a:pt x="0" y="1270497"/>
                  </a:moveTo>
                  <a:lnTo>
                    <a:pt x="137372" y="1229513"/>
                  </a:lnTo>
                  <a:lnTo>
                    <a:pt x="274745" y="1229513"/>
                  </a:lnTo>
                  <a:lnTo>
                    <a:pt x="412117" y="1147546"/>
                  </a:lnTo>
                  <a:lnTo>
                    <a:pt x="549490" y="1024594"/>
                  </a:lnTo>
                  <a:lnTo>
                    <a:pt x="686863" y="983611"/>
                  </a:lnTo>
                  <a:lnTo>
                    <a:pt x="824235" y="942627"/>
                  </a:lnTo>
                  <a:lnTo>
                    <a:pt x="961608" y="983611"/>
                  </a:lnTo>
                  <a:lnTo>
                    <a:pt x="1098981" y="778692"/>
                  </a:lnTo>
                  <a:lnTo>
                    <a:pt x="1236353" y="655740"/>
                  </a:lnTo>
                  <a:lnTo>
                    <a:pt x="1373726" y="491805"/>
                  </a:lnTo>
                  <a:lnTo>
                    <a:pt x="1511098" y="409837"/>
                  </a:lnTo>
                  <a:lnTo>
                    <a:pt x="1648471" y="409837"/>
                  </a:lnTo>
                  <a:lnTo>
                    <a:pt x="1785844" y="368854"/>
                  </a:lnTo>
                  <a:lnTo>
                    <a:pt x="1923216" y="286886"/>
                  </a:lnTo>
                  <a:lnTo>
                    <a:pt x="2060589" y="204918"/>
                  </a:lnTo>
                  <a:lnTo>
                    <a:pt x="2197962" y="163935"/>
                  </a:lnTo>
                  <a:lnTo>
                    <a:pt x="2335334" y="163935"/>
                  </a:lnTo>
                  <a:lnTo>
                    <a:pt x="2472707" y="122951"/>
                  </a:lnTo>
                  <a:lnTo>
                    <a:pt x="2610079" y="81967"/>
                  </a:lnTo>
                  <a:lnTo>
                    <a:pt x="2747452" y="286886"/>
                  </a:lnTo>
                  <a:lnTo>
                    <a:pt x="2884825" y="368854"/>
                  </a:lnTo>
                  <a:lnTo>
                    <a:pt x="3022197" y="40983"/>
                  </a:lnTo>
                  <a:lnTo>
                    <a:pt x="3159570" y="122951"/>
                  </a:lnTo>
                  <a:lnTo>
                    <a:pt x="3296943" y="0"/>
                  </a:lnTo>
                  <a:lnTo>
                    <a:pt x="3434315" y="0"/>
                  </a:lnTo>
                </a:path>
              </a:pathLst>
            </a:custGeom>
            <a:ln w="27101" cap="flat">
              <a:solidFill>
                <a:srgbClr val="008DC9">
                  <a:alpha val="69803"/>
                </a:srgbClr>
              </a:solidFill>
              <a:prstDash val="solid"/>
              <a:round/>
            </a:ln>
          </p:spPr>
          <p:txBody>
            <a:bodyPr/>
            <a:lstStyle/>
            <a:p/>
          </p:txBody>
        </p:sp>
        <p:sp>
          <p:nvSpPr>
            <p:cNvPr id="27" name="pl27"/>
            <p:cNvSpPr/>
            <p:nvPr/>
          </p:nvSpPr>
          <p:spPr>
            <a:xfrm>
              <a:off x="1083054" y="1953727"/>
              <a:ext cx="3434315" cy="532789"/>
            </a:xfrm>
            <a:custGeom>
              <a:avLst/>
              <a:pathLst>
                <a:path w="3434315" h="532789">
                  <a:moveTo>
                    <a:pt x="0" y="491805"/>
                  </a:moveTo>
                  <a:lnTo>
                    <a:pt x="137372" y="450821"/>
                  </a:lnTo>
                  <a:lnTo>
                    <a:pt x="274745" y="532789"/>
                  </a:lnTo>
                  <a:lnTo>
                    <a:pt x="412117" y="450821"/>
                  </a:lnTo>
                  <a:lnTo>
                    <a:pt x="549490" y="409837"/>
                  </a:lnTo>
                  <a:lnTo>
                    <a:pt x="686863" y="409837"/>
                  </a:lnTo>
                  <a:lnTo>
                    <a:pt x="824235" y="245902"/>
                  </a:lnTo>
                  <a:lnTo>
                    <a:pt x="961608" y="245902"/>
                  </a:lnTo>
                  <a:lnTo>
                    <a:pt x="1098981" y="122951"/>
                  </a:lnTo>
                  <a:lnTo>
                    <a:pt x="1236353" y="40983"/>
                  </a:lnTo>
                  <a:lnTo>
                    <a:pt x="1373726" y="40983"/>
                  </a:lnTo>
                  <a:lnTo>
                    <a:pt x="1511098" y="40983"/>
                  </a:lnTo>
                  <a:lnTo>
                    <a:pt x="1648471" y="0"/>
                  </a:lnTo>
                  <a:lnTo>
                    <a:pt x="1785844" y="40983"/>
                  </a:lnTo>
                  <a:lnTo>
                    <a:pt x="1923216" y="0"/>
                  </a:lnTo>
                  <a:lnTo>
                    <a:pt x="2060589" y="40983"/>
                  </a:lnTo>
                  <a:lnTo>
                    <a:pt x="2197962" y="0"/>
                  </a:lnTo>
                  <a:lnTo>
                    <a:pt x="2335334" y="0"/>
                  </a:lnTo>
                  <a:lnTo>
                    <a:pt x="2472707" y="81967"/>
                  </a:lnTo>
                  <a:lnTo>
                    <a:pt x="2610079" y="40983"/>
                  </a:lnTo>
                  <a:lnTo>
                    <a:pt x="2747452" y="122951"/>
                  </a:lnTo>
                  <a:lnTo>
                    <a:pt x="2884825" y="327870"/>
                  </a:lnTo>
                  <a:lnTo>
                    <a:pt x="3022197" y="40983"/>
                  </a:lnTo>
                  <a:lnTo>
                    <a:pt x="3159570" y="245902"/>
                  </a:lnTo>
                  <a:lnTo>
                    <a:pt x="3296943" y="245902"/>
                  </a:lnTo>
                  <a:lnTo>
                    <a:pt x="3434315" y="245902"/>
                  </a:lnTo>
                </a:path>
              </a:pathLst>
            </a:custGeom>
            <a:ln w="27101" cap="flat">
              <a:solidFill>
                <a:srgbClr val="40BF73">
                  <a:alpha val="69803"/>
                </a:srgbClr>
              </a:solidFill>
              <a:prstDash val="solid"/>
              <a:round/>
            </a:ln>
          </p:spPr>
          <p:txBody>
            <a:bodyPr/>
            <a:lstStyle/>
            <a:p/>
          </p:txBody>
        </p:sp>
        <p:sp>
          <p:nvSpPr>
            <p:cNvPr id="28" name="pl28"/>
            <p:cNvSpPr/>
            <p:nvPr/>
          </p:nvSpPr>
          <p:spPr>
            <a:xfrm>
              <a:off x="1083054" y="1994711"/>
              <a:ext cx="3434315" cy="532789"/>
            </a:xfrm>
            <a:custGeom>
              <a:avLst/>
              <a:pathLst>
                <a:path w="3434315" h="532789">
                  <a:moveTo>
                    <a:pt x="0" y="122951"/>
                  </a:moveTo>
                  <a:lnTo>
                    <a:pt x="137372" y="122951"/>
                  </a:lnTo>
                  <a:lnTo>
                    <a:pt x="274745" y="81967"/>
                  </a:lnTo>
                  <a:lnTo>
                    <a:pt x="412117" y="40983"/>
                  </a:lnTo>
                  <a:lnTo>
                    <a:pt x="549490" y="0"/>
                  </a:lnTo>
                  <a:lnTo>
                    <a:pt x="686863" y="0"/>
                  </a:lnTo>
                  <a:lnTo>
                    <a:pt x="824235" y="0"/>
                  </a:lnTo>
                  <a:lnTo>
                    <a:pt x="961608" y="0"/>
                  </a:lnTo>
                  <a:lnTo>
                    <a:pt x="1098981" y="40983"/>
                  </a:lnTo>
                  <a:lnTo>
                    <a:pt x="1236353" y="0"/>
                  </a:lnTo>
                  <a:lnTo>
                    <a:pt x="1373726" y="0"/>
                  </a:lnTo>
                  <a:lnTo>
                    <a:pt x="1511098" y="0"/>
                  </a:lnTo>
                  <a:lnTo>
                    <a:pt x="1648471" y="40983"/>
                  </a:lnTo>
                  <a:lnTo>
                    <a:pt x="1785844" y="122951"/>
                  </a:lnTo>
                  <a:lnTo>
                    <a:pt x="1923216" y="163935"/>
                  </a:lnTo>
                  <a:lnTo>
                    <a:pt x="2060589" y="122951"/>
                  </a:lnTo>
                  <a:lnTo>
                    <a:pt x="2197962" y="122951"/>
                  </a:lnTo>
                  <a:lnTo>
                    <a:pt x="2335334" y="286886"/>
                  </a:lnTo>
                  <a:lnTo>
                    <a:pt x="2472707" y="245902"/>
                  </a:lnTo>
                  <a:lnTo>
                    <a:pt x="2610079" y="409837"/>
                  </a:lnTo>
                  <a:lnTo>
                    <a:pt x="2747452" y="532789"/>
                  </a:lnTo>
                  <a:lnTo>
                    <a:pt x="2884825" y="532789"/>
                  </a:lnTo>
                  <a:lnTo>
                    <a:pt x="3022197" y="409837"/>
                  </a:lnTo>
                  <a:lnTo>
                    <a:pt x="3159570" y="327870"/>
                  </a:lnTo>
                  <a:lnTo>
                    <a:pt x="3296943" y="327870"/>
                  </a:lnTo>
                  <a:lnTo>
                    <a:pt x="3434315" y="327870"/>
                  </a:lnTo>
                </a:path>
              </a:pathLst>
            </a:custGeom>
            <a:ln w="65043" cap="flat">
              <a:solidFill>
                <a:srgbClr val="000000">
                  <a:alpha val="100000"/>
                </a:srgbClr>
              </a:solidFill>
              <a:prstDash val="solid"/>
              <a:round/>
            </a:ln>
          </p:spPr>
          <p:txBody>
            <a:bodyPr/>
            <a:lstStyle/>
            <a:p/>
          </p:txBody>
        </p:sp>
        <p:sp>
          <p:nvSpPr>
            <p:cNvPr id="29" name="pl29"/>
            <p:cNvSpPr/>
            <p:nvPr/>
          </p:nvSpPr>
          <p:spPr>
            <a:xfrm>
              <a:off x="1083054" y="1994711"/>
              <a:ext cx="3434315" cy="532789"/>
            </a:xfrm>
            <a:custGeom>
              <a:avLst/>
              <a:pathLst>
                <a:path w="3434315" h="532789">
                  <a:moveTo>
                    <a:pt x="0" y="122951"/>
                  </a:moveTo>
                  <a:lnTo>
                    <a:pt x="137372" y="122951"/>
                  </a:lnTo>
                  <a:lnTo>
                    <a:pt x="274745" y="81967"/>
                  </a:lnTo>
                  <a:lnTo>
                    <a:pt x="412117" y="40983"/>
                  </a:lnTo>
                  <a:lnTo>
                    <a:pt x="549490" y="0"/>
                  </a:lnTo>
                  <a:lnTo>
                    <a:pt x="686863" y="0"/>
                  </a:lnTo>
                  <a:lnTo>
                    <a:pt x="824235" y="0"/>
                  </a:lnTo>
                  <a:lnTo>
                    <a:pt x="961608" y="0"/>
                  </a:lnTo>
                  <a:lnTo>
                    <a:pt x="1098981" y="40983"/>
                  </a:lnTo>
                  <a:lnTo>
                    <a:pt x="1236353" y="0"/>
                  </a:lnTo>
                  <a:lnTo>
                    <a:pt x="1373726" y="0"/>
                  </a:lnTo>
                  <a:lnTo>
                    <a:pt x="1511098" y="0"/>
                  </a:lnTo>
                  <a:lnTo>
                    <a:pt x="1648471" y="40983"/>
                  </a:lnTo>
                  <a:lnTo>
                    <a:pt x="1785844" y="122951"/>
                  </a:lnTo>
                  <a:lnTo>
                    <a:pt x="1923216" y="163935"/>
                  </a:lnTo>
                  <a:lnTo>
                    <a:pt x="2060589" y="122951"/>
                  </a:lnTo>
                  <a:lnTo>
                    <a:pt x="2197962" y="122951"/>
                  </a:lnTo>
                  <a:lnTo>
                    <a:pt x="2335334" y="286886"/>
                  </a:lnTo>
                  <a:lnTo>
                    <a:pt x="2472707" y="245902"/>
                  </a:lnTo>
                  <a:lnTo>
                    <a:pt x="2610079" y="409837"/>
                  </a:lnTo>
                  <a:lnTo>
                    <a:pt x="2747452" y="532789"/>
                  </a:lnTo>
                  <a:lnTo>
                    <a:pt x="2884825" y="532789"/>
                  </a:lnTo>
                  <a:lnTo>
                    <a:pt x="3022197" y="409837"/>
                  </a:lnTo>
                  <a:lnTo>
                    <a:pt x="3159570" y="327870"/>
                  </a:lnTo>
                  <a:lnTo>
                    <a:pt x="3296943" y="327870"/>
                  </a:lnTo>
                  <a:lnTo>
                    <a:pt x="3434315" y="327870"/>
                  </a:lnTo>
                </a:path>
              </a:pathLst>
            </a:custGeom>
            <a:ln w="40651" cap="flat">
              <a:solidFill>
                <a:srgbClr val="F26829">
                  <a:alpha val="100000"/>
                </a:srgbClr>
              </a:solidFill>
              <a:prstDash val="solid"/>
              <a:round/>
            </a:ln>
          </p:spPr>
          <p:txBody>
            <a:bodyPr/>
            <a:lstStyle/>
            <a:p/>
          </p:txBody>
        </p:sp>
        <p:sp>
          <p:nvSpPr>
            <p:cNvPr id="30" name="tx30"/>
            <p:cNvSpPr/>
            <p:nvPr/>
          </p:nvSpPr>
          <p:spPr>
            <a:xfrm>
              <a:off x="1022795" y="19468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1" name="tx31"/>
            <p:cNvSpPr/>
            <p:nvPr/>
          </p:nvSpPr>
          <p:spPr>
            <a:xfrm>
              <a:off x="1709658" y="18239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2" name="tx32"/>
            <p:cNvSpPr/>
            <p:nvPr/>
          </p:nvSpPr>
          <p:spPr>
            <a:xfrm>
              <a:off x="2396521" y="18239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3" name="tx33"/>
            <p:cNvSpPr/>
            <p:nvPr/>
          </p:nvSpPr>
          <p:spPr>
            <a:xfrm>
              <a:off x="3083384" y="19468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4" name="tx34"/>
            <p:cNvSpPr/>
            <p:nvPr/>
          </p:nvSpPr>
          <p:spPr>
            <a:xfrm>
              <a:off x="3632875" y="22337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5" name="tx35"/>
            <p:cNvSpPr/>
            <p:nvPr/>
          </p:nvSpPr>
          <p:spPr>
            <a:xfrm>
              <a:off x="4457110" y="21517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6" name="tx36"/>
            <p:cNvSpPr/>
            <p:nvPr/>
          </p:nvSpPr>
          <p:spPr>
            <a:xfrm>
              <a:off x="707342" y="375250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7" name="tx37"/>
            <p:cNvSpPr/>
            <p:nvPr/>
          </p:nvSpPr>
          <p:spPr>
            <a:xfrm>
              <a:off x="707342" y="334266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8" name="tx38"/>
            <p:cNvSpPr/>
            <p:nvPr/>
          </p:nvSpPr>
          <p:spPr>
            <a:xfrm>
              <a:off x="707342" y="293283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9" name="tx39"/>
            <p:cNvSpPr/>
            <p:nvPr/>
          </p:nvSpPr>
          <p:spPr>
            <a:xfrm>
              <a:off x="707342" y="252299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40" name="tx40"/>
            <p:cNvSpPr/>
            <p:nvPr/>
          </p:nvSpPr>
          <p:spPr>
            <a:xfrm>
              <a:off x="707342" y="21131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1" name="tx41"/>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2" name="tx42"/>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3" name="tx43"/>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4" name="tx44"/>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5" name="tx45"/>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6" name="tx46"/>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7" name="tx47"/>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8" name="tx48"/>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9" name="pl49"/>
            <p:cNvSpPr/>
            <p:nvPr/>
          </p:nvSpPr>
          <p:spPr>
            <a:xfrm>
              <a:off x="1863949"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0" name="pl50"/>
            <p:cNvSpPr/>
            <p:nvPr/>
          </p:nvSpPr>
          <p:spPr>
            <a:xfrm>
              <a:off x="1863949"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1" name="pl51"/>
            <p:cNvSpPr/>
            <p:nvPr/>
          </p:nvSpPr>
          <p:spPr>
            <a:xfrm>
              <a:off x="1863949" y="4990969"/>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52" name="pl52"/>
            <p:cNvSpPr/>
            <p:nvPr/>
          </p:nvSpPr>
          <p:spPr>
            <a:xfrm>
              <a:off x="2504767"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3" name="pl53"/>
            <p:cNvSpPr/>
            <p:nvPr/>
          </p:nvSpPr>
          <p:spPr>
            <a:xfrm>
              <a:off x="2504767"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4" name="pl54"/>
            <p:cNvSpPr/>
            <p:nvPr/>
          </p:nvSpPr>
          <p:spPr>
            <a:xfrm>
              <a:off x="3145585"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5" name="pl55"/>
            <p:cNvSpPr/>
            <p:nvPr/>
          </p:nvSpPr>
          <p:spPr>
            <a:xfrm>
              <a:off x="3145585"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6" name="tx56"/>
            <p:cNvSpPr/>
            <p:nvPr/>
          </p:nvSpPr>
          <p:spPr>
            <a:xfrm>
              <a:off x="2131049"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7" name="tx57"/>
            <p:cNvSpPr/>
            <p:nvPr/>
          </p:nvSpPr>
          <p:spPr>
            <a:xfrm>
              <a:off x="2131049"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8" name="tx58"/>
            <p:cNvSpPr/>
            <p:nvPr/>
          </p:nvSpPr>
          <p:spPr>
            <a:xfrm>
              <a:off x="2771867"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9" name="tx59"/>
            <p:cNvSpPr/>
            <p:nvPr/>
          </p:nvSpPr>
          <p:spPr>
            <a:xfrm>
              <a:off x="2771867"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60" name="tx60"/>
            <p:cNvSpPr/>
            <p:nvPr/>
          </p:nvSpPr>
          <p:spPr>
            <a:xfrm>
              <a:off x="341268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61" name="tx61"/>
            <p:cNvSpPr/>
            <p:nvPr/>
          </p:nvSpPr>
          <p:spPr>
            <a:xfrm>
              <a:off x="3412685"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62" name="tx62"/>
            <p:cNvSpPr/>
            <p:nvPr/>
          </p:nvSpPr>
          <p:spPr>
            <a:xfrm>
              <a:off x="1656389" y="1437626"/>
              <a:ext cx="22876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AMR, 2000-2025</a:t>
              </a:r>
            </a:p>
          </p:txBody>
        </p:sp>
        <p:sp>
          <p:nvSpPr>
            <p:cNvPr id="63" name="pl63"/>
            <p:cNvSpPr/>
            <p:nvPr/>
          </p:nvSpPr>
          <p:spPr>
            <a:xfrm>
              <a:off x="5227074" y="355104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4" name="pl64"/>
            <p:cNvSpPr/>
            <p:nvPr/>
          </p:nvSpPr>
          <p:spPr>
            <a:xfrm>
              <a:off x="5227074" y="303612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5" name="pl65"/>
            <p:cNvSpPr/>
            <p:nvPr/>
          </p:nvSpPr>
          <p:spPr>
            <a:xfrm>
              <a:off x="5227074" y="25211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6" name="pl66"/>
            <p:cNvSpPr/>
            <p:nvPr/>
          </p:nvSpPr>
          <p:spPr>
            <a:xfrm>
              <a:off x="5227074" y="200627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7" name="pl67"/>
            <p:cNvSpPr/>
            <p:nvPr/>
          </p:nvSpPr>
          <p:spPr>
            <a:xfrm>
              <a:off x="5227074" y="380850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8" name="pl68"/>
            <p:cNvSpPr/>
            <p:nvPr/>
          </p:nvSpPr>
          <p:spPr>
            <a:xfrm>
              <a:off x="5227074" y="329358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9" name="pl69"/>
            <p:cNvSpPr/>
            <p:nvPr/>
          </p:nvSpPr>
          <p:spPr>
            <a:xfrm>
              <a:off x="5227074" y="27786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0" name="pl70"/>
            <p:cNvSpPr/>
            <p:nvPr/>
          </p:nvSpPr>
          <p:spPr>
            <a:xfrm>
              <a:off x="5227074" y="226373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1" name="pl71"/>
            <p:cNvSpPr/>
            <p:nvPr/>
          </p:nvSpPr>
          <p:spPr>
            <a:xfrm>
              <a:off x="5227074"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2" name="pl72"/>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5398790" y="2263733"/>
              <a:ext cx="3434315" cy="1338804"/>
            </a:xfrm>
            <a:custGeom>
              <a:avLst/>
              <a:pathLst>
                <a:path w="3434315" h="1338804">
                  <a:moveTo>
                    <a:pt x="0" y="1338804"/>
                  </a:moveTo>
                  <a:lnTo>
                    <a:pt x="137372" y="1287311"/>
                  </a:lnTo>
                  <a:lnTo>
                    <a:pt x="274745" y="1235819"/>
                  </a:lnTo>
                  <a:lnTo>
                    <a:pt x="412117" y="1081341"/>
                  </a:lnTo>
                  <a:lnTo>
                    <a:pt x="549490" y="926864"/>
                  </a:lnTo>
                  <a:lnTo>
                    <a:pt x="686863" y="772386"/>
                  </a:lnTo>
                  <a:lnTo>
                    <a:pt x="824235" y="617909"/>
                  </a:lnTo>
                  <a:lnTo>
                    <a:pt x="961608" y="566417"/>
                  </a:lnTo>
                  <a:lnTo>
                    <a:pt x="1098981" y="360447"/>
                  </a:lnTo>
                  <a:lnTo>
                    <a:pt x="1236353" y="205969"/>
                  </a:lnTo>
                  <a:lnTo>
                    <a:pt x="1373726" y="308954"/>
                  </a:lnTo>
                  <a:lnTo>
                    <a:pt x="1511098" y="308954"/>
                  </a:lnTo>
                  <a:lnTo>
                    <a:pt x="1648471" y="360447"/>
                  </a:lnTo>
                  <a:lnTo>
                    <a:pt x="1785844" y="411939"/>
                  </a:lnTo>
                  <a:lnTo>
                    <a:pt x="1923216" y="308954"/>
                  </a:lnTo>
                  <a:lnTo>
                    <a:pt x="2060589" y="360447"/>
                  </a:lnTo>
                  <a:lnTo>
                    <a:pt x="2197962" y="205969"/>
                  </a:lnTo>
                  <a:lnTo>
                    <a:pt x="2335334" y="154477"/>
                  </a:lnTo>
                  <a:lnTo>
                    <a:pt x="2472707" y="51492"/>
                  </a:lnTo>
                  <a:lnTo>
                    <a:pt x="2610079" y="0"/>
                  </a:lnTo>
                  <a:lnTo>
                    <a:pt x="2747452" y="154477"/>
                  </a:lnTo>
                  <a:lnTo>
                    <a:pt x="2884825" y="308954"/>
                  </a:lnTo>
                  <a:lnTo>
                    <a:pt x="3022197" y="257462"/>
                  </a:lnTo>
                  <a:lnTo>
                    <a:pt x="3159570" y="102984"/>
                  </a:lnTo>
                  <a:lnTo>
                    <a:pt x="3296943" y="102984"/>
                  </a:lnTo>
                  <a:lnTo>
                    <a:pt x="3434315" y="51492"/>
                  </a:lnTo>
                </a:path>
              </a:pathLst>
            </a:custGeom>
            <a:ln w="27101" cap="flat">
              <a:solidFill>
                <a:srgbClr val="F4A81D">
                  <a:alpha val="69803"/>
                </a:srgbClr>
              </a:solidFill>
              <a:prstDash val="solid"/>
              <a:round/>
            </a:ln>
          </p:spPr>
          <p:txBody>
            <a:bodyPr/>
            <a:lstStyle/>
            <a:p/>
          </p:txBody>
        </p:sp>
        <p:sp>
          <p:nvSpPr>
            <p:cNvPr id="79" name="pl79"/>
            <p:cNvSpPr/>
            <p:nvPr/>
          </p:nvSpPr>
          <p:spPr>
            <a:xfrm>
              <a:off x="5398790" y="1748808"/>
              <a:ext cx="3434315" cy="669402"/>
            </a:xfrm>
            <a:custGeom>
              <a:avLst/>
              <a:pathLst>
                <a:path w="3434315" h="669402">
                  <a:moveTo>
                    <a:pt x="0" y="154477"/>
                  </a:moveTo>
                  <a:lnTo>
                    <a:pt x="137372" y="154477"/>
                  </a:lnTo>
                  <a:lnTo>
                    <a:pt x="274745" y="102984"/>
                  </a:lnTo>
                  <a:lnTo>
                    <a:pt x="412117" y="51492"/>
                  </a:lnTo>
                  <a:lnTo>
                    <a:pt x="549490" y="0"/>
                  </a:lnTo>
                  <a:lnTo>
                    <a:pt x="686863" y="0"/>
                  </a:lnTo>
                  <a:lnTo>
                    <a:pt x="824235" y="0"/>
                  </a:lnTo>
                  <a:lnTo>
                    <a:pt x="961608" y="0"/>
                  </a:lnTo>
                  <a:lnTo>
                    <a:pt x="1098981" y="51492"/>
                  </a:lnTo>
                  <a:lnTo>
                    <a:pt x="1236353" y="0"/>
                  </a:lnTo>
                  <a:lnTo>
                    <a:pt x="1373726" y="0"/>
                  </a:lnTo>
                  <a:lnTo>
                    <a:pt x="1511098" y="0"/>
                  </a:lnTo>
                  <a:lnTo>
                    <a:pt x="1648471" y="51492"/>
                  </a:lnTo>
                  <a:lnTo>
                    <a:pt x="1785844" y="154477"/>
                  </a:lnTo>
                  <a:lnTo>
                    <a:pt x="1923216" y="205969"/>
                  </a:lnTo>
                  <a:lnTo>
                    <a:pt x="2060589" y="154477"/>
                  </a:lnTo>
                  <a:lnTo>
                    <a:pt x="2197962" y="154477"/>
                  </a:lnTo>
                  <a:lnTo>
                    <a:pt x="2335334" y="360447"/>
                  </a:lnTo>
                  <a:lnTo>
                    <a:pt x="2472707" y="308954"/>
                  </a:lnTo>
                  <a:lnTo>
                    <a:pt x="2610079" y="514924"/>
                  </a:lnTo>
                  <a:lnTo>
                    <a:pt x="2747452" y="669402"/>
                  </a:lnTo>
                  <a:lnTo>
                    <a:pt x="2884825" y="669402"/>
                  </a:lnTo>
                  <a:lnTo>
                    <a:pt x="3022197" y="514924"/>
                  </a:lnTo>
                  <a:lnTo>
                    <a:pt x="3159570" y="411939"/>
                  </a:lnTo>
                  <a:lnTo>
                    <a:pt x="3296943" y="411939"/>
                  </a:lnTo>
                  <a:lnTo>
                    <a:pt x="3434315" y="411939"/>
                  </a:lnTo>
                </a:path>
              </a:pathLst>
            </a:custGeom>
            <a:ln w="27101" cap="flat">
              <a:solidFill>
                <a:srgbClr val="F26829">
                  <a:alpha val="69803"/>
                </a:srgbClr>
              </a:solidFill>
              <a:prstDash val="solid"/>
              <a:round/>
            </a:ln>
          </p:spPr>
          <p:txBody>
            <a:bodyPr/>
            <a:lstStyle/>
            <a:p/>
          </p:txBody>
        </p:sp>
        <p:sp>
          <p:nvSpPr>
            <p:cNvPr id="80" name="pl80"/>
            <p:cNvSpPr/>
            <p:nvPr/>
          </p:nvSpPr>
          <p:spPr>
            <a:xfrm>
              <a:off x="5398790" y="2263733"/>
              <a:ext cx="3434315" cy="669402"/>
            </a:xfrm>
            <a:custGeom>
              <a:avLst/>
              <a:pathLst>
                <a:path w="3434315" h="669402">
                  <a:moveTo>
                    <a:pt x="0" y="669402"/>
                  </a:moveTo>
                  <a:lnTo>
                    <a:pt x="137372" y="566417"/>
                  </a:lnTo>
                  <a:lnTo>
                    <a:pt x="274745" y="566417"/>
                  </a:lnTo>
                  <a:lnTo>
                    <a:pt x="412117" y="463432"/>
                  </a:lnTo>
                  <a:lnTo>
                    <a:pt x="549490" y="360447"/>
                  </a:lnTo>
                  <a:lnTo>
                    <a:pt x="686863" y="411939"/>
                  </a:lnTo>
                  <a:lnTo>
                    <a:pt x="824235" y="514924"/>
                  </a:lnTo>
                  <a:lnTo>
                    <a:pt x="961608" y="514924"/>
                  </a:lnTo>
                  <a:lnTo>
                    <a:pt x="1098981" y="514924"/>
                  </a:lnTo>
                  <a:lnTo>
                    <a:pt x="1236353" y="514924"/>
                  </a:lnTo>
                  <a:lnTo>
                    <a:pt x="1373726" y="463432"/>
                  </a:lnTo>
                  <a:lnTo>
                    <a:pt x="1511098" y="308954"/>
                  </a:lnTo>
                  <a:lnTo>
                    <a:pt x="1648471" y="360447"/>
                  </a:lnTo>
                  <a:lnTo>
                    <a:pt x="1785844" y="308954"/>
                  </a:lnTo>
                  <a:lnTo>
                    <a:pt x="1923216" y="257462"/>
                  </a:lnTo>
                  <a:lnTo>
                    <a:pt x="2060589" y="257462"/>
                  </a:lnTo>
                  <a:lnTo>
                    <a:pt x="2197962" y="154477"/>
                  </a:lnTo>
                  <a:lnTo>
                    <a:pt x="2335334" y="102984"/>
                  </a:lnTo>
                  <a:lnTo>
                    <a:pt x="2472707" y="51492"/>
                  </a:lnTo>
                  <a:lnTo>
                    <a:pt x="2610079" y="0"/>
                  </a:lnTo>
                  <a:lnTo>
                    <a:pt x="2747452" y="154477"/>
                  </a:lnTo>
                  <a:lnTo>
                    <a:pt x="2884825" y="154477"/>
                  </a:lnTo>
                  <a:lnTo>
                    <a:pt x="3022197" y="0"/>
                  </a:lnTo>
                  <a:lnTo>
                    <a:pt x="3159570" y="205969"/>
                  </a:lnTo>
                  <a:lnTo>
                    <a:pt x="3296943" y="205969"/>
                  </a:lnTo>
                  <a:lnTo>
                    <a:pt x="3434315" y="154477"/>
                  </a:lnTo>
                </a:path>
              </a:pathLst>
            </a:custGeom>
            <a:ln w="27101" cap="flat">
              <a:solidFill>
                <a:srgbClr val="BD53BD">
                  <a:alpha val="69803"/>
                </a:srgbClr>
              </a:solidFill>
              <a:prstDash val="solid"/>
              <a:round/>
            </a:ln>
          </p:spPr>
          <p:txBody>
            <a:bodyPr/>
            <a:lstStyle/>
            <a:p/>
          </p:txBody>
        </p:sp>
        <p:sp>
          <p:nvSpPr>
            <p:cNvPr id="81" name="pl81"/>
            <p:cNvSpPr/>
            <p:nvPr/>
          </p:nvSpPr>
          <p:spPr>
            <a:xfrm>
              <a:off x="5398790" y="2160748"/>
              <a:ext cx="3434315" cy="257462"/>
            </a:xfrm>
            <a:custGeom>
              <a:avLst/>
              <a:pathLst>
                <a:path w="3434315" h="257462">
                  <a:moveTo>
                    <a:pt x="0" y="154477"/>
                  </a:moveTo>
                  <a:lnTo>
                    <a:pt x="137372" y="102984"/>
                  </a:lnTo>
                  <a:lnTo>
                    <a:pt x="274745" y="154477"/>
                  </a:lnTo>
                  <a:lnTo>
                    <a:pt x="412117" y="205969"/>
                  </a:lnTo>
                  <a:lnTo>
                    <a:pt x="549490" y="102984"/>
                  </a:lnTo>
                  <a:lnTo>
                    <a:pt x="686863" y="51492"/>
                  </a:lnTo>
                  <a:lnTo>
                    <a:pt x="824235" y="51492"/>
                  </a:lnTo>
                  <a:lnTo>
                    <a:pt x="961608" y="0"/>
                  </a:lnTo>
                  <a:lnTo>
                    <a:pt x="1098981" y="0"/>
                  </a:lnTo>
                  <a:lnTo>
                    <a:pt x="1236353" y="51492"/>
                  </a:lnTo>
                  <a:lnTo>
                    <a:pt x="1373726" y="102984"/>
                  </a:lnTo>
                  <a:lnTo>
                    <a:pt x="1511098" y="102984"/>
                  </a:lnTo>
                  <a:lnTo>
                    <a:pt x="1648471" y="51492"/>
                  </a:lnTo>
                  <a:lnTo>
                    <a:pt x="1785844" y="51492"/>
                  </a:lnTo>
                  <a:lnTo>
                    <a:pt x="1923216" y="205969"/>
                  </a:lnTo>
                  <a:lnTo>
                    <a:pt x="2060589" y="154477"/>
                  </a:lnTo>
                  <a:lnTo>
                    <a:pt x="2197962" y="205969"/>
                  </a:lnTo>
                  <a:lnTo>
                    <a:pt x="2335334" y="154477"/>
                  </a:lnTo>
                  <a:lnTo>
                    <a:pt x="2472707" y="154477"/>
                  </a:lnTo>
                  <a:lnTo>
                    <a:pt x="2610079" y="102984"/>
                  </a:lnTo>
                  <a:lnTo>
                    <a:pt x="2747452" y="205969"/>
                  </a:lnTo>
                  <a:lnTo>
                    <a:pt x="2884825" y="205969"/>
                  </a:lnTo>
                  <a:lnTo>
                    <a:pt x="3022197" y="205969"/>
                  </a:lnTo>
                  <a:lnTo>
                    <a:pt x="3159570" y="205969"/>
                  </a:lnTo>
                  <a:lnTo>
                    <a:pt x="3296943" y="257462"/>
                  </a:lnTo>
                  <a:lnTo>
                    <a:pt x="3434315" y="257462"/>
                  </a:lnTo>
                </a:path>
              </a:pathLst>
            </a:custGeom>
            <a:ln w="27101" cap="flat">
              <a:solidFill>
                <a:srgbClr val="6363C0">
                  <a:alpha val="69803"/>
                </a:srgbClr>
              </a:solidFill>
              <a:prstDash val="solid"/>
              <a:round/>
            </a:ln>
          </p:spPr>
          <p:txBody>
            <a:bodyPr/>
            <a:lstStyle/>
            <a:p/>
          </p:txBody>
        </p:sp>
        <p:sp>
          <p:nvSpPr>
            <p:cNvPr id="82" name="pl82"/>
            <p:cNvSpPr/>
            <p:nvPr/>
          </p:nvSpPr>
          <p:spPr>
            <a:xfrm>
              <a:off x="5398790" y="2160748"/>
              <a:ext cx="3434315" cy="1596266"/>
            </a:xfrm>
            <a:custGeom>
              <a:avLst/>
              <a:pathLst>
                <a:path w="3434315" h="1596266">
                  <a:moveTo>
                    <a:pt x="0" y="1596266"/>
                  </a:moveTo>
                  <a:lnTo>
                    <a:pt x="137372" y="1544773"/>
                  </a:lnTo>
                  <a:lnTo>
                    <a:pt x="274745" y="1544773"/>
                  </a:lnTo>
                  <a:lnTo>
                    <a:pt x="412117" y="1441789"/>
                  </a:lnTo>
                  <a:lnTo>
                    <a:pt x="549490" y="1287311"/>
                  </a:lnTo>
                  <a:lnTo>
                    <a:pt x="686863" y="1235819"/>
                  </a:lnTo>
                  <a:lnTo>
                    <a:pt x="824235" y="1184326"/>
                  </a:lnTo>
                  <a:lnTo>
                    <a:pt x="961608" y="1235819"/>
                  </a:lnTo>
                  <a:lnTo>
                    <a:pt x="1098981" y="978356"/>
                  </a:lnTo>
                  <a:lnTo>
                    <a:pt x="1236353" y="823879"/>
                  </a:lnTo>
                  <a:lnTo>
                    <a:pt x="1373726" y="617909"/>
                  </a:lnTo>
                  <a:lnTo>
                    <a:pt x="1511098" y="514924"/>
                  </a:lnTo>
                  <a:lnTo>
                    <a:pt x="1648471" y="514924"/>
                  </a:lnTo>
                  <a:lnTo>
                    <a:pt x="1785844" y="463432"/>
                  </a:lnTo>
                  <a:lnTo>
                    <a:pt x="1923216" y="360447"/>
                  </a:lnTo>
                  <a:lnTo>
                    <a:pt x="2060589" y="257462"/>
                  </a:lnTo>
                  <a:lnTo>
                    <a:pt x="2197962" y="205969"/>
                  </a:lnTo>
                  <a:lnTo>
                    <a:pt x="2335334" y="205969"/>
                  </a:lnTo>
                  <a:lnTo>
                    <a:pt x="2472707" y="154477"/>
                  </a:lnTo>
                  <a:lnTo>
                    <a:pt x="2610079" y="102984"/>
                  </a:lnTo>
                  <a:lnTo>
                    <a:pt x="2747452" y="360447"/>
                  </a:lnTo>
                  <a:lnTo>
                    <a:pt x="2884825" y="463432"/>
                  </a:lnTo>
                  <a:lnTo>
                    <a:pt x="3022197" y="51492"/>
                  </a:lnTo>
                  <a:lnTo>
                    <a:pt x="3159570" y="154477"/>
                  </a:lnTo>
                  <a:lnTo>
                    <a:pt x="3296943" y="0"/>
                  </a:lnTo>
                  <a:lnTo>
                    <a:pt x="3434315" y="0"/>
                  </a:lnTo>
                </a:path>
              </a:pathLst>
            </a:custGeom>
            <a:ln w="27101" cap="flat">
              <a:solidFill>
                <a:srgbClr val="008DC9">
                  <a:alpha val="69803"/>
                </a:srgbClr>
              </a:solidFill>
              <a:prstDash val="solid"/>
              <a:round/>
            </a:ln>
          </p:spPr>
          <p:txBody>
            <a:bodyPr/>
            <a:lstStyle/>
            <a:p/>
          </p:txBody>
        </p:sp>
        <p:sp>
          <p:nvSpPr>
            <p:cNvPr id="83" name="pl83"/>
            <p:cNvSpPr/>
            <p:nvPr/>
          </p:nvSpPr>
          <p:spPr>
            <a:xfrm>
              <a:off x="5398790" y="2212240"/>
              <a:ext cx="3434315" cy="669402"/>
            </a:xfrm>
            <a:custGeom>
              <a:avLst/>
              <a:pathLst>
                <a:path w="3434315" h="669402">
                  <a:moveTo>
                    <a:pt x="0" y="617909"/>
                  </a:moveTo>
                  <a:lnTo>
                    <a:pt x="137372" y="566417"/>
                  </a:lnTo>
                  <a:lnTo>
                    <a:pt x="274745" y="669402"/>
                  </a:lnTo>
                  <a:lnTo>
                    <a:pt x="412117" y="566417"/>
                  </a:lnTo>
                  <a:lnTo>
                    <a:pt x="549490" y="514924"/>
                  </a:lnTo>
                  <a:lnTo>
                    <a:pt x="686863" y="514924"/>
                  </a:lnTo>
                  <a:lnTo>
                    <a:pt x="824235" y="308954"/>
                  </a:lnTo>
                  <a:lnTo>
                    <a:pt x="961608" y="308954"/>
                  </a:lnTo>
                  <a:lnTo>
                    <a:pt x="1098981" y="154477"/>
                  </a:lnTo>
                  <a:lnTo>
                    <a:pt x="1236353" y="51492"/>
                  </a:lnTo>
                  <a:lnTo>
                    <a:pt x="1373726" y="51492"/>
                  </a:lnTo>
                  <a:lnTo>
                    <a:pt x="1511098" y="51492"/>
                  </a:lnTo>
                  <a:lnTo>
                    <a:pt x="1648471" y="0"/>
                  </a:lnTo>
                  <a:lnTo>
                    <a:pt x="1785844" y="51492"/>
                  </a:lnTo>
                  <a:lnTo>
                    <a:pt x="1923216" y="0"/>
                  </a:lnTo>
                  <a:lnTo>
                    <a:pt x="2060589" y="51492"/>
                  </a:lnTo>
                  <a:lnTo>
                    <a:pt x="2197962" y="0"/>
                  </a:lnTo>
                  <a:lnTo>
                    <a:pt x="2335334" y="0"/>
                  </a:lnTo>
                  <a:lnTo>
                    <a:pt x="2472707" y="102984"/>
                  </a:lnTo>
                  <a:lnTo>
                    <a:pt x="2610079" y="51492"/>
                  </a:lnTo>
                  <a:lnTo>
                    <a:pt x="2747452" y="154477"/>
                  </a:lnTo>
                  <a:lnTo>
                    <a:pt x="2884825" y="411939"/>
                  </a:lnTo>
                  <a:lnTo>
                    <a:pt x="3022197" y="51492"/>
                  </a:lnTo>
                  <a:lnTo>
                    <a:pt x="3159570" y="308954"/>
                  </a:lnTo>
                  <a:lnTo>
                    <a:pt x="3296943" y="308954"/>
                  </a:lnTo>
                  <a:lnTo>
                    <a:pt x="3434315" y="308954"/>
                  </a:lnTo>
                </a:path>
              </a:pathLst>
            </a:custGeom>
            <a:ln w="27101" cap="flat">
              <a:solidFill>
                <a:srgbClr val="40BF73">
                  <a:alpha val="69803"/>
                </a:srgbClr>
              </a:solidFill>
              <a:prstDash val="solid"/>
              <a:round/>
            </a:ln>
          </p:spPr>
          <p:txBody>
            <a:bodyPr/>
            <a:lstStyle/>
            <a:p/>
          </p:txBody>
        </p:sp>
        <p:sp>
          <p:nvSpPr>
            <p:cNvPr id="84" name="pl84"/>
            <p:cNvSpPr/>
            <p:nvPr/>
          </p:nvSpPr>
          <p:spPr>
            <a:xfrm>
              <a:off x="5398790" y="2263733"/>
              <a:ext cx="3434315" cy="0"/>
            </a:xfrm>
            <a:custGeom>
              <a:avLst/>
              <a:pathLst>
                <a:path w="3434315" h="0">
                  <a:moveTo>
                    <a:pt x="0" y="0"/>
                  </a:move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85" name="pl85"/>
            <p:cNvSpPr/>
            <p:nvPr/>
          </p:nvSpPr>
          <p:spPr>
            <a:xfrm>
              <a:off x="5398790" y="1748808"/>
              <a:ext cx="3434315" cy="669402"/>
            </a:xfrm>
            <a:custGeom>
              <a:avLst/>
              <a:pathLst>
                <a:path w="3434315" h="669402">
                  <a:moveTo>
                    <a:pt x="0" y="154477"/>
                  </a:moveTo>
                  <a:lnTo>
                    <a:pt x="137372" y="154477"/>
                  </a:lnTo>
                  <a:lnTo>
                    <a:pt x="274745" y="102984"/>
                  </a:lnTo>
                  <a:lnTo>
                    <a:pt x="412117" y="51492"/>
                  </a:lnTo>
                  <a:lnTo>
                    <a:pt x="549490" y="0"/>
                  </a:lnTo>
                  <a:lnTo>
                    <a:pt x="686863" y="0"/>
                  </a:lnTo>
                  <a:lnTo>
                    <a:pt x="824235" y="0"/>
                  </a:lnTo>
                  <a:lnTo>
                    <a:pt x="961608" y="0"/>
                  </a:lnTo>
                  <a:lnTo>
                    <a:pt x="1098981" y="51492"/>
                  </a:lnTo>
                  <a:lnTo>
                    <a:pt x="1236353" y="0"/>
                  </a:lnTo>
                  <a:lnTo>
                    <a:pt x="1373726" y="0"/>
                  </a:lnTo>
                  <a:lnTo>
                    <a:pt x="1511098" y="0"/>
                  </a:lnTo>
                  <a:lnTo>
                    <a:pt x="1648471" y="51492"/>
                  </a:lnTo>
                  <a:lnTo>
                    <a:pt x="1785844" y="154477"/>
                  </a:lnTo>
                  <a:lnTo>
                    <a:pt x="1923216" y="205969"/>
                  </a:lnTo>
                  <a:lnTo>
                    <a:pt x="2060589" y="154477"/>
                  </a:lnTo>
                  <a:lnTo>
                    <a:pt x="2197962" y="154477"/>
                  </a:lnTo>
                  <a:lnTo>
                    <a:pt x="2335334" y="360447"/>
                  </a:lnTo>
                  <a:lnTo>
                    <a:pt x="2472707" y="308954"/>
                  </a:lnTo>
                  <a:lnTo>
                    <a:pt x="2610079" y="514924"/>
                  </a:lnTo>
                  <a:lnTo>
                    <a:pt x="2747452" y="669402"/>
                  </a:lnTo>
                  <a:lnTo>
                    <a:pt x="2884825" y="669402"/>
                  </a:lnTo>
                  <a:lnTo>
                    <a:pt x="3022197" y="514924"/>
                  </a:lnTo>
                  <a:lnTo>
                    <a:pt x="3159570" y="411939"/>
                  </a:lnTo>
                  <a:lnTo>
                    <a:pt x="3296943" y="411939"/>
                  </a:lnTo>
                  <a:lnTo>
                    <a:pt x="3434315" y="411939"/>
                  </a:lnTo>
                </a:path>
              </a:pathLst>
            </a:custGeom>
            <a:ln w="65043" cap="flat">
              <a:solidFill>
                <a:srgbClr val="000000">
                  <a:alpha val="100000"/>
                </a:srgbClr>
              </a:solidFill>
              <a:prstDash val="solid"/>
              <a:round/>
            </a:ln>
          </p:spPr>
          <p:txBody>
            <a:bodyPr/>
            <a:lstStyle/>
            <a:p/>
          </p:txBody>
        </p:sp>
        <p:sp>
          <p:nvSpPr>
            <p:cNvPr id="86" name="pl86"/>
            <p:cNvSpPr/>
            <p:nvPr/>
          </p:nvSpPr>
          <p:spPr>
            <a:xfrm>
              <a:off x="5398790" y="1748808"/>
              <a:ext cx="3434315" cy="669402"/>
            </a:xfrm>
            <a:custGeom>
              <a:avLst/>
              <a:pathLst>
                <a:path w="3434315" h="669402">
                  <a:moveTo>
                    <a:pt x="0" y="154477"/>
                  </a:moveTo>
                  <a:lnTo>
                    <a:pt x="137372" y="154477"/>
                  </a:lnTo>
                  <a:lnTo>
                    <a:pt x="274745" y="102984"/>
                  </a:lnTo>
                  <a:lnTo>
                    <a:pt x="412117" y="51492"/>
                  </a:lnTo>
                  <a:lnTo>
                    <a:pt x="549490" y="0"/>
                  </a:lnTo>
                  <a:lnTo>
                    <a:pt x="686863" y="0"/>
                  </a:lnTo>
                  <a:lnTo>
                    <a:pt x="824235" y="0"/>
                  </a:lnTo>
                  <a:lnTo>
                    <a:pt x="961608" y="0"/>
                  </a:lnTo>
                  <a:lnTo>
                    <a:pt x="1098981" y="51492"/>
                  </a:lnTo>
                  <a:lnTo>
                    <a:pt x="1236353" y="0"/>
                  </a:lnTo>
                  <a:lnTo>
                    <a:pt x="1373726" y="0"/>
                  </a:lnTo>
                  <a:lnTo>
                    <a:pt x="1511098" y="0"/>
                  </a:lnTo>
                  <a:lnTo>
                    <a:pt x="1648471" y="51492"/>
                  </a:lnTo>
                  <a:lnTo>
                    <a:pt x="1785844" y="154477"/>
                  </a:lnTo>
                  <a:lnTo>
                    <a:pt x="1923216" y="205969"/>
                  </a:lnTo>
                  <a:lnTo>
                    <a:pt x="2060589" y="154477"/>
                  </a:lnTo>
                  <a:lnTo>
                    <a:pt x="2197962" y="154477"/>
                  </a:lnTo>
                  <a:lnTo>
                    <a:pt x="2335334" y="360447"/>
                  </a:lnTo>
                  <a:lnTo>
                    <a:pt x="2472707" y="308954"/>
                  </a:lnTo>
                  <a:lnTo>
                    <a:pt x="2610079" y="514924"/>
                  </a:lnTo>
                  <a:lnTo>
                    <a:pt x="2747452" y="669402"/>
                  </a:lnTo>
                  <a:lnTo>
                    <a:pt x="2884825" y="669402"/>
                  </a:lnTo>
                  <a:lnTo>
                    <a:pt x="3022197" y="514924"/>
                  </a:lnTo>
                  <a:lnTo>
                    <a:pt x="3159570" y="411939"/>
                  </a:lnTo>
                  <a:lnTo>
                    <a:pt x="3296943" y="411939"/>
                  </a:lnTo>
                  <a:lnTo>
                    <a:pt x="3434315" y="411939"/>
                  </a:lnTo>
                </a:path>
              </a:pathLst>
            </a:custGeom>
            <a:ln w="40651" cap="flat">
              <a:solidFill>
                <a:srgbClr val="F26829">
                  <a:alpha val="100000"/>
                </a:srgbClr>
              </a:solidFill>
              <a:prstDash val="solid"/>
              <a:round/>
            </a:ln>
          </p:spPr>
          <p:txBody>
            <a:bodyPr/>
            <a:lstStyle/>
            <a:p/>
          </p:txBody>
        </p:sp>
        <p:sp>
          <p:nvSpPr>
            <p:cNvPr id="87" name="tx87"/>
            <p:cNvSpPr/>
            <p:nvPr/>
          </p:nvSpPr>
          <p:spPr>
            <a:xfrm>
              <a:off x="5368661" y="17247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8" name="tx88"/>
            <p:cNvSpPr/>
            <p:nvPr/>
          </p:nvSpPr>
          <p:spPr>
            <a:xfrm>
              <a:off x="6025394" y="15702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9" name="tx89"/>
            <p:cNvSpPr/>
            <p:nvPr/>
          </p:nvSpPr>
          <p:spPr>
            <a:xfrm>
              <a:off x="6712257" y="15702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0" name="tx90"/>
            <p:cNvSpPr/>
            <p:nvPr/>
          </p:nvSpPr>
          <p:spPr>
            <a:xfrm>
              <a:off x="7429250" y="17247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1" name="tx91"/>
            <p:cNvSpPr/>
            <p:nvPr/>
          </p:nvSpPr>
          <p:spPr>
            <a:xfrm>
              <a:off x="7978740" y="20851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8802976" y="19821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 name="tx93"/>
            <p:cNvSpPr/>
            <p:nvPr/>
          </p:nvSpPr>
          <p:spPr>
            <a:xfrm>
              <a:off x="4980741" y="3763015"/>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94" name="tx94"/>
            <p:cNvSpPr/>
            <p:nvPr/>
          </p:nvSpPr>
          <p:spPr>
            <a:xfrm>
              <a:off x="4980741" y="3248091"/>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95" name="tx95"/>
            <p:cNvSpPr/>
            <p:nvPr/>
          </p:nvSpPr>
          <p:spPr>
            <a:xfrm>
              <a:off x="4980741" y="2733166"/>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6" name="tx96"/>
            <p:cNvSpPr/>
            <p:nvPr/>
          </p:nvSpPr>
          <p:spPr>
            <a:xfrm>
              <a:off x="5093761" y="2218242"/>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7" name="tx97"/>
            <p:cNvSpPr/>
            <p:nvPr/>
          </p:nvSpPr>
          <p:spPr>
            <a:xfrm>
              <a:off x="5023078" y="170331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8" name="tx98"/>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99" name="tx99"/>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00" name="tx100"/>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01" name="tx101"/>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02" name="tx102"/>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03" name="tx103"/>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4" name="tx104"/>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05" name="pl105"/>
            <p:cNvSpPr/>
            <p:nvPr/>
          </p:nvSpPr>
          <p:spPr>
            <a:xfrm>
              <a:off x="6179686"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6" name="pl106"/>
            <p:cNvSpPr/>
            <p:nvPr/>
          </p:nvSpPr>
          <p:spPr>
            <a:xfrm>
              <a:off x="6179686"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7" name="pl107"/>
            <p:cNvSpPr/>
            <p:nvPr/>
          </p:nvSpPr>
          <p:spPr>
            <a:xfrm>
              <a:off x="6179686" y="4990969"/>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108" name="pl108"/>
            <p:cNvSpPr/>
            <p:nvPr/>
          </p:nvSpPr>
          <p:spPr>
            <a:xfrm>
              <a:off x="6820504"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9" name="pl109"/>
            <p:cNvSpPr/>
            <p:nvPr/>
          </p:nvSpPr>
          <p:spPr>
            <a:xfrm>
              <a:off x="6820504"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0" name="pl110"/>
            <p:cNvSpPr/>
            <p:nvPr/>
          </p:nvSpPr>
          <p:spPr>
            <a:xfrm>
              <a:off x="7461321"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1" name="pl111"/>
            <p:cNvSpPr/>
            <p:nvPr/>
          </p:nvSpPr>
          <p:spPr>
            <a:xfrm>
              <a:off x="7461321"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2" name="tx112"/>
            <p:cNvSpPr/>
            <p:nvPr/>
          </p:nvSpPr>
          <p:spPr>
            <a:xfrm>
              <a:off x="6446785"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13" name="tx113"/>
            <p:cNvSpPr/>
            <p:nvPr/>
          </p:nvSpPr>
          <p:spPr>
            <a:xfrm>
              <a:off x="6446785"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14" name="tx114"/>
            <p:cNvSpPr/>
            <p:nvPr/>
          </p:nvSpPr>
          <p:spPr>
            <a:xfrm>
              <a:off x="7087603"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15" name="tx115"/>
            <p:cNvSpPr/>
            <p:nvPr/>
          </p:nvSpPr>
          <p:spPr>
            <a:xfrm>
              <a:off x="7087603"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6" name="tx116"/>
            <p:cNvSpPr/>
            <p:nvPr/>
          </p:nvSpPr>
          <p:spPr>
            <a:xfrm>
              <a:off x="7728421"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7" name="tx117"/>
            <p:cNvSpPr/>
            <p:nvPr/>
          </p:nvSpPr>
          <p:spPr>
            <a:xfrm>
              <a:off x="7728421"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8" name="tx118"/>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19" name="pl119"/>
            <p:cNvSpPr/>
            <p:nvPr/>
          </p:nvSpPr>
          <p:spPr>
            <a:xfrm>
              <a:off x="2115327"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0" name="pl120"/>
            <p:cNvSpPr/>
            <p:nvPr/>
          </p:nvSpPr>
          <p:spPr>
            <a:xfrm>
              <a:off x="3787535"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5459742"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7131949"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3" name="pl123"/>
            <p:cNvSpPr/>
            <p:nvPr/>
          </p:nvSpPr>
          <p:spPr>
            <a:xfrm>
              <a:off x="8804157"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4" name="pl124"/>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5" name="pl125"/>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6" name="pl126"/>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7" name="pl127"/>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2951431"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4623638"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0" name="pl130"/>
            <p:cNvSpPr/>
            <p:nvPr/>
          </p:nvSpPr>
          <p:spPr>
            <a:xfrm>
              <a:off x="6295846"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1" name="pl131"/>
            <p:cNvSpPr/>
            <p:nvPr/>
          </p:nvSpPr>
          <p:spPr>
            <a:xfrm>
              <a:off x="7968053"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2" name="rc132"/>
            <p:cNvSpPr/>
            <p:nvPr/>
          </p:nvSpPr>
          <p:spPr>
            <a:xfrm>
              <a:off x="1279224" y="5796365"/>
              <a:ext cx="7357712" cy="100410"/>
            </a:xfrm>
            <a:prstGeom prst="rect">
              <a:avLst/>
            </a:prstGeom>
            <a:solidFill>
              <a:srgbClr val="F26829">
                <a:alpha val="80000"/>
              </a:srgbClr>
            </a:solidFill>
          </p:spPr>
          <p:txBody>
            <a:bodyPr/>
            <a:lstStyle/>
            <a:p/>
          </p:txBody>
        </p:sp>
        <p:sp>
          <p:nvSpPr>
            <p:cNvPr id="133" name="rc133"/>
            <p:cNvSpPr/>
            <p:nvPr/>
          </p:nvSpPr>
          <p:spPr>
            <a:xfrm>
              <a:off x="1279224" y="5670852"/>
              <a:ext cx="6019946" cy="100410"/>
            </a:xfrm>
            <a:prstGeom prst="rect">
              <a:avLst/>
            </a:prstGeom>
            <a:solidFill>
              <a:srgbClr val="F26829">
                <a:alpha val="80000"/>
              </a:srgbClr>
            </a:solidFill>
          </p:spPr>
          <p:txBody>
            <a:bodyPr/>
            <a:lstStyle/>
            <a:p/>
          </p:txBody>
        </p:sp>
        <p:sp>
          <p:nvSpPr>
            <p:cNvPr id="134" name="rc134"/>
            <p:cNvSpPr/>
            <p:nvPr/>
          </p:nvSpPr>
          <p:spPr>
            <a:xfrm>
              <a:off x="1279224" y="5545339"/>
              <a:ext cx="6019946" cy="100410"/>
            </a:xfrm>
            <a:prstGeom prst="rect">
              <a:avLst/>
            </a:prstGeom>
            <a:solidFill>
              <a:srgbClr val="F26829">
                <a:alpha val="80000"/>
              </a:srgbClr>
            </a:solidFill>
          </p:spPr>
          <p:txBody>
            <a:bodyPr/>
            <a:lstStyle/>
            <a:p/>
          </p:txBody>
        </p:sp>
        <p:sp>
          <p:nvSpPr>
            <p:cNvPr id="135" name="tx135"/>
            <p:cNvSpPr/>
            <p:nvPr/>
          </p:nvSpPr>
          <p:spPr>
            <a:xfrm>
              <a:off x="8712237" y="5807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36" name="tx136"/>
            <p:cNvSpPr/>
            <p:nvPr/>
          </p:nvSpPr>
          <p:spPr>
            <a:xfrm>
              <a:off x="7374471" y="5682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7" name="tx137"/>
            <p:cNvSpPr/>
            <p:nvPr/>
          </p:nvSpPr>
          <p:spPr>
            <a:xfrm>
              <a:off x="7374471" y="5556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8" name="tx138"/>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9" name="tx139"/>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40" name="tx140"/>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41" name="tx141"/>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42" name="tx142"/>
            <p:cNvSpPr/>
            <p:nvPr/>
          </p:nvSpPr>
          <p:spPr>
            <a:xfrm>
              <a:off x="2774769"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43" name="tx143"/>
            <p:cNvSpPr/>
            <p:nvPr/>
          </p:nvSpPr>
          <p:spPr>
            <a:xfrm>
              <a:off x="4446976"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44" name="tx144"/>
            <p:cNvSpPr/>
            <p:nvPr/>
          </p:nvSpPr>
          <p:spPr>
            <a:xfrm>
              <a:off x="6119183"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45" name="tx145"/>
            <p:cNvSpPr/>
            <p:nvPr/>
          </p:nvSpPr>
          <p:spPr>
            <a:xfrm>
              <a:off x="779139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46" name="tx146"/>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47" name="tx147"/>
            <p:cNvSpPr/>
            <p:nvPr/>
          </p:nvSpPr>
          <p:spPr>
            <a:xfrm>
              <a:off x="911338" y="5309464"/>
              <a:ext cx="342287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AMR</a:t>
              </a:r>
            </a:p>
          </p:txBody>
        </p:sp>
        <p:sp>
          <p:nvSpPr>
            <p:cNvPr id="148" name="tx148"/>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9" name="tx149"/>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50" name="tx150"/>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AMR ranked number 4 out of 6 WHO regions, with DTP3 coverage of 86%.
DTP3 coverage (86%) was 2 percentage points higher than in 2019 (84%).
This equates to 1.8 million undervaccinated children in 2025 compared to 2.2 million undervaccinated children in 2019.</a:t>
            </a:r>
          </a:p>
        </p:txBody>
      </p:sp>
      <p:sp>
        <p:nvSpPr>
          <p:cNvPr id="15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has improved since 2000 in most regions and exceeded pre-pandemic levels in some regions, but progress is uneven and gaps in undervaccinated children persist.</a:t>
            </a:r>
          </a:p>
        </p:txBody>
      </p:sp>
      <p:grpSp xmlns:pic="http://schemas.openxmlformats.org/drawingml/2006/picture">
        <p:nvGrpSpPr>
          <p:cNvPr id="153" name=""/>
          <p:cNvGrpSpPr/>
          <p:nvPr/>
        </p:nvGrpSpPr>
        <p:grpSpPr>
          <a:xfrm>
            <a:off x="292608" y="1005840"/>
            <a:ext cx="8595360" cy="28575"/>
            <a:chOff x="292608" y="1005840"/>
            <a:chExt cx="8595360" cy="28575"/>
          </a:xfrm>
        </p:grpSpPr>
        <p:sp>
          <p:nvSpPr>
            <p:cNvPr id="154"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5"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4" name="pl14"/>
            <p:cNvSpPr/>
            <p:nvPr/>
          </p:nvSpPr>
          <p:spPr>
            <a:xfrm>
              <a:off x="1082252"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58901"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3555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12199"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2252" y="2917067"/>
              <a:ext cx="3418272" cy="304480"/>
            </a:xfrm>
            <a:custGeom>
              <a:avLst/>
              <a:pathLst>
                <a:path w="3418272" h="304480">
                  <a:moveTo>
                    <a:pt x="0" y="50746"/>
                  </a:moveTo>
                  <a:lnTo>
                    <a:pt x="488324" y="0"/>
                  </a:lnTo>
                  <a:lnTo>
                    <a:pt x="976649" y="152240"/>
                  </a:lnTo>
                  <a:lnTo>
                    <a:pt x="1464973" y="304480"/>
                  </a:lnTo>
                  <a:lnTo>
                    <a:pt x="1953298" y="253733"/>
                  </a:lnTo>
                  <a:lnTo>
                    <a:pt x="2441622" y="101493"/>
                  </a:lnTo>
                  <a:lnTo>
                    <a:pt x="2929947" y="101493"/>
                  </a:lnTo>
                  <a:lnTo>
                    <a:pt x="3418272" y="50746"/>
                  </a:lnTo>
                </a:path>
              </a:pathLst>
            </a:custGeom>
            <a:ln w="27101" cap="flat">
              <a:solidFill>
                <a:srgbClr val="F4A81D">
                  <a:alpha val="69803"/>
                </a:srgbClr>
              </a:solidFill>
              <a:prstDash val="solid"/>
              <a:round/>
            </a:ln>
          </p:spPr>
          <p:txBody>
            <a:bodyPr/>
            <a:lstStyle/>
            <a:p/>
          </p:txBody>
        </p:sp>
        <p:sp>
          <p:nvSpPr>
            <p:cNvPr id="19" name="pl19"/>
            <p:cNvSpPr/>
            <p:nvPr/>
          </p:nvSpPr>
          <p:spPr>
            <a:xfrm>
              <a:off x="1082252" y="2358853"/>
              <a:ext cx="3418272" cy="355227"/>
            </a:xfrm>
            <a:custGeom>
              <a:avLst/>
              <a:pathLst>
                <a:path w="3418272" h="355227">
                  <a:moveTo>
                    <a:pt x="0" y="0"/>
                  </a:moveTo>
                  <a:lnTo>
                    <a:pt x="488324" y="202987"/>
                  </a:lnTo>
                  <a:lnTo>
                    <a:pt x="976649" y="355227"/>
                  </a:lnTo>
                  <a:lnTo>
                    <a:pt x="1464973" y="355227"/>
                  </a:lnTo>
                  <a:lnTo>
                    <a:pt x="1953298" y="202987"/>
                  </a:lnTo>
                  <a:lnTo>
                    <a:pt x="2441622" y="101493"/>
                  </a:lnTo>
                  <a:lnTo>
                    <a:pt x="2929947" y="101493"/>
                  </a:lnTo>
                  <a:lnTo>
                    <a:pt x="3418272" y="101493"/>
                  </a:lnTo>
                </a:path>
              </a:pathLst>
            </a:custGeom>
            <a:ln w="27101" cap="flat">
              <a:solidFill>
                <a:srgbClr val="F26829">
                  <a:alpha val="69803"/>
                </a:srgbClr>
              </a:solidFill>
              <a:prstDash val="solid"/>
              <a:round/>
            </a:ln>
          </p:spPr>
          <p:txBody>
            <a:bodyPr/>
            <a:lstStyle/>
            <a:p/>
          </p:txBody>
        </p:sp>
        <p:sp>
          <p:nvSpPr>
            <p:cNvPr id="20" name="pl20"/>
            <p:cNvSpPr/>
            <p:nvPr/>
          </p:nvSpPr>
          <p:spPr>
            <a:xfrm>
              <a:off x="1082252" y="2561840"/>
              <a:ext cx="3418272" cy="202987"/>
            </a:xfrm>
            <a:custGeom>
              <a:avLst/>
              <a:pathLst>
                <a:path w="3418272" h="202987">
                  <a:moveTo>
                    <a:pt x="0" y="50746"/>
                  </a:moveTo>
                  <a:lnTo>
                    <a:pt x="488324" y="0"/>
                  </a:lnTo>
                  <a:lnTo>
                    <a:pt x="976649" y="152240"/>
                  </a:lnTo>
                  <a:lnTo>
                    <a:pt x="1464973" y="152240"/>
                  </a:lnTo>
                  <a:lnTo>
                    <a:pt x="1953298" y="0"/>
                  </a:lnTo>
                  <a:lnTo>
                    <a:pt x="2441622" y="202987"/>
                  </a:lnTo>
                  <a:lnTo>
                    <a:pt x="2929947" y="202987"/>
                  </a:lnTo>
                  <a:lnTo>
                    <a:pt x="3418272" y="152240"/>
                  </a:lnTo>
                </a:path>
              </a:pathLst>
            </a:custGeom>
            <a:ln w="27101" cap="flat">
              <a:solidFill>
                <a:srgbClr val="BD53BD">
                  <a:alpha val="69803"/>
                </a:srgbClr>
              </a:solidFill>
              <a:prstDash val="solid"/>
              <a:round/>
            </a:ln>
          </p:spPr>
          <p:txBody>
            <a:bodyPr/>
            <a:lstStyle/>
            <a:p/>
          </p:txBody>
        </p:sp>
        <p:sp>
          <p:nvSpPr>
            <p:cNvPr id="21" name="pl21"/>
            <p:cNvSpPr/>
            <p:nvPr/>
          </p:nvSpPr>
          <p:spPr>
            <a:xfrm>
              <a:off x="1082252" y="2054372"/>
              <a:ext cx="3418272" cy="152240"/>
            </a:xfrm>
            <a:custGeom>
              <a:avLst/>
              <a:pathLst>
                <a:path w="3418272" h="152240">
                  <a:moveTo>
                    <a:pt x="0" y="50746"/>
                  </a:moveTo>
                  <a:lnTo>
                    <a:pt x="488324" y="0"/>
                  </a:lnTo>
                  <a:lnTo>
                    <a:pt x="976649" y="101493"/>
                  </a:lnTo>
                  <a:lnTo>
                    <a:pt x="1464973" y="101493"/>
                  </a:lnTo>
                  <a:lnTo>
                    <a:pt x="1953298" y="101493"/>
                  </a:lnTo>
                  <a:lnTo>
                    <a:pt x="2441622" y="101493"/>
                  </a:lnTo>
                  <a:lnTo>
                    <a:pt x="2929947" y="152240"/>
                  </a:lnTo>
                  <a:lnTo>
                    <a:pt x="3418272" y="152240"/>
                  </a:lnTo>
                </a:path>
              </a:pathLst>
            </a:custGeom>
            <a:ln w="27101" cap="flat">
              <a:solidFill>
                <a:srgbClr val="6363C0">
                  <a:alpha val="69803"/>
                </a:srgbClr>
              </a:solidFill>
              <a:prstDash val="solid"/>
              <a:round/>
            </a:ln>
          </p:spPr>
          <p:txBody>
            <a:bodyPr/>
            <a:lstStyle/>
            <a:p/>
          </p:txBody>
        </p:sp>
        <p:sp>
          <p:nvSpPr>
            <p:cNvPr id="22" name="pl22"/>
            <p:cNvSpPr/>
            <p:nvPr/>
          </p:nvSpPr>
          <p:spPr>
            <a:xfrm>
              <a:off x="1082252" y="2054372"/>
              <a:ext cx="3418272" cy="456720"/>
            </a:xfrm>
            <a:custGeom>
              <a:avLst/>
              <a:pathLst>
                <a:path w="3418272" h="456720">
                  <a:moveTo>
                    <a:pt x="0" y="152240"/>
                  </a:moveTo>
                  <a:lnTo>
                    <a:pt x="488324" y="101493"/>
                  </a:lnTo>
                  <a:lnTo>
                    <a:pt x="976649" y="355227"/>
                  </a:lnTo>
                  <a:lnTo>
                    <a:pt x="1464973" y="456720"/>
                  </a:lnTo>
                  <a:lnTo>
                    <a:pt x="1953298" y="50746"/>
                  </a:lnTo>
                  <a:lnTo>
                    <a:pt x="2441622" y="152240"/>
                  </a:lnTo>
                  <a:lnTo>
                    <a:pt x="2929947" y="0"/>
                  </a:lnTo>
                  <a:lnTo>
                    <a:pt x="3418272" y="0"/>
                  </a:lnTo>
                </a:path>
              </a:pathLst>
            </a:custGeom>
            <a:ln w="27101" cap="flat">
              <a:solidFill>
                <a:srgbClr val="008DC9">
                  <a:alpha val="69803"/>
                </a:srgbClr>
              </a:solidFill>
              <a:prstDash val="solid"/>
              <a:round/>
            </a:ln>
          </p:spPr>
          <p:txBody>
            <a:bodyPr/>
            <a:lstStyle/>
            <a:p/>
          </p:txBody>
        </p:sp>
        <p:sp>
          <p:nvSpPr>
            <p:cNvPr id="23" name="pl23"/>
            <p:cNvSpPr/>
            <p:nvPr/>
          </p:nvSpPr>
          <p:spPr>
            <a:xfrm>
              <a:off x="1082252" y="2054372"/>
              <a:ext cx="3418272" cy="355227"/>
            </a:xfrm>
            <a:custGeom>
              <a:avLst/>
              <a:pathLst>
                <a:path w="3418272" h="355227">
                  <a:moveTo>
                    <a:pt x="0" y="50746"/>
                  </a:moveTo>
                  <a:lnTo>
                    <a:pt x="488324" y="0"/>
                  </a:lnTo>
                  <a:lnTo>
                    <a:pt x="976649" y="101493"/>
                  </a:lnTo>
                  <a:lnTo>
                    <a:pt x="1464973" y="355227"/>
                  </a:lnTo>
                  <a:lnTo>
                    <a:pt x="1953298" y="0"/>
                  </a:lnTo>
                  <a:lnTo>
                    <a:pt x="2441622" y="253733"/>
                  </a:lnTo>
                  <a:lnTo>
                    <a:pt x="2929947" y="253733"/>
                  </a:lnTo>
                  <a:lnTo>
                    <a:pt x="3418272" y="253733"/>
                  </a:lnTo>
                </a:path>
              </a:pathLst>
            </a:custGeom>
            <a:ln w="27101" cap="flat">
              <a:solidFill>
                <a:srgbClr val="40BF73">
                  <a:alpha val="69803"/>
                </a:srgbClr>
              </a:solidFill>
              <a:prstDash val="solid"/>
              <a:round/>
            </a:ln>
          </p:spPr>
          <p:txBody>
            <a:bodyPr/>
            <a:lstStyle/>
            <a:p/>
          </p:txBody>
        </p:sp>
        <p:sp>
          <p:nvSpPr>
            <p:cNvPr id="24" name="pl24"/>
            <p:cNvSpPr/>
            <p:nvPr/>
          </p:nvSpPr>
          <p:spPr>
            <a:xfrm>
              <a:off x="1082252" y="2358853"/>
              <a:ext cx="3418272" cy="355227"/>
            </a:xfrm>
            <a:custGeom>
              <a:avLst/>
              <a:pathLst>
                <a:path w="3418272" h="355227">
                  <a:moveTo>
                    <a:pt x="0" y="0"/>
                  </a:moveTo>
                  <a:lnTo>
                    <a:pt x="488324" y="202987"/>
                  </a:lnTo>
                  <a:lnTo>
                    <a:pt x="976649" y="355227"/>
                  </a:lnTo>
                  <a:lnTo>
                    <a:pt x="1464973" y="355227"/>
                  </a:lnTo>
                  <a:lnTo>
                    <a:pt x="1953298" y="202987"/>
                  </a:lnTo>
                  <a:lnTo>
                    <a:pt x="2441622" y="101493"/>
                  </a:lnTo>
                  <a:lnTo>
                    <a:pt x="2929947" y="101493"/>
                  </a:lnTo>
                  <a:lnTo>
                    <a:pt x="3418272" y="101493"/>
                  </a:lnTo>
                </a:path>
              </a:pathLst>
            </a:custGeom>
            <a:ln w="65043" cap="flat">
              <a:solidFill>
                <a:srgbClr val="000000">
                  <a:alpha val="100000"/>
                </a:srgbClr>
              </a:solidFill>
              <a:prstDash val="solid"/>
              <a:round/>
            </a:ln>
          </p:spPr>
          <p:txBody>
            <a:bodyPr/>
            <a:lstStyle/>
            <a:p/>
          </p:txBody>
        </p:sp>
        <p:sp>
          <p:nvSpPr>
            <p:cNvPr id="25" name="pl25"/>
            <p:cNvSpPr/>
            <p:nvPr/>
          </p:nvSpPr>
          <p:spPr>
            <a:xfrm>
              <a:off x="1082252" y="2358853"/>
              <a:ext cx="3418272" cy="355227"/>
            </a:xfrm>
            <a:custGeom>
              <a:avLst/>
              <a:pathLst>
                <a:path w="3418272" h="355227">
                  <a:moveTo>
                    <a:pt x="0" y="0"/>
                  </a:moveTo>
                  <a:lnTo>
                    <a:pt x="488324" y="202987"/>
                  </a:lnTo>
                  <a:lnTo>
                    <a:pt x="976649" y="355227"/>
                  </a:lnTo>
                  <a:lnTo>
                    <a:pt x="1464973" y="355227"/>
                  </a:lnTo>
                  <a:lnTo>
                    <a:pt x="1953298" y="202987"/>
                  </a:lnTo>
                  <a:lnTo>
                    <a:pt x="2441622" y="101493"/>
                  </a:lnTo>
                  <a:lnTo>
                    <a:pt x="2929947" y="101493"/>
                  </a:lnTo>
                  <a:lnTo>
                    <a:pt x="3418272" y="101493"/>
                  </a:lnTo>
                </a:path>
              </a:pathLst>
            </a:custGeom>
            <a:ln w="40651" cap="flat">
              <a:solidFill>
                <a:srgbClr val="F26829">
                  <a:alpha val="100000"/>
                </a:srgbClr>
              </a:solidFill>
              <a:prstDash val="solid"/>
              <a:round/>
            </a:ln>
          </p:spPr>
          <p:txBody>
            <a:bodyPr/>
            <a:lstStyle/>
            <a:p/>
          </p:txBody>
        </p:sp>
        <p:sp>
          <p:nvSpPr>
            <p:cNvPr id="26" name="tx26"/>
            <p:cNvSpPr/>
            <p:nvPr/>
          </p:nvSpPr>
          <p:spPr>
            <a:xfrm>
              <a:off x="1021993" y="2188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7" name="tx27"/>
            <p:cNvSpPr/>
            <p:nvPr/>
          </p:nvSpPr>
          <p:spPr>
            <a:xfrm>
              <a:off x="1510317" y="23910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8" name="tx28"/>
            <p:cNvSpPr/>
            <p:nvPr/>
          </p:nvSpPr>
          <p:spPr>
            <a:xfrm>
              <a:off x="1998642" y="2543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9" name="tx29"/>
            <p:cNvSpPr/>
            <p:nvPr/>
          </p:nvSpPr>
          <p:spPr>
            <a:xfrm>
              <a:off x="2486966" y="2543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0" name="tx30"/>
            <p:cNvSpPr/>
            <p:nvPr/>
          </p:nvSpPr>
          <p:spPr>
            <a:xfrm>
              <a:off x="2975291" y="23910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1" name="tx31"/>
            <p:cNvSpPr/>
            <p:nvPr/>
          </p:nvSpPr>
          <p:spPr>
            <a:xfrm>
              <a:off x="3463616"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2" name="tx32"/>
            <p:cNvSpPr/>
            <p:nvPr/>
          </p:nvSpPr>
          <p:spPr>
            <a:xfrm>
              <a:off x="3951940"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3" name="tx33"/>
            <p:cNvSpPr/>
            <p:nvPr/>
          </p:nvSpPr>
          <p:spPr>
            <a:xfrm>
              <a:off x="4440265"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4" name="tx34"/>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5" name="tx35"/>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6" name="tx36"/>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7" name="tx37"/>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8" name="tx38"/>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9" name="tx39"/>
            <p:cNvSpPr/>
            <p:nvPr/>
          </p:nvSpPr>
          <p:spPr>
            <a:xfrm rot="-5400000">
              <a:off x="94088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0" name="tx40"/>
            <p:cNvSpPr/>
            <p:nvPr/>
          </p:nvSpPr>
          <p:spPr>
            <a:xfrm rot="-5400000">
              <a:off x="191753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1" name="tx41"/>
            <p:cNvSpPr/>
            <p:nvPr/>
          </p:nvSpPr>
          <p:spPr>
            <a:xfrm rot="-5400000">
              <a:off x="289418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2" name="tx42"/>
            <p:cNvSpPr/>
            <p:nvPr/>
          </p:nvSpPr>
          <p:spPr>
            <a:xfrm rot="-5400000">
              <a:off x="3870833"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3" name="tx43"/>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55125"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55125"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6" name="pl46"/>
            <p:cNvSpPr/>
            <p:nvPr/>
          </p:nvSpPr>
          <p:spPr>
            <a:xfrm>
              <a:off x="1855125" y="4986636"/>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47" name="pl47"/>
            <p:cNvSpPr/>
            <p:nvPr/>
          </p:nvSpPr>
          <p:spPr>
            <a:xfrm>
              <a:off x="2495943"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8" name="pl48"/>
            <p:cNvSpPr/>
            <p:nvPr/>
          </p:nvSpPr>
          <p:spPr>
            <a:xfrm>
              <a:off x="2495943"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9" name="pl49"/>
            <p:cNvSpPr/>
            <p:nvPr/>
          </p:nvSpPr>
          <p:spPr>
            <a:xfrm>
              <a:off x="3136761"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36761"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22225"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22225"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63043"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63043"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03861"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03861"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47565" y="1437626"/>
              <a:ext cx="22876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AMR, 2018-2025</a:t>
              </a:r>
            </a:p>
          </p:txBody>
        </p:sp>
        <p:sp>
          <p:nvSpPr>
            <p:cNvPr id="58" name="pl58"/>
            <p:cNvSpPr/>
            <p:nvPr/>
          </p:nvSpPr>
          <p:spPr>
            <a:xfrm>
              <a:off x="5244722" y="3641362"/>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9" name="pl59"/>
            <p:cNvSpPr/>
            <p:nvPr/>
          </p:nvSpPr>
          <p:spPr>
            <a:xfrm>
              <a:off x="5244722" y="3180027"/>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0" name="pl60"/>
            <p:cNvSpPr/>
            <p:nvPr/>
          </p:nvSpPr>
          <p:spPr>
            <a:xfrm>
              <a:off x="5244722" y="271869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1" name="pl61"/>
            <p:cNvSpPr/>
            <p:nvPr/>
          </p:nvSpPr>
          <p:spPr>
            <a:xfrm>
              <a:off x="5244722" y="2257359"/>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2" name="pl62"/>
            <p:cNvSpPr/>
            <p:nvPr/>
          </p:nvSpPr>
          <p:spPr>
            <a:xfrm>
              <a:off x="5244722" y="179602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3" name="pl63"/>
            <p:cNvSpPr/>
            <p:nvPr/>
          </p:nvSpPr>
          <p:spPr>
            <a:xfrm>
              <a:off x="5244722" y="387202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4" name="pl64"/>
            <p:cNvSpPr/>
            <p:nvPr/>
          </p:nvSpPr>
          <p:spPr>
            <a:xfrm>
              <a:off x="5244722" y="341069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5" name="pl65"/>
            <p:cNvSpPr/>
            <p:nvPr/>
          </p:nvSpPr>
          <p:spPr>
            <a:xfrm>
              <a:off x="5244722" y="2949360"/>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6" name="pl66"/>
            <p:cNvSpPr/>
            <p:nvPr/>
          </p:nvSpPr>
          <p:spPr>
            <a:xfrm>
              <a:off x="5244722" y="2488026"/>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7" name="pl67"/>
            <p:cNvSpPr/>
            <p:nvPr/>
          </p:nvSpPr>
          <p:spPr>
            <a:xfrm>
              <a:off x="5244722" y="202669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8" name="pl68"/>
            <p:cNvSpPr/>
            <p:nvPr/>
          </p:nvSpPr>
          <p:spPr>
            <a:xfrm>
              <a:off x="541563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39228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368934"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34558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5415636" y="2488026"/>
              <a:ext cx="3418272" cy="1107202"/>
            </a:xfrm>
            <a:custGeom>
              <a:avLst/>
              <a:pathLst>
                <a:path w="3418272" h="1107202">
                  <a:moveTo>
                    <a:pt x="0" y="184533"/>
                  </a:moveTo>
                  <a:lnTo>
                    <a:pt x="488324" y="0"/>
                  </a:lnTo>
                  <a:lnTo>
                    <a:pt x="976649" y="553601"/>
                  </a:lnTo>
                  <a:lnTo>
                    <a:pt x="1464973" y="1107202"/>
                  </a:lnTo>
                  <a:lnTo>
                    <a:pt x="1953298" y="922668"/>
                  </a:lnTo>
                  <a:lnTo>
                    <a:pt x="2441622" y="369067"/>
                  </a:lnTo>
                  <a:lnTo>
                    <a:pt x="2929947" y="369067"/>
                  </a:lnTo>
                  <a:lnTo>
                    <a:pt x="3418272" y="184533"/>
                  </a:lnTo>
                </a:path>
              </a:pathLst>
            </a:custGeom>
            <a:ln w="27101" cap="flat">
              <a:solidFill>
                <a:srgbClr val="F4A81D">
                  <a:alpha val="69803"/>
                </a:srgbClr>
              </a:solidFill>
              <a:prstDash val="solid"/>
              <a:round/>
            </a:ln>
          </p:spPr>
          <p:txBody>
            <a:bodyPr/>
            <a:lstStyle/>
            <a:p/>
          </p:txBody>
        </p:sp>
        <p:sp>
          <p:nvSpPr>
            <p:cNvPr id="73" name="pl73"/>
            <p:cNvSpPr/>
            <p:nvPr/>
          </p:nvSpPr>
          <p:spPr>
            <a:xfrm>
              <a:off x="5415636" y="1749892"/>
              <a:ext cx="3418272" cy="1291735"/>
            </a:xfrm>
            <a:custGeom>
              <a:avLst/>
              <a:pathLst>
                <a:path w="3418272" h="1291735">
                  <a:moveTo>
                    <a:pt x="0" y="0"/>
                  </a:moveTo>
                  <a:lnTo>
                    <a:pt x="488324" y="738134"/>
                  </a:lnTo>
                  <a:lnTo>
                    <a:pt x="976649" y="1291735"/>
                  </a:lnTo>
                  <a:lnTo>
                    <a:pt x="1464973" y="1291735"/>
                  </a:lnTo>
                  <a:lnTo>
                    <a:pt x="1953298" y="738134"/>
                  </a:lnTo>
                  <a:lnTo>
                    <a:pt x="2441622" y="369067"/>
                  </a:lnTo>
                  <a:lnTo>
                    <a:pt x="2929947" y="369067"/>
                  </a:lnTo>
                  <a:lnTo>
                    <a:pt x="3418272" y="369067"/>
                  </a:lnTo>
                </a:path>
              </a:pathLst>
            </a:custGeom>
            <a:ln w="27101" cap="flat">
              <a:solidFill>
                <a:srgbClr val="F26829">
                  <a:alpha val="69803"/>
                </a:srgbClr>
              </a:solidFill>
              <a:prstDash val="solid"/>
              <a:round/>
            </a:ln>
          </p:spPr>
          <p:txBody>
            <a:bodyPr/>
            <a:lstStyle/>
            <a:p/>
          </p:txBody>
        </p:sp>
        <p:sp>
          <p:nvSpPr>
            <p:cNvPr id="74" name="pl74"/>
            <p:cNvSpPr/>
            <p:nvPr/>
          </p:nvSpPr>
          <p:spPr>
            <a:xfrm>
              <a:off x="5415636" y="2488026"/>
              <a:ext cx="3418272" cy="738134"/>
            </a:xfrm>
            <a:custGeom>
              <a:avLst/>
              <a:pathLst>
                <a:path w="3418272" h="738134">
                  <a:moveTo>
                    <a:pt x="0" y="184533"/>
                  </a:moveTo>
                  <a:lnTo>
                    <a:pt x="488324" y="0"/>
                  </a:lnTo>
                  <a:lnTo>
                    <a:pt x="976649" y="553601"/>
                  </a:lnTo>
                  <a:lnTo>
                    <a:pt x="1464973" y="553601"/>
                  </a:lnTo>
                  <a:lnTo>
                    <a:pt x="1953298" y="0"/>
                  </a:lnTo>
                  <a:lnTo>
                    <a:pt x="2441622" y="738134"/>
                  </a:lnTo>
                  <a:lnTo>
                    <a:pt x="2929947" y="738134"/>
                  </a:lnTo>
                  <a:lnTo>
                    <a:pt x="3418272" y="553601"/>
                  </a:lnTo>
                </a:path>
              </a:pathLst>
            </a:custGeom>
            <a:ln w="27101" cap="flat">
              <a:solidFill>
                <a:srgbClr val="BD53BD">
                  <a:alpha val="69803"/>
                </a:srgbClr>
              </a:solidFill>
              <a:prstDash val="solid"/>
              <a:round/>
            </a:ln>
          </p:spPr>
          <p:txBody>
            <a:bodyPr/>
            <a:lstStyle/>
            <a:p/>
          </p:txBody>
        </p:sp>
        <p:sp>
          <p:nvSpPr>
            <p:cNvPr id="75" name="pl75"/>
            <p:cNvSpPr/>
            <p:nvPr/>
          </p:nvSpPr>
          <p:spPr>
            <a:xfrm>
              <a:off x="5415636" y="2488026"/>
              <a:ext cx="3418272" cy="553601"/>
            </a:xfrm>
            <a:custGeom>
              <a:avLst/>
              <a:pathLst>
                <a:path w="3418272" h="553601">
                  <a:moveTo>
                    <a:pt x="0" y="184533"/>
                  </a:moveTo>
                  <a:lnTo>
                    <a:pt x="488324" y="0"/>
                  </a:lnTo>
                  <a:lnTo>
                    <a:pt x="976649" y="369067"/>
                  </a:lnTo>
                  <a:lnTo>
                    <a:pt x="1464973" y="369067"/>
                  </a:lnTo>
                  <a:lnTo>
                    <a:pt x="1953298" y="369067"/>
                  </a:lnTo>
                  <a:lnTo>
                    <a:pt x="2441622" y="369067"/>
                  </a:lnTo>
                  <a:lnTo>
                    <a:pt x="2929947" y="553601"/>
                  </a:lnTo>
                  <a:lnTo>
                    <a:pt x="3418272" y="553601"/>
                  </a:lnTo>
                </a:path>
              </a:pathLst>
            </a:custGeom>
            <a:ln w="27101" cap="flat">
              <a:solidFill>
                <a:srgbClr val="6363C0">
                  <a:alpha val="69803"/>
                </a:srgbClr>
              </a:solidFill>
              <a:prstDash val="solid"/>
              <a:round/>
            </a:ln>
          </p:spPr>
          <p:txBody>
            <a:bodyPr/>
            <a:lstStyle/>
            <a:p/>
          </p:txBody>
        </p:sp>
        <p:sp>
          <p:nvSpPr>
            <p:cNvPr id="76" name="pl76"/>
            <p:cNvSpPr/>
            <p:nvPr/>
          </p:nvSpPr>
          <p:spPr>
            <a:xfrm>
              <a:off x="5415636" y="2118959"/>
              <a:ext cx="3418272" cy="1660803"/>
            </a:xfrm>
            <a:custGeom>
              <a:avLst/>
              <a:pathLst>
                <a:path w="3418272" h="1660803">
                  <a:moveTo>
                    <a:pt x="0" y="553601"/>
                  </a:moveTo>
                  <a:lnTo>
                    <a:pt x="488324" y="369067"/>
                  </a:lnTo>
                  <a:lnTo>
                    <a:pt x="976649" y="1291735"/>
                  </a:lnTo>
                  <a:lnTo>
                    <a:pt x="1464973" y="1660803"/>
                  </a:lnTo>
                  <a:lnTo>
                    <a:pt x="1953298" y="184533"/>
                  </a:lnTo>
                  <a:lnTo>
                    <a:pt x="2441622" y="553601"/>
                  </a:lnTo>
                  <a:lnTo>
                    <a:pt x="2929947" y="0"/>
                  </a:lnTo>
                  <a:lnTo>
                    <a:pt x="3418272" y="0"/>
                  </a:lnTo>
                </a:path>
              </a:pathLst>
            </a:custGeom>
            <a:ln w="27101" cap="flat">
              <a:solidFill>
                <a:srgbClr val="008DC9">
                  <a:alpha val="69803"/>
                </a:srgbClr>
              </a:solidFill>
              <a:prstDash val="solid"/>
              <a:round/>
            </a:ln>
          </p:spPr>
          <p:txBody>
            <a:bodyPr/>
            <a:lstStyle/>
            <a:p/>
          </p:txBody>
        </p:sp>
        <p:sp>
          <p:nvSpPr>
            <p:cNvPr id="77" name="pl77"/>
            <p:cNvSpPr/>
            <p:nvPr/>
          </p:nvSpPr>
          <p:spPr>
            <a:xfrm>
              <a:off x="5415636" y="2488026"/>
              <a:ext cx="3418272" cy="1291735"/>
            </a:xfrm>
            <a:custGeom>
              <a:avLst/>
              <a:pathLst>
                <a:path w="3418272" h="1291735">
                  <a:moveTo>
                    <a:pt x="0" y="184533"/>
                  </a:moveTo>
                  <a:lnTo>
                    <a:pt x="488324" y="0"/>
                  </a:lnTo>
                  <a:lnTo>
                    <a:pt x="976649" y="369067"/>
                  </a:lnTo>
                  <a:lnTo>
                    <a:pt x="1464973" y="1291735"/>
                  </a:lnTo>
                  <a:lnTo>
                    <a:pt x="1953298" y="0"/>
                  </a:lnTo>
                  <a:lnTo>
                    <a:pt x="2441622" y="922668"/>
                  </a:lnTo>
                  <a:lnTo>
                    <a:pt x="2929947" y="922668"/>
                  </a:lnTo>
                  <a:lnTo>
                    <a:pt x="3418272" y="922668"/>
                  </a:lnTo>
                </a:path>
              </a:pathLst>
            </a:custGeom>
            <a:ln w="27101" cap="flat">
              <a:solidFill>
                <a:srgbClr val="40BF73">
                  <a:alpha val="69803"/>
                </a:srgbClr>
              </a:solidFill>
              <a:prstDash val="solid"/>
              <a:round/>
            </a:ln>
          </p:spPr>
          <p:txBody>
            <a:bodyPr/>
            <a:lstStyle/>
            <a:p/>
          </p:txBody>
        </p:sp>
        <p:sp>
          <p:nvSpPr>
            <p:cNvPr id="78" name="pl78"/>
            <p:cNvSpPr/>
            <p:nvPr/>
          </p:nvSpPr>
          <p:spPr>
            <a:xfrm>
              <a:off x="5415636" y="2488026"/>
              <a:ext cx="3418272" cy="0"/>
            </a:xfrm>
            <a:custGeom>
              <a:avLst/>
              <a:pathLst>
                <a:path w="3418272" h="0">
                  <a:moveTo>
                    <a:pt x="0" y="0"/>
                  </a:moveTo>
                  <a:lnTo>
                    <a:pt x="0" y="0"/>
                  </a:lnTo>
                  <a:lnTo>
                    <a:pt x="0" y="0"/>
                  </a:lnTo>
                  <a:lnTo>
                    <a:pt x="0" y="0"/>
                  </a:lnTo>
                  <a:lnTo>
                    <a:pt x="0" y="0"/>
                  </a:lnTo>
                  <a:lnTo>
                    <a:pt x="0" y="0"/>
                  </a:lnTo>
                  <a:lnTo>
                    <a:pt x="488324" y="0"/>
                  </a:lnTo>
                  <a:lnTo>
                    <a:pt x="488324" y="0"/>
                  </a:lnTo>
                  <a:lnTo>
                    <a:pt x="488324" y="0"/>
                  </a:lnTo>
                  <a:lnTo>
                    <a:pt x="488324" y="0"/>
                  </a:lnTo>
                  <a:lnTo>
                    <a:pt x="488324" y="0"/>
                  </a:lnTo>
                  <a:lnTo>
                    <a:pt x="488324" y="0"/>
                  </a:lnTo>
                  <a:lnTo>
                    <a:pt x="976649" y="0"/>
                  </a:lnTo>
                  <a:lnTo>
                    <a:pt x="976649" y="0"/>
                  </a:lnTo>
                  <a:lnTo>
                    <a:pt x="976649" y="0"/>
                  </a:lnTo>
                  <a:lnTo>
                    <a:pt x="976649" y="0"/>
                  </a:lnTo>
                  <a:lnTo>
                    <a:pt x="976649" y="0"/>
                  </a:lnTo>
                  <a:lnTo>
                    <a:pt x="976649" y="0"/>
                  </a:lnTo>
                  <a:lnTo>
                    <a:pt x="1464973" y="0"/>
                  </a:lnTo>
                  <a:lnTo>
                    <a:pt x="1464973" y="0"/>
                  </a:lnTo>
                  <a:lnTo>
                    <a:pt x="1464973" y="0"/>
                  </a:lnTo>
                  <a:lnTo>
                    <a:pt x="1464973" y="0"/>
                  </a:lnTo>
                  <a:lnTo>
                    <a:pt x="1464973" y="0"/>
                  </a:lnTo>
                  <a:lnTo>
                    <a:pt x="1464973" y="0"/>
                  </a:lnTo>
                  <a:lnTo>
                    <a:pt x="1953298" y="0"/>
                  </a:lnTo>
                  <a:lnTo>
                    <a:pt x="1953298" y="0"/>
                  </a:lnTo>
                  <a:lnTo>
                    <a:pt x="1953298" y="0"/>
                  </a:lnTo>
                  <a:lnTo>
                    <a:pt x="1953298" y="0"/>
                  </a:lnTo>
                  <a:lnTo>
                    <a:pt x="1953298" y="0"/>
                  </a:lnTo>
                  <a:lnTo>
                    <a:pt x="1953298" y="0"/>
                  </a:lnTo>
                  <a:lnTo>
                    <a:pt x="2441622" y="0"/>
                  </a:lnTo>
                  <a:lnTo>
                    <a:pt x="2441622" y="0"/>
                  </a:lnTo>
                  <a:lnTo>
                    <a:pt x="2441622" y="0"/>
                  </a:lnTo>
                  <a:lnTo>
                    <a:pt x="2441622" y="0"/>
                  </a:lnTo>
                  <a:lnTo>
                    <a:pt x="2441622" y="0"/>
                  </a:lnTo>
                  <a:lnTo>
                    <a:pt x="2441622" y="0"/>
                  </a:lnTo>
                  <a:lnTo>
                    <a:pt x="2929947" y="0"/>
                  </a:lnTo>
                  <a:lnTo>
                    <a:pt x="2929947" y="0"/>
                  </a:lnTo>
                  <a:lnTo>
                    <a:pt x="2929947" y="0"/>
                  </a:lnTo>
                  <a:lnTo>
                    <a:pt x="2929947" y="0"/>
                  </a:lnTo>
                  <a:lnTo>
                    <a:pt x="2929947" y="0"/>
                  </a:lnTo>
                  <a:lnTo>
                    <a:pt x="2929947" y="0"/>
                  </a:lnTo>
                  <a:lnTo>
                    <a:pt x="3418272" y="0"/>
                  </a:lnTo>
                  <a:lnTo>
                    <a:pt x="3418272" y="0"/>
                  </a:lnTo>
                  <a:lnTo>
                    <a:pt x="3418272" y="0"/>
                  </a:lnTo>
                  <a:lnTo>
                    <a:pt x="3418272" y="0"/>
                  </a:lnTo>
                  <a:lnTo>
                    <a:pt x="3418272" y="0"/>
                  </a:lnTo>
                  <a:lnTo>
                    <a:pt x="3418272" y="0"/>
                  </a:lnTo>
                </a:path>
              </a:pathLst>
            </a:custGeom>
            <a:ln w="13550" cap="flat">
              <a:solidFill>
                <a:srgbClr val="000000">
                  <a:alpha val="100000"/>
                </a:srgbClr>
              </a:solidFill>
              <a:prstDash val="dash"/>
              <a:round/>
            </a:ln>
          </p:spPr>
          <p:txBody>
            <a:bodyPr/>
            <a:lstStyle/>
            <a:p/>
          </p:txBody>
        </p:sp>
        <p:sp>
          <p:nvSpPr>
            <p:cNvPr id="79" name="pl79"/>
            <p:cNvSpPr/>
            <p:nvPr/>
          </p:nvSpPr>
          <p:spPr>
            <a:xfrm>
              <a:off x="5415636" y="1749892"/>
              <a:ext cx="3418272" cy="1291735"/>
            </a:xfrm>
            <a:custGeom>
              <a:avLst/>
              <a:pathLst>
                <a:path w="3418272" h="1291735">
                  <a:moveTo>
                    <a:pt x="0" y="0"/>
                  </a:moveTo>
                  <a:lnTo>
                    <a:pt x="488324" y="738134"/>
                  </a:lnTo>
                  <a:lnTo>
                    <a:pt x="976649" y="1291735"/>
                  </a:lnTo>
                  <a:lnTo>
                    <a:pt x="1464973" y="1291735"/>
                  </a:lnTo>
                  <a:lnTo>
                    <a:pt x="1953298" y="738134"/>
                  </a:lnTo>
                  <a:lnTo>
                    <a:pt x="2441622" y="369067"/>
                  </a:lnTo>
                  <a:lnTo>
                    <a:pt x="2929947" y="369067"/>
                  </a:lnTo>
                  <a:lnTo>
                    <a:pt x="3418272" y="369067"/>
                  </a:lnTo>
                </a:path>
              </a:pathLst>
            </a:custGeom>
            <a:ln w="65043" cap="flat">
              <a:solidFill>
                <a:srgbClr val="000000">
                  <a:alpha val="100000"/>
                </a:srgbClr>
              </a:solidFill>
              <a:prstDash val="solid"/>
              <a:round/>
            </a:ln>
          </p:spPr>
          <p:txBody>
            <a:bodyPr/>
            <a:lstStyle/>
            <a:p/>
          </p:txBody>
        </p:sp>
        <p:sp>
          <p:nvSpPr>
            <p:cNvPr id="80" name="pl80"/>
            <p:cNvSpPr/>
            <p:nvPr/>
          </p:nvSpPr>
          <p:spPr>
            <a:xfrm>
              <a:off x="5415636" y="1749892"/>
              <a:ext cx="3418272" cy="1291735"/>
            </a:xfrm>
            <a:custGeom>
              <a:avLst/>
              <a:pathLst>
                <a:path w="3418272" h="1291735">
                  <a:moveTo>
                    <a:pt x="0" y="0"/>
                  </a:moveTo>
                  <a:lnTo>
                    <a:pt x="488324" y="738134"/>
                  </a:lnTo>
                  <a:lnTo>
                    <a:pt x="976649" y="1291735"/>
                  </a:lnTo>
                  <a:lnTo>
                    <a:pt x="1464973" y="1291735"/>
                  </a:lnTo>
                  <a:lnTo>
                    <a:pt x="1953298" y="738134"/>
                  </a:lnTo>
                  <a:lnTo>
                    <a:pt x="2441622" y="369067"/>
                  </a:lnTo>
                  <a:lnTo>
                    <a:pt x="2929947" y="369067"/>
                  </a:lnTo>
                  <a:lnTo>
                    <a:pt x="3418272" y="369067"/>
                  </a:lnTo>
                </a:path>
              </a:pathLst>
            </a:custGeom>
            <a:ln w="40651" cap="flat">
              <a:solidFill>
                <a:srgbClr val="F26829">
                  <a:alpha val="100000"/>
                </a:srgbClr>
              </a:solidFill>
              <a:prstDash val="solid"/>
              <a:round/>
            </a:ln>
          </p:spPr>
          <p:txBody>
            <a:bodyPr/>
            <a:lstStyle/>
            <a:p/>
          </p:txBody>
        </p:sp>
        <p:sp>
          <p:nvSpPr>
            <p:cNvPr id="81" name="tx81"/>
            <p:cNvSpPr/>
            <p:nvPr/>
          </p:nvSpPr>
          <p:spPr>
            <a:xfrm>
              <a:off x="5385506" y="15713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2" name="tx82"/>
            <p:cNvSpPr/>
            <p:nvPr/>
          </p:nvSpPr>
          <p:spPr>
            <a:xfrm>
              <a:off x="5873831" y="2309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6344096" y="28630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4" name="tx84"/>
            <p:cNvSpPr/>
            <p:nvPr/>
          </p:nvSpPr>
          <p:spPr>
            <a:xfrm>
              <a:off x="6832421" y="28630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5" name="tx85"/>
            <p:cNvSpPr/>
            <p:nvPr/>
          </p:nvSpPr>
          <p:spPr>
            <a:xfrm>
              <a:off x="7338805" y="2309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 name="tx86"/>
            <p:cNvSpPr/>
            <p:nvPr/>
          </p:nvSpPr>
          <p:spPr>
            <a:xfrm>
              <a:off x="7827129" y="19404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 name="tx87"/>
            <p:cNvSpPr/>
            <p:nvPr/>
          </p:nvSpPr>
          <p:spPr>
            <a:xfrm>
              <a:off x="8315454" y="19404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8" name="tx88"/>
            <p:cNvSpPr/>
            <p:nvPr/>
          </p:nvSpPr>
          <p:spPr>
            <a:xfrm>
              <a:off x="8803778" y="19404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 name="tx89"/>
            <p:cNvSpPr/>
            <p:nvPr/>
          </p:nvSpPr>
          <p:spPr>
            <a:xfrm>
              <a:off x="4963093" y="3826537"/>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90" name="tx90"/>
            <p:cNvSpPr/>
            <p:nvPr/>
          </p:nvSpPr>
          <p:spPr>
            <a:xfrm>
              <a:off x="4963093" y="3365203"/>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91" name="tx91"/>
            <p:cNvSpPr/>
            <p:nvPr/>
          </p:nvSpPr>
          <p:spPr>
            <a:xfrm>
              <a:off x="4963093" y="2903869"/>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2" name="tx92"/>
            <p:cNvSpPr/>
            <p:nvPr/>
          </p:nvSpPr>
          <p:spPr>
            <a:xfrm>
              <a:off x="5005430" y="2442535"/>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93" name="tx93"/>
            <p:cNvSpPr/>
            <p:nvPr/>
          </p:nvSpPr>
          <p:spPr>
            <a:xfrm>
              <a:off x="5005430" y="1981201"/>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4" name="tx94"/>
            <p:cNvSpPr/>
            <p:nvPr/>
          </p:nvSpPr>
          <p:spPr>
            <a:xfrm rot="-5400000">
              <a:off x="527426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5" name="tx95"/>
            <p:cNvSpPr/>
            <p:nvPr/>
          </p:nvSpPr>
          <p:spPr>
            <a:xfrm rot="-5400000">
              <a:off x="62509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6" name="tx96"/>
            <p:cNvSpPr/>
            <p:nvPr/>
          </p:nvSpPr>
          <p:spPr>
            <a:xfrm rot="-5400000">
              <a:off x="7227568"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7" name="tx97"/>
            <p:cNvSpPr/>
            <p:nvPr/>
          </p:nvSpPr>
          <p:spPr>
            <a:xfrm rot="-5400000">
              <a:off x="820421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8" name="tx98"/>
            <p:cNvSpPr/>
            <p:nvPr/>
          </p:nvSpPr>
          <p:spPr>
            <a:xfrm rot="-5400000">
              <a:off x="426398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9" name="pl99"/>
            <p:cNvSpPr/>
            <p:nvPr/>
          </p:nvSpPr>
          <p:spPr>
            <a:xfrm>
              <a:off x="6188510"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0" name="pl100"/>
            <p:cNvSpPr/>
            <p:nvPr/>
          </p:nvSpPr>
          <p:spPr>
            <a:xfrm>
              <a:off x="6188510"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1" name="pl101"/>
            <p:cNvSpPr/>
            <p:nvPr/>
          </p:nvSpPr>
          <p:spPr>
            <a:xfrm>
              <a:off x="6188510" y="4986636"/>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102" name="pl102"/>
            <p:cNvSpPr/>
            <p:nvPr/>
          </p:nvSpPr>
          <p:spPr>
            <a:xfrm>
              <a:off x="6829328"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3" name="pl103"/>
            <p:cNvSpPr/>
            <p:nvPr/>
          </p:nvSpPr>
          <p:spPr>
            <a:xfrm>
              <a:off x="6829328"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4" name="pl104"/>
            <p:cNvSpPr/>
            <p:nvPr/>
          </p:nvSpPr>
          <p:spPr>
            <a:xfrm>
              <a:off x="7470145"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5" name="pl105"/>
            <p:cNvSpPr/>
            <p:nvPr/>
          </p:nvSpPr>
          <p:spPr>
            <a:xfrm>
              <a:off x="7470145"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6" name="tx106"/>
            <p:cNvSpPr/>
            <p:nvPr/>
          </p:nvSpPr>
          <p:spPr>
            <a:xfrm>
              <a:off x="6455609"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7" name="tx107"/>
            <p:cNvSpPr/>
            <p:nvPr/>
          </p:nvSpPr>
          <p:spPr>
            <a:xfrm>
              <a:off x="6455609"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08" name="tx108"/>
            <p:cNvSpPr/>
            <p:nvPr/>
          </p:nvSpPr>
          <p:spPr>
            <a:xfrm>
              <a:off x="7096427"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09" name="tx109"/>
            <p:cNvSpPr/>
            <p:nvPr/>
          </p:nvSpPr>
          <p:spPr>
            <a:xfrm>
              <a:off x="7096427"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0" name="tx110"/>
            <p:cNvSpPr/>
            <p:nvPr/>
          </p:nvSpPr>
          <p:spPr>
            <a:xfrm>
              <a:off x="773724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1" name="tx111"/>
            <p:cNvSpPr/>
            <p:nvPr/>
          </p:nvSpPr>
          <p:spPr>
            <a:xfrm>
              <a:off x="7737245"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2" name="tx112"/>
            <p:cNvSpPr/>
            <p:nvPr/>
          </p:nvSpPr>
          <p:spPr>
            <a:xfrm>
              <a:off x="5605268"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13" name="pl113"/>
            <p:cNvSpPr/>
            <p:nvPr/>
          </p:nvSpPr>
          <p:spPr>
            <a:xfrm>
              <a:off x="2115327"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3787535"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5459742"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7131949"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8804157"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8" name="pl118"/>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9" name="pl119"/>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0" name="pl120"/>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1" name="pl121"/>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2951431"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623638"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6295846"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7968053"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6" name="rc126"/>
            <p:cNvSpPr/>
            <p:nvPr/>
          </p:nvSpPr>
          <p:spPr>
            <a:xfrm>
              <a:off x="1279224" y="5795011"/>
              <a:ext cx="7357712" cy="101493"/>
            </a:xfrm>
            <a:prstGeom prst="rect">
              <a:avLst/>
            </a:prstGeom>
            <a:solidFill>
              <a:srgbClr val="F26829">
                <a:alpha val="80000"/>
              </a:srgbClr>
            </a:solidFill>
          </p:spPr>
          <p:txBody>
            <a:bodyPr/>
            <a:lstStyle/>
            <a:p/>
          </p:txBody>
        </p:sp>
        <p:sp>
          <p:nvSpPr>
            <p:cNvPr id="127" name="rc127"/>
            <p:cNvSpPr/>
            <p:nvPr/>
          </p:nvSpPr>
          <p:spPr>
            <a:xfrm>
              <a:off x="1279224" y="5668144"/>
              <a:ext cx="6019946" cy="101493"/>
            </a:xfrm>
            <a:prstGeom prst="rect">
              <a:avLst/>
            </a:prstGeom>
            <a:solidFill>
              <a:srgbClr val="F26829">
                <a:alpha val="80000"/>
              </a:srgbClr>
            </a:solidFill>
          </p:spPr>
          <p:txBody>
            <a:bodyPr/>
            <a:lstStyle/>
            <a:p/>
          </p:txBody>
        </p:sp>
        <p:sp>
          <p:nvSpPr>
            <p:cNvPr id="128" name="rc128"/>
            <p:cNvSpPr/>
            <p:nvPr/>
          </p:nvSpPr>
          <p:spPr>
            <a:xfrm>
              <a:off x="1279224" y="5541277"/>
              <a:ext cx="6019946" cy="101493"/>
            </a:xfrm>
            <a:prstGeom prst="rect">
              <a:avLst/>
            </a:prstGeom>
            <a:solidFill>
              <a:srgbClr val="F26829">
                <a:alpha val="80000"/>
              </a:srgbClr>
            </a:solidFill>
          </p:spPr>
          <p:txBody>
            <a:bodyPr/>
            <a:lstStyle/>
            <a:p/>
          </p:txBody>
        </p:sp>
        <p:sp>
          <p:nvSpPr>
            <p:cNvPr id="129" name="tx129"/>
            <p:cNvSpPr/>
            <p:nvPr/>
          </p:nvSpPr>
          <p:spPr>
            <a:xfrm>
              <a:off x="8712237" y="5806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30" name="tx130"/>
            <p:cNvSpPr/>
            <p:nvPr/>
          </p:nvSpPr>
          <p:spPr>
            <a:xfrm>
              <a:off x="7374471" y="56800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1" name="tx131"/>
            <p:cNvSpPr/>
            <p:nvPr/>
          </p:nvSpPr>
          <p:spPr>
            <a:xfrm>
              <a:off x="7374471" y="55532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2" name="tx132"/>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3" name="tx133"/>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4" name="tx134"/>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5" name="tx135"/>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6" name="tx136"/>
            <p:cNvSpPr/>
            <p:nvPr/>
          </p:nvSpPr>
          <p:spPr>
            <a:xfrm>
              <a:off x="2774769"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37" name="tx137"/>
            <p:cNvSpPr/>
            <p:nvPr/>
          </p:nvSpPr>
          <p:spPr>
            <a:xfrm>
              <a:off x="4446976"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38" name="tx138"/>
            <p:cNvSpPr/>
            <p:nvPr/>
          </p:nvSpPr>
          <p:spPr>
            <a:xfrm>
              <a:off x="6119183"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39" name="tx139"/>
            <p:cNvSpPr/>
            <p:nvPr/>
          </p:nvSpPr>
          <p:spPr>
            <a:xfrm>
              <a:off x="779139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40" name="tx140"/>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41" name="tx141"/>
            <p:cNvSpPr/>
            <p:nvPr/>
          </p:nvSpPr>
          <p:spPr>
            <a:xfrm>
              <a:off x="911338" y="5305131"/>
              <a:ext cx="342287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AMR</a:t>
              </a:r>
            </a:p>
          </p:txBody>
        </p:sp>
        <p:sp>
          <p:nvSpPr>
            <p:cNvPr id="142" name="tx142"/>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3" name="tx143"/>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4" name="tx144"/>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4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AMR ranked number 4 out of 6 WHO regions, with DTP3 coverage of 86%.
DTP3 coverage (86%) was 2 percentage points higher than in 2019 (84%).
This equates to 1.8 million undervaccinated children in 2025 compared to 2.2 million undervaccinated children in 2019.</a:t>
            </a:r>
          </a:p>
        </p:txBody>
      </p:sp>
      <p:sp>
        <p:nvSpPr>
          <p:cNvPr id="14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improved between 2024 and 2025 in some regions and exceeded pre-pandemic levels in some regions, but progress is uneven and gaps in undervaccinated children persist.</a:t>
            </a:r>
          </a:p>
        </p:txBody>
      </p:sp>
      <p:grpSp xmlns:pic="http://schemas.openxmlformats.org/drawingml/2006/picture">
        <p:nvGrpSpPr>
          <p:cNvPr id="147" name=""/>
          <p:cNvGrpSpPr/>
          <p:nvPr/>
        </p:nvGrpSpPr>
        <p:grpSpPr>
          <a:xfrm>
            <a:off x="292608" y="1005840"/>
            <a:ext cx="8595360" cy="28575"/>
            <a:chOff x="292608" y="1005840"/>
            <a:chExt cx="8595360" cy="28575"/>
          </a:xfrm>
        </p:grpSpPr>
        <p:sp>
          <p:nvSpPr>
            <p:cNvPr id="14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9"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AMR, 3 out of 35 (9%) countries had DTP3 coverage below 70% in 2025. These are Bolivia, Haiti, and Venezuela.
These countries account for approximately 933,000 (7%) of the total annual cohort of surviving infants in the region.
There were 17 (49%) countries that achieved DTP3 of 90% or higher, accounting for 5.3 million (41%)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17 countries achieved at least 90% DTP3 coverage, while 3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830429" y="152970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22" name="pl22"/>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40651" cap="flat">
              <a:solidFill>
                <a:srgbClr val="BEBEBE">
                  <a:alpha val="69803"/>
                </a:srgbClr>
              </a:solidFill>
              <a:prstDash val="solid"/>
              <a:round/>
            </a:ln>
          </p:spPr>
          <p:txBody>
            <a:bodyPr/>
            <a:lstStyle/>
            <a:p/>
          </p:txBody>
        </p:sp>
        <p:sp>
          <p:nvSpPr>
            <p:cNvPr id="23" name="pl23"/>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35231" cap="flat">
              <a:solidFill>
                <a:srgbClr val="BEBEBE">
                  <a:alpha val="69803"/>
                </a:srgbClr>
              </a:solidFill>
              <a:prstDash val="solid"/>
              <a:round/>
            </a:ln>
          </p:spPr>
          <p:txBody>
            <a:bodyPr/>
            <a:lstStyle/>
            <a:p/>
          </p:txBody>
        </p:sp>
        <p:sp>
          <p:nvSpPr>
            <p:cNvPr id="24" name="pl24"/>
            <p:cNvSpPr/>
            <p:nvPr/>
          </p:nvSpPr>
          <p:spPr>
            <a:xfrm>
              <a:off x="830429" y="152970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25" name="pl25"/>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40651" cap="flat">
              <a:solidFill>
                <a:srgbClr val="000000">
                  <a:alpha val="100000"/>
                </a:srgbClr>
              </a:solidFill>
              <a:prstDash val="solid"/>
              <a:round/>
            </a:ln>
          </p:spPr>
          <p:txBody>
            <a:bodyPr/>
            <a:lstStyle/>
            <a:p/>
          </p:txBody>
        </p:sp>
        <p:sp>
          <p:nvSpPr>
            <p:cNvPr id="26" name="pl26"/>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35231" cap="flat">
              <a:solidFill>
                <a:srgbClr val="1CABE2">
                  <a:alpha val="100000"/>
                </a:srgbClr>
              </a:solidFill>
              <a:prstDash val="solid"/>
              <a:round/>
            </a:ln>
          </p:spPr>
          <p:txBody>
            <a:bodyPr/>
            <a:lstStyle/>
            <a:p/>
          </p:txBody>
        </p:sp>
        <p:sp>
          <p:nvSpPr>
            <p:cNvPr id="27" name="tx27"/>
            <p:cNvSpPr/>
            <p:nvPr/>
          </p:nvSpPr>
          <p:spPr>
            <a:xfrm>
              <a:off x="770170" y="1373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8" name="tx28"/>
            <p:cNvSpPr/>
            <p:nvPr/>
          </p:nvSpPr>
          <p:spPr>
            <a:xfrm>
              <a:off x="978968"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9" name="tx29"/>
            <p:cNvSpPr/>
            <p:nvPr/>
          </p:nvSpPr>
          <p:spPr>
            <a:xfrm>
              <a:off x="1187765" y="15063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0" name="tx30"/>
            <p:cNvSpPr/>
            <p:nvPr/>
          </p:nvSpPr>
          <p:spPr>
            <a:xfrm>
              <a:off x="1396563" y="14287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1" name="tx31"/>
            <p:cNvSpPr/>
            <p:nvPr/>
          </p:nvSpPr>
          <p:spPr>
            <a:xfrm>
              <a:off x="160536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2" name="tx32"/>
            <p:cNvSpPr/>
            <p:nvPr/>
          </p:nvSpPr>
          <p:spPr>
            <a:xfrm>
              <a:off x="1814158" y="15950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33" name="tx33"/>
            <p:cNvSpPr/>
            <p:nvPr/>
          </p:nvSpPr>
          <p:spPr>
            <a:xfrm>
              <a:off x="2022955"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4" name="tx34"/>
            <p:cNvSpPr/>
            <p:nvPr/>
          </p:nvSpPr>
          <p:spPr>
            <a:xfrm>
              <a:off x="2231753"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5" name="rc35"/>
            <p:cNvSpPr/>
            <p:nvPr/>
          </p:nvSpPr>
          <p:spPr>
            <a:xfrm>
              <a:off x="757350" y="2358522"/>
              <a:ext cx="1607740" cy="1000048"/>
            </a:xfrm>
            <a:prstGeom prst="rect">
              <a:avLst/>
            </a:prstGeom>
            <a:solidFill>
              <a:srgbClr val="EBEBEB">
                <a:alpha val="100000"/>
              </a:srgbClr>
            </a:solidFill>
          </p:spPr>
          <p:txBody>
            <a:bodyPr/>
            <a:lstStyle/>
            <a:p/>
          </p:txBody>
        </p:sp>
        <p:sp>
          <p:nvSpPr>
            <p:cNvPr id="36" name="pl36"/>
            <p:cNvSpPr/>
            <p:nvPr/>
          </p:nvSpPr>
          <p:spPr>
            <a:xfrm>
              <a:off x="75735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75735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2" name="pl42"/>
            <p:cNvSpPr/>
            <p:nvPr/>
          </p:nvSpPr>
          <p:spPr>
            <a:xfrm>
              <a:off x="75735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830429" y="281419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52" name="pl52"/>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40651" cap="flat">
              <a:solidFill>
                <a:srgbClr val="BEBEBE">
                  <a:alpha val="69803"/>
                </a:srgbClr>
              </a:solidFill>
              <a:prstDash val="solid"/>
              <a:round/>
            </a:ln>
          </p:spPr>
          <p:txBody>
            <a:bodyPr/>
            <a:lstStyle/>
            <a:p/>
          </p:txBody>
        </p:sp>
        <p:sp>
          <p:nvSpPr>
            <p:cNvPr id="53" name="pl53"/>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35231" cap="flat">
              <a:solidFill>
                <a:srgbClr val="BEBEBE">
                  <a:alpha val="69803"/>
                </a:srgbClr>
              </a:solidFill>
              <a:prstDash val="solid"/>
              <a:round/>
            </a:ln>
          </p:spPr>
          <p:txBody>
            <a:bodyPr/>
            <a:lstStyle/>
            <a:p/>
          </p:txBody>
        </p:sp>
        <p:sp>
          <p:nvSpPr>
            <p:cNvPr id="54" name="pl54"/>
            <p:cNvSpPr/>
            <p:nvPr/>
          </p:nvSpPr>
          <p:spPr>
            <a:xfrm>
              <a:off x="830429" y="281419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55" name="pl55"/>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40651" cap="flat">
              <a:solidFill>
                <a:srgbClr val="000000">
                  <a:alpha val="100000"/>
                </a:srgbClr>
              </a:solidFill>
              <a:prstDash val="solid"/>
              <a:round/>
            </a:ln>
          </p:spPr>
          <p:txBody>
            <a:bodyPr/>
            <a:lstStyle/>
            <a:p/>
          </p:txBody>
        </p:sp>
        <p:sp>
          <p:nvSpPr>
            <p:cNvPr id="56" name="pl56"/>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35231" cap="flat">
              <a:solidFill>
                <a:srgbClr val="1CABE2">
                  <a:alpha val="100000"/>
                </a:srgbClr>
              </a:solidFill>
              <a:prstDash val="solid"/>
              <a:round/>
            </a:ln>
          </p:spPr>
          <p:txBody>
            <a:bodyPr/>
            <a:lstStyle/>
            <a:p/>
          </p:txBody>
        </p:sp>
        <p:sp>
          <p:nvSpPr>
            <p:cNvPr id="57" name="tx57"/>
            <p:cNvSpPr/>
            <p:nvPr/>
          </p:nvSpPr>
          <p:spPr>
            <a:xfrm>
              <a:off x="770170"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8" name="tx58"/>
            <p:cNvSpPr/>
            <p:nvPr/>
          </p:nvSpPr>
          <p:spPr>
            <a:xfrm>
              <a:off x="978968"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9" name="tx59"/>
            <p:cNvSpPr/>
            <p:nvPr/>
          </p:nvSpPr>
          <p:spPr>
            <a:xfrm>
              <a:off x="1187765" y="275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60" name="tx60"/>
            <p:cNvSpPr/>
            <p:nvPr/>
          </p:nvSpPr>
          <p:spPr>
            <a:xfrm>
              <a:off x="1396563" y="2857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61" name="tx61"/>
            <p:cNvSpPr/>
            <p:nvPr/>
          </p:nvSpPr>
          <p:spPr>
            <a:xfrm>
              <a:off x="1605360" y="275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62" name="tx62"/>
            <p:cNvSpPr/>
            <p:nvPr/>
          </p:nvSpPr>
          <p:spPr>
            <a:xfrm>
              <a:off x="1814158" y="26578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63" name="tx63"/>
            <p:cNvSpPr/>
            <p:nvPr/>
          </p:nvSpPr>
          <p:spPr>
            <a:xfrm>
              <a:off x="2022955"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64" name="tx64"/>
            <p:cNvSpPr/>
            <p:nvPr/>
          </p:nvSpPr>
          <p:spPr>
            <a:xfrm>
              <a:off x="2231753" y="26578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65" name="rc65"/>
            <p:cNvSpPr/>
            <p:nvPr/>
          </p:nvSpPr>
          <p:spPr>
            <a:xfrm>
              <a:off x="757350" y="3643012"/>
              <a:ext cx="1607740" cy="1000048"/>
            </a:xfrm>
            <a:prstGeom prst="rect">
              <a:avLst/>
            </a:prstGeom>
            <a:solidFill>
              <a:srgbClr val="EBEBEB">
                <a:alpha val="100000"/>
              </a:srgbClr>
            </a:solidFill>
          </p:spPr>
          <p:txBody>
            <a:bodyPr/>
            <a:lstStyle/>
            <a:p/>
          </p:txBody>
        </p:sp>
        <p:sp>
          <p:nvSpPr>
            <p:cNvPr id="66" name="pl66"/>
            <p:cNvSpPr/>
            <p:nvPr/>
          </p:nvSpPr>
          <p:spPr>
            <a:xfrm>
              <a:off x="75735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1" name="pl71"/>
            <p:cNvSpPr/>
            <p:nvPr/>
          </p:nvSpPr>
          <p:spPr>
            <a:xfrm>
              <a:off x="75735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2" name="pl72"/>
            <p:cNvSpPr/>
            <p:nvPr/>
          </p:nvSpPr>
          <p:spPr>
            <a:xfrm>
              <a:off x="75735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3" name="pl73"/>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830429" y="409868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82" name="pl82"/>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40651" cap="flat">
              <a:solidFill>
                <a:srgbClr val="BEBEBE">
                  <a:alpha val="69803"/>
                </a:srgbClr>
              </a:solidFill>
              <a:prstDash val="solid"/>
              <a:round/>
            </a:ln>
          </p:spPr>
          <p:txBody>
            <a:bodyPr/>
            <a:lstStyle/>
            <a:p/>
          </p:txBody>
        </p:sp>
        <p:sp>
          <p:nvSpPr>
            <p:cNvPr id="83" name="pl83"/>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35231" cap="flat">
              <a:solidFill>
                <a:srgbClr val="BEBEBE">
                  <a:alpha val="69803"/>
                </a:srgbClr>
              </a:solidFill>
              <a:prstDash val="solid"/>
              <a:round/>
            </a:ln>
          </p:spPr>
          <p:txBody>
            <a:bodyPr/>
            <a:lstStyle/>
            <a:p/>
          </p:txBody>
        </p:sp>
        <p:sp>
          <p:nvSpPr>
            <p:cNvPr id="84" name="pl84"/>
            <p:cNvSpPr/>
            <p:nvPr/>
          </p:nvSpPr>
          <p:spPr>
            <a:xfrm>
              <a:off x="830429" y="409868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85" name="pl85"/>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40651" cap="flat">
              <a:solidFill>
                <a:srgbClr val="000000">
                  <a:alpha val="100000"/>
                </a:srgbClr>
              </a:solidFill>
              <a:prstDash val="solid"/>
              <a:round/>
            </a:ln>
          </p:spPr>
          <p:txBody>
            <a:bodyPr/>
            <a:lstStyle/>
            <a:p/>
          </p:txBody>
        </p:sp>
        <p:sp>
          <p:nvSpPr>
            <p:cNvPr id="86" name="pl86"/>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35231" cap="flat">
              <a:solidFill>
                <a:srgbClr val="1CABE2">
                  <a:alpha val="100000"/>
                </a:srgbClr>
              </a:solidFill>
              <a:prstDash val="solid"/>
              <a:round/>
            </a:ln>
          </p:spPr>
          <p:txBody>
            <a:bodyPr/>
            <a:lstStyle/>
            <a:p/>
          </p:txBody>
        </p:sp>
        <p:sp>
          <p:nvSpPr>
            <p:cNvPr id="87" name="tx87"/>
            <p:cNvSpPr/>
            <p:nvPr/>
          </p:nvSpPr>
          <p:spPr>
            <a:xfrm>
              <a:off x="770170" y="39533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88" name="tx88"/>
            <p:cNvSpPr/>
            <p:nvPr/>
          </p:nvSpPr>
          <p:spPr>
            <a:xfrm>
              <a:off x="978968"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89" name="tx89"/>
            <p:cNvSpPr/>
            <p:nvPr/>
          </p:nvSpPr>
          <p:spPr>
            <a:xfrm>
              <a:off x="1187765"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90" name="tx90"/>
            <p:cNvSpPr/>
            <p:nvPr/>
          </p:nvSpPr>
          <p:spPr>
            <a:xfrm>
              <a:off x="1396563" y="40088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91" name="tx91"/>
            <p:cNvSpPr/>
            <p:nvPr/>
          </p:nvSpPr>
          <p:spPr>
            <a:xfrm>
              <a:off x="1605360" y="3997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92" name="tx92"/>
            <p:cNvSpPr/>
            <p:nvPr/>
          </p:nvSpPr>
          <p:spPr>
            <a:xfrm>
              <a:off x="1814158"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93" name="tx93"/>
            <p:cNvSpPr/>
            <p:nvPr/>
          </p:nvSpPr>
          <p:spPr>
            <a:xfrm>
              <a:off x="2022955"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94" name="tx94"/>
            <p:cNvSpPr/>
            <p:nvPr/>
          </p:nvSpPr>
          <p:spPr>
            <a:xfrm>
              <a:off x="2231753" y="40420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95" name="rc95"/>
            <p:cNvSpPr/>
            <p:nvPr/>
          </p:nvSpPr>
          <p:spPr>
            <a:xfrm>
              <a:off x="757350" y="4927502"/>
              <a:ext cx="1607740" cy="1000048"/>
            </a:xfrm>
            <a:prstGeom prst="rect">
              <a:avLst/>
            </a:prstGeom>
            <a:solidFill>
              <a:srgbClr val="EBEBEB">
                <a:alpha val="100000"/>
              </a:srgbClr>
            </a:solidFill>
          </p:spPr>
          <p:txBody>
            <a:bodyPr/>
            <a:lstStyle/>
            <a:p/>
          </p:txBody>
        </p:sp>
        <p:sp>
          <p:nvSpPr>
            <p:cNvPr id="96" name="pl96"/>
            <p:cNvSpPr/>
            <p:nvPr/>
          </p:nvSpPr>
          <p:spPr>
            <a:xfrm>
              <a:off x="75735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8" name="pl98"/>
            <p:cNvSpPr/>
            <p:nvPr/>
          </p:nvSpPr>
          <p:spPr>
            <a:xfrm>
              <a:off x="75735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9" name="pl99"/>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1" name="pl101"/>
            <p:cNvSpPr/>
            <p:nvPr/>
          </p:nvSpPr>
          <p:spPr>
            <a:xfrm>
              <a:off x="75735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2" name="pl102"/>
            <p:cNvSpPr/>
            <p:nvPr/>
          </p:nvSpPr>
          <p:spPr>
            <a:xfrm>
              <a:off x="75735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3" name="pl103"/>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830429" y="538317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112" name="pl112"/>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40651" cap="flat">
              <a:solidFill>
                <a:srgbClr val="BEBEBE">
                  <a:alpha val="69803"/>
                </a:srgbClr>
              </a:solidFill>
              <a:prstDash val="solid"/>
              <a:round/>
            </a:ln>
          </p:spPr>
          <p:txBody>
            <a:bodyPr/>
            <a:lstStyle/>
            <a:p/>
          </p:txBody>
        </p:sp>
        <p:sp>
          <p:nvSpPr>
            <p:cNvPr id="113" name="pl113"/>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35231" cap="flat">
              <a:solidFill>
                <a:srgbClr val="BEBEBE">
                  <a:alpha val="69803"/>
                </a:srgbClr>
              </a:solidFill>
              <a:prstDash val="solid"/>
              <a:round/>
            </a:ln>
          </p:spPr>
          <p:txBody>
            <a:bodyPr/>
            <a:lstStyle/>
            <a:p/>
          </p:txBody>
        </p:sp>
        <p:sp>
          <p:nvSpPr>
            <p:cNvPr id="114" name="pl114"/>
            <p:cNvSpPr/>
            <p:nvPr/>
          </p:nvSpPr>
          <p:spPr>
            <a:xfrm>
              <a:off x="830429" y="538317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115" name="pl115"/>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40651" cap="flat">
              <a:solidFill>
                <a:srgbClr val="000000">
                  <a:alpha val="100000"/>
                </a:srgbClr>
              </a:solidFill>
              <a:prstDash val="solid"/>
              <a:round/>
            </a:ln>
          </p:spPr>
          <p:txBody>
            <a:bodyPr/>
            <a:lstStyle/>
            <a:p/>
          </p:txBody>
        </p:sp>
        <p:sp>
          <p:nvSpPr>
            <p:cNvPr id="116" name="pl116"/>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35231" cap="flat">
              <a:solidFill>
                <a:srgbClr val="1CABE2">
                  <a:alpha val="100000"/>
                </a:srgbClr>
              </a:solidFill>
              <a:prstDash val="solid"/>
              <a:round/>
            </a:ln>
          </p:spPr>
          <p:txBody>
            <a:bodyPr/>
            <a:lstStyle/>
            <a:p/>
          </p:txBody>
        </p:sp>
        <p:sp>
          <p:nvSpPr>
            <p:cNvPr id="117" name="tx117"/>
            <p:cNvSpPr/>
            <p:nvPr/>
          </p:nvSpPr>
          <p:spPr>
            <a:xfrm>
              <a:off x="770170" y="52046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18" name="tx118"/>
            <p:cNvSpPr/>
            <p:nvPr/>
          </p:nvSpPr>
          <p:spPr>
            <a:xfrm>
              <a:off x="978968" y="5226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19" name="tx119"/>
            <p:cNvSpPr/>
            <p:nvPr/>
          </p:nvSpPr>
          <p:spPr>
            <a:xfrm>
              <a:off x="1187765" y="53044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20" name="tx120"/>
            <p:cNvSpPr/>
            <p:nvPr/>
          </p:nvSpPr>
          <p:spPr>
            <a:xfrm>
              <a:off x="1396563" y="54041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21" name="tx121"/>
            <p:cNvSpPr/>
            <p:nvPr/>
          </p:nvSpPr>
          <p:spPr>
            <a:xfrm>
              <a:off x="1605360" y="54152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22" name="tx122"/>
            <p:cNvSpPr/>
            <p:nvPr/>
          </p:nvSpPr>
          <p:spPr>
            <a:xfrm>
              <a:off x="1814158" y="5393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23" name="tx123"/>
            <p:cNvSpPr/>
            <p:nvPr/>
          </p:nvSpPr>
          <p:spPr>
            <a:xfrm>
              <a:off x="2022955"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24" name="tx124"/>
            <p:cNvSpPr/>
            <p:nvPr/>
          </p:nvSpPr>
          <p:spPr>
            <a:xfrm>
              <a:off x="2231753"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25" name="rc125"/>
            <p:cNvSpPr/>
            <p:nvPr/>
          </p:nvSpPr>
          <p:spPr>
            <a:xfrm>
              <a:off x="2434680" y="1074032"/>
              <a:ext cx="1607740" cy="1000048"/>
            </a:xfrm>
            <a:prstGeom prst="rect">
              <a:avLst/>
            </a:prstGeom>
            <a:solidFill>
              <a:srgbClr val="EBEBEB">
                <a:alpha val="100000"/>
              </a:srgbClr>
            </a:solidFill>
          </p:spPr>
          <p:txBody>
            <a:bodyPr/>
            <a:lstStyle/>
            <a:p/>
          </p:txBody>
        </p:sp>
        <p:sp>
          <p:nvSpPr>
            <p:cNvPr id="126" name="pl126"/>
            <p:cNvSpPr/>
            <p:nvPr/>
          </p:nvSpPr>
          <p:spPr>
            <a:xfrm>
              <a:off x="243468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7" name="pl127"/>
            <p:cNvSpPr/>
            <p:nvPr/>
          </p:nvSpPr>
          <p:spPr>
            <a:xfrm>
              <a:off x="243468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8" name="pl128"/>
            <p:cNvSpPr/>
            <p:nvPr/>
          </p:nvSpPr>
          <p:spPr>
            <a:xfrm>
              <a:off x="243468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9" name="pl129"/>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0" name="pl130"/>
            <p:cNvSpPr/>
            <p:nvPr/>
          </p:nvSpPr>
          <p:spPr>
            <a:xfrm>
              <a:off x="243468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1" name="pl131"/>
            <p:cNvSpPr/>
            <p:nvPr/>
          </p:nvSpPr>
          <p:spPr>
            <a:xfrm>
              <a:off x="243468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2" name="pl132"/>
            <p:cNvSpPr/>
            <p:nvPr/>
          </p:nvSpPr>
          <p:spPr>
            <a:xfrm>
              <a:off x="243468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3" name="pl133"/>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2507759" y="152970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142" name="pl142"/>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40651" cap="flat">
              <a:solidFill>
                <a:srgbClr val="BEBEBE">
                  <a:alpha val="69803"/>
                </a:srgbClr>
              </a:solidFill>
              <a:prstDash val="solid"/>
              <a:round/>
            </a:ln>
          </p:spPr>
          <p:txBody>
            <a:bodyPr/>
            <a:lstStyle/>
            <a:p/>
          </p:txBody>
        </p:sp>
        <p:sp>
          <p:nvSpPr>
            <p:cNvPr id="143" name="pl143"/>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35231" cap="flat">
              <a:solidFill>
                <a:srgbClr val="BEBEBE">
                  <a:alpha val="69803"/>
                </a:srgbClr>
              </a:solidFill>
              <a:prstDash val="solid"/>
              <a:round/>
            </a:ln>
          </p:spPr>
          <p:txBody>
            <a:bodyPr/>
            <a:lstStyle/>
            <a:p/>
          </p:txBody>
        </p:sp>
        <p:sp>
          <p:nvSpPr>
            <p:cNvPr id="144" name="pl144"/>
            <p:cNvSpPr/>
            <p:nvPr/>
          </p:nvSpPr>
          <p:spPr>
            <a:xfrm>
              <a:off x="2507759" y="152970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145" name="pl145"/>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40651" cap="flat">
              <a:solidFill>
                <a:srgbClr val="000000">
                  <a:alpha val="100000"/>
                </a:srgbClr>
              </a:solidFill>
              <a:prstDash val="solid"/>
              <a:round/>
            </a:ln>
          </p:spPr>
          <p:txBody>
            <a:bodyPr/>
            <a:lstStyle/>
            <a:p/>
          </p:txBody>
        </p:sp>
        <p:sp>
          <p:nvSpPr>
            <p:cNvPr id="146" name="pl146"/>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35231" cap="flat">
              <a:solidFill>
                <a:srgbClr val="1CABE2">
                  <a:alpha val="100000"/>
                </a:srgbClr>
              </a:solidFill>
              <a:prstDash val="solid"/>
              <a:round/>
            </a:ln>
          </p:spPr>
          <p:txBody>
            <a:bodyPr/>
            <a:lstStyle/>
            <a:p/>
          </p:txBody>
        </p:sp>
        <p:sp>
          <p:nvSpPr>
            <p:cNvPr id="147" name="tx147"/>
            <p:cNvSpPr/>
            <p:nvPr/>
          </p:nvSpPr>
          <p:spPr>
            <a:xfrm>
              <a:off x="2447500" y="132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48" name="tx148"/>
            <p:cNvSpPr/>
            <p:nvPr/>
          </p:nvSpPr>
          <p:spPr>
            <a:xfrm>
              <a:off x="2656297" y="13400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49" name="tx149"/>
            <p:cNvSpPr/>
            <p:nvPr/>
          </p:nvSpPr>
          <p:spPr>
            <a:xfrm>
              <a:off x="2865095"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50" name="tx150"/>
            <p:cNvSpPr/>
            <p:nvPr/>
          </p:nvSpPr>
          <p:spPr>
            <a:xfrm>
              <a:off x="3073892" y="1373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51" name="tx151"/>
            <p:cNvSpPr/>
            <p:nvPr/>
          </p:nvSpPr>
          <p:spPr>
            <a:xfrm>
              <a:off x="3282690" y="13622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52" name="tx152"/>
            <p:cNvSpPr/>
            <p:nvPr/>
          </p:nvSpPr>
          <p:spPr>
            <a:xfrm>
              <a:off x="3491488" y="13622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53" name="tx153"/>
            <p:cNvSpPr/>
            <p:nvPr/>
          </p:nvSpPr>
          <p:spPr>
            <a:xfrm>
              <a:off x="3700285" y="132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54" name="tx154"/>
            <p:cNvSpPr/>
            <p:nvPr/>
          </p:nvSpPr>
          <p:spPr>
            <a:xfrm>
              <a:off x="3909083"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55" name="rc155"/>
            <p:cNvSpPr/>
            <p:nvPr/>
          </p:nvSpPr>
          <p:spPr>
            <a:xfrm>
              <a:off x="2434680" y="2358522"/>
              <a:ext cx="1607740" cy="1000048"/>
            </a:xfrm>
            <a:prstGeom prst="rect">
              <a:avLst/>
            </a:prstGeom>
            <a:solidFill>
              <a:srgbClr val="EBEBEB">
                <a:alpha val="100000"/>
              </a:srgbClr>
            </a:solidFill>
          </p:spPr>
          <p:txBody>
            <a:bodyPr/>
            <a:lstStyle/>
            <a:p/>
          </p:txBody>
        </p:sp>
        <p:sp>
          <p:nvSpPr>
            <p:cNvPr id="156" name="pl156"/>
            <p:cNvSpPr/>
            <p:nvPr/>
          </p:nvSpPr>
          <p:spPr>
            <a:xfrm>
              <a:off x="243468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7" name="pl157"/>
            <p:cNvSpPr/>
            <p:nvPr/>
          </p:nvSpPr>
          <p:spPr>
            <a:xfrm>
              <a:off x="243468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8" name="pl158"/>
            <p:cNvSpPr/>
            <p:nvPr/>
          </p:nvSpPr>
          <p:spPr>
            <a:xfrm>
              <a:off x="243468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9" name="pl159"/>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0" name="pl160"/>
            <p:cNvSpPr/>
            <p:nvPr/>
          </p:nvSpPr>
          <p:spPr>
            <a:xfrm>
              <a:off x="243468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1" name="pl161"/>
            <p:cNvSpPr/>
            <p:nvPr/>
          </p:nvSpPr>
          <p:spPr>
            <a:xfrm>
              <a:off x="243468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2" name="pl162"/>
            <p:cNvSpPr/>
            <p:nvPr/>
          </p:nvSpPr>
          <p:spPr>
            <a:xfrm>
              <a:off x="243468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3" name="pl163"/>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507759" y="281419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172" name="pl172"/>
            <p:cNvSpPr/>
            <p:nvPr/>
          </p:nvSpPr>
          <p:spPr>
            <a:xfrm>
              <a:off x="2507759" y="2769850"/>
              <a:ext cx="1461582" cy="11087"/>
            </a:xfrm>
            <a:custGeom>
              <a:avLst/>
              <a:pathLst>
                <a:path w="1461582" h="11087">
                  <a:moveTo>
                    <a:pt x="0" y="11087"/>
                  </a:moveTo>
                  <a:lnTo>
                    <a:pt x="208797" y="11087"/>
                  </a:lnTo>
                  <a:lnTo>
                    <a:pt x="417595" y="0"/>
                  </a:lnTo>
                  <a:lnTo>
                    <a:pt x="626392" y="0"/>
                  </a:lnTo>
                  <a:lnTo>
                    <a:pt x="835190" y="0"/>
                  </a:lnTo>
                  <a:lnTo>
                    <a:pt x="1043987" y="0"/>
                  </a:lnTo>
                  <a:lnTo>
                    <a:pt x="1252785" y="0"/>
                  </a:lnTo>
                  <a:lnTo>
                    <a:pt x="1461582" y="0"/>
                  </a:lnTo>
                </a:path>
              </a:pathLst>
            </a:custGeom>
            <a:ln w="40651" cap="flat">
              <a:solidFill>
                <a:srgbClr val="BEBEBE">
                  <a:alpha val="69803"/>
                </a:srgbClr>
              </a:solidFill>
              <a:prstDash val="solid"/>
              <a:round/>
            </a:ln>
          </p:spPr>
          <p:txBody>
            <a:bodyPr/>
            <a:lstStyle/>
            <a:p/>
          </p:txBody>
        </p:sp>
        <p:sp>
          <p:nvSpPr>
            <p:cNvPr id="173" name="pl173"/>
            <p:cNvSpPr/>
            <p:nvPr/>
          </p:nvSpPr>
          <p:spPr>
            <a:xfrm>
              <a:off x="2507759" y="2769850"/>
              <a:ext cx="1461582" cy="11087"/>
            </a:xfrm>
            <a:custGeom>
              <a:avLst/>
              <a:pathLst>
                <a:path w="1461582" h="11087">
                  <a:moveTo>
                    <a:pt x="0" y="11087"/>
                  </a:moveTo>
                  <a:lnTo>
                    <a:pt x="208797" y="11087"/>
                  </a:lnTo>
                  <a:lnTo>
                    <a:pt x="417595" y="0"/>
                  </a:lnTo>
                  <a:lnTo>
                    <a:pt x="626392" y="0"/>
                  </a:lnTo>
                  <a:lnTo>
                    <a:pt x="835190" y="0"/>
                  </a:lnTo>
                  <a:lnTo>
                    <a:pt x="1043987" y="0"/>
                  </a:lnTo>
                  <a:lnTo>
                    <a:pt x="1252785" y="0"/>
                  </a:lnTo>
                  <a:lnTo>
                    <a:pt x="1461582" y="0"/>
                  </a:lnTo>
                </a:path>
              </a:pathLst>
            </a:custGeom>
            <a:ln w="35231" cap="flat">
              <a:solidFill>
                <a:srgbClr val="BEBEBE">
                  <a:alpha val="69803"/>
                </a:srgbClr>
              </a:solidFill>
              <a:prstDash val="solid"/>
              <a:round/>
            </a:ln>
          </p:spPr>
          <p:txBody>
            <a:bodyPr/>
            <a:lstStyle/>
            <a:p/>
          </p:txBody>
        </p:sp>
        <p:sp>
          <p:nvSpPr>
            <p:cNvPr id="174" name="pl174"/>
            <p:cNvSpPr/>
            <p:nvPr/>
          </p:nvSpPr>
          <p:spPr>
            <a:xfrm>
              <a:off x="2507759" y="281419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175" name="pl175"/>
            <p:cNvSpPr/>
            <p:nvPr/>
          </p:nvSpPr>
          <p:spPr>
            <a:xfrm>
              <a:off x="2507759" y="2769850"/>
              <a:ext cx="1461582" cy="11087"/>
            </a:xfrm>
            <a:custGeom>
              <a:avLst/>
              <a:pathLst>
                <a:path w="1461582" h="11087">
                  <a:moveTo>
                    <a:pt x="0" y="11087"/>
                  </a:moveTo>
                  <a:lnTo>
                    <a:pt x="208797" y="11087"/>
                  </a:lnTo>
                  <a:lnTo>
                    <a:pt x="417595" y="0"/>
                  </a:lnTo>
                  <a:lnTo>
                    <a:pt x="626392" y="0"/>
                  </a:lnTo>
                  <a:lnTo>
                    <a:pt x="835190" y="0"/>
                  </a:lnTo>
                  <a:lnTo>
                    <a:pt x="1043987" y="0"/>
                  </a:lnTo>
                  <a:lnTo>
                    <a:pt x="1252785" y="0"/>
                  </a:lnTo>
                  <a:lnTo>
                    <a:pt x="1461582" y="0"/>
                  </a:lnTo>
                </a:path>
              </a:pathLst>
            </a:custGeom>
            <a:ln w="40651" cap="flat">
              <a:solidFill>
                <a:srgbClr val="000000">
                  <a:alpha val="100000"/>
                </a:srgbClr>
              </a:solidFill>
              <a:prstDash val="solid"/>
              <a:round/>
            </a:ln>
          </p:spPr>
          <p:txBody>
            <a:bodyPr/>
            <a:lstStyle/>
            <a:p/>
          </p:txBody>
        </p:sp>
        <p:sp>
          <p:nvSpPr>
            <p:cNvPr id="176" name="pl176"/>
            <p:cNvSpPr/>
            <p:nvPr/>
          </p:nvSpPr>
          <p:spPr>
            <a:xfrm>
              <a:off x="2507759" y="2769850"/>
              <a:ext cx="1461582" cy="11087"/>
            </a:xfrm>
            <a:custGeom>
              <a:avLst/>
              <a:pathLst>
                <a:path w="1461582" h="11087">
                  <a:moveTo>
                    <a:pt x="0" y="11087"/>
                  </a:moveTo>
                  <a:lnTo>
                    <a:pt x="208797" y="11087"/>
                  </a:lnTo>
                  <a:lnTo>
                    <a:pt x="417595" y="0"/>
                  </a:lnTo>
                  <a:lnTo>
                    <a:pt x="626392" y="0"/>
                  </a:lnTo>
                  <a:lnTo>
                    <a:pt x="835190" y="0"/>
                  </a:lnTo>
                  <a:lnTo>
                    <a:pt x="1043987" y="0"/>
                  </a:lnTo>
                  <a:lnTo>
                    <a:pt x="1252785" y="0"/>
                  </a:lnTo>
                  <a:lnTo>
                    <a:pt x="1461582" y="0"/>
                  </a:lnTo>
                </a:path>
              </a:pathLst>
            </a:custGeom>
            <a:ln w="35231" cap="flat">
              <a:solidFill>
                <a:srgbClr val="1CABE2">
                  <a:alpha val="100000"/>
                </a:srgbClr>
              </a:solidFill>
              <a:prstDash val="solid"/>
              <a:round/>
            </a:ln>
          </p:spPr>
          <p:txBody>
            <a:bodyPr/>
            <a:lstStyle/>
            <a:p/>
          </p:txBody>
        </p:sp>
        <p:sp>
          <p:nvSpPr>
            <p:cNvPr id="177" name="tx177"/>
            <p:cNvSpPr/>
            <p:nvPr/>
          </p:nvSpPr>
          <p:spPr>
            <a:xfrm>
              <a:off x="2447500" y="26023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78" name="tx178"/>
            <p:cNvSpPr/>
            <p:nvPr/>
          </p:nvSpPr>
          <p:spPr>
            <a:xfrm>
              <a:off x="2656297" y="26023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79" name="tx179"/>
            <p:cNvSpPr/>
            <p:nvPr/>
          </p:nvSpPr>
          <p:spPr>
            <a:xfrm>
              <a:off x="2865095"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80" name="tx180"/>
            <p:cNvSpPr/>
            <p:nvPr/>
          </p:nvSpPr>
          <p:spPr>
            <a:xfrm>
              <a:off x="3073892"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81" name="tx181"/>
            <p:cNvSpPr/>
            <p:nvPr/>
          </p:nvSpPr>
          <p:spPr>
            <a:xfrm>
              <a:off x="3282690"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82" name="tx182"/>
            <p:cNvSpPr/>
            <p:nvPr/>
          </p:nvSpPr>
          <p:spPr>
            <a:xfrm>
              <a:off x="3491488"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83" name="tx183"/>
            <p:cNvSpPr/>
            <p:nvPr/>
          </p:nvSpPr>
          <p:spPr>
            <a:xfrm>
              <a:off x="3700285"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84" name="tx184"/>
            <p:cNvSpPr/>
            <p:nvPr/>
          </p:nvSpPr>
          <p:spPr>
            <a:xfrm>
              <a:off x="3909083"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85" name="rc185"/>
            <p:cNvSpPr/>
            <p:nvPr/>
          </p:nvSpPr>
          <p:spPr>
            <a:xfrm>
              <a:off x="2434680" y="3643012"/>
              <a:ext cx="1607740" cy="1000048"/>
            </a:xfrm>
            <a:prstGeom prst="rect">
              <a:avLst/>
            </a:prstGeom>
            <a:solidFill>
              <a:srgbClr val="EBEBEB">
                <a:alpha val="100000"/>
              </a:srgbClr>
            </a:solidFill>
          </p:spPr>
          <p:txBody>
            <a:bodyPr/>
            <a:lstStyle/>
            <a:p/>
          </p:txBody>
        </p:sp>
        <p:sp>
          <p:nvSpPr>
            <p:cNvPr id="186" name="pl186"/>
            <p:cNvSpPr/>
            <p:nvPr/>
          </p:nvSpPr>
          <p:spPr>
            <a:xfrm>
              <a:off x="243468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7" name="pl187"/>
            <p:cNvSpPr/>
            <p:nvPr/>
          </p:nvSpPr>
          <p:spPr>
            <a:xfrm>
              <a:off x="243468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8" name="pl188"/>
            <p:cNvSpPr/>
            <p:nvPr/>
          </p:nvSpPr>
          <p:spPr>
            <a:xfrm>
              <a:off x="243468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9" name="pl189"/>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0" name="pl190"/>
            <p:cNvSpPr/>
            <p:nvPr/>
          </p:nvSpPr>
          <p:spPr>
            <a:xfrm>
              <a:off x="243468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1" name="pl191"/>
            <p:cNvSpPr/>
            <p:nvPr/>
          </p:nvSpPr>
          <p:spPr>
            <a:xfrm>
              <a:off x="243468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2" name="pl192"/>
            <p:cNvSpPr/>
            <p:nvPr/>
          </p:nvSpPr>
          <p:spPr>
            <a:xfrm>
              <a:off x="243468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3" name="pl193"/>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507759" y="409868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202" name="pl202"/>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40651" cap="flat">
              <a:solidFill>
                <a:srgbClr val="BEBEBE">
                  <a:alpha val="69803"/>
                </a:srgbClr>
              </a:solidFill>
              <a:prstDash val="solid"/>
              <a:round/>
            </a:ln>
          </p:spPr>
          <p:txBody>
            <a:bodyPr/>
            <a:lstStyle/>
            <a:p/>
          </p:txBody>
        </p:sp>
        <p:sp>
          <p:nvSpPr>
            <p:cNvPr id="203" name="pl203"/>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35231" cap="flat">
              <a:solidFill>
                <a:srgbClr val="BEBEBE">
                  <a:alpha val="69803"/>
                </a:srgbClr>
              </a:solidFill>
              <a:prstDash val="solid"/>
              <a:round/>
            </a:ln>
          </p:spPr>
          <p:txBody>
            <a:bodyPr/>
            <a:lstStyle/>
            <a:p/>
          </p:txBody>
        </p:sp>
        <p:sp>
          <p:nvSpPr>
            <p:cNvPr id="204" name="pl204"/>
            <p:cNvSpPr/>
            <p:nvPr/>
          </p:nvSpPr>
          <p:spPr>
            <a:xfrm>
              <a:off x="2507759" y="409868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205" name="pl205"/>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40651" cap="flat">
              <a:solidFill>
                <a:srgbClr val="000000">
                  <a:alpha val="100000"/>
                </a:srgbClr>
              </a:solidFill>
              <a:prstDash val="solid"/>
              <a:round/>
            </a:ln>
          </p:spPr>
          <p:txBody>
            <a:bodyPr/>
            <a:lstStyle/>
            <a:p/>
          </p:txBody>
        </p:sp>
        <p:sp>
          <p:nvSpPr>
            <p:cNvPr id="206" name="pl206"/>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35231" cap="flat">
              <a:solidFill>
                <a:srgbClr val="1CABE2">
                  <a:alpha val="100000"/>
                </a:srgbClr>
              </a:solidFill>
              <a:prstDash val="solid"/>
              <a:round/>
            </a:ln>
          </p:spPr>
          <p:txBody>
            <a:bodyPr/>
            <a:lstStyle/>
            <a:p/>
          </p:txBody>
        </p:sp>
        <p:sp>
          <p:nvSpPr>
            <p:cNvPr id="207" name="tx207"/>
            <p:cNvSpPr/>
            <p:nvPr/>
          </p:nvSpPr>
          <p:spPr>
            <a:xfrm>
              <a:off x="2447500" y="42638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208" name="tx208"/>
            <p:cNvSpPr/>
            <p:nvPr/>
          </p:nvSpPr>
          <p:spPr>
            <a:xfrm>
              <a:off x="2656297" y="42970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209" name="tx209"/>
            <p:cNvSpPr/>
            <p:nvPr/>
          </p:nvSpPr>
          <p:spPr>
            <a:xfrm>
              <a:off x="2865095" y="42527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210" name="tx210"/>
            <p:cNvSpPr/>
            <p:nvPr/>
          </p:nvSpPr>
          <p:spPr>
            <a:xfrm>
              <a:off x="3073892" y="43636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211" name="tx211"/>
            <p:cNvSpPr/>
            <p:nvPr/>
          </p:nvSpPr>
          <p:spPr>
            <a:xfrm>
              <a:off x="3282690" y="43636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212" name="tx212"/>
            <p:cNvSpPr/>
            <p:nvPr/>
          </p:nvSpPr>
          <p:spPr>
            <a:xfrm>
              <a:off x="3491488" y="42970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213" name="tx213"/>
            <p:cNvSpPr/>
            <p:nvPr/>
          </p:nvSpPr>
          <p:spPr>
            <a:xfrm>
              <a:off x="3700285" y="42305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214" name="tx214"/>
            <p:cNvSpPr/>
            <p:nvPr/>
          </p:nvSpPr>
          <p:spPr>
            <a:xfrm>
              <a:off x="3909083" y="42527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215" name="rc215"/>
            <p:cNvSpPr/>
            <p:nvPr/>
          </p:nvSpPr>
          <p:spPr>
            <a:xfrm>
              <a:off x="2434680" y="4927502"/>
              <a:ext cx="1607740" cy="1000048"/>
            </a:xfrm>
            <a:prstGeom prst="rect">
              <a:avLst/>
            </a:prstGeom>
            <a:solidFill>
              <a:srgbClr val="EBEBEB">
                <a:alpha val="100000"/>
              </a:srgbClr>
            </a:solidFill>
          </p:spPr>
          <p:txBody>
            <a:bodyPr/>
            <a:lstStyle/>
            <a:p/>
          </p:txBody>
        </p:sp>
        <p:sp>
          <p:nvSpPr>
            <p:cNvPr id="216" name="pl216"/>
            <p:cNvSpPr/>
            <p:nvPr/>
          </p:nvSpPr>
          <p:spPr>
            <a:xfrm>
              <a:off x="243468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7" name="pl217"/>
            <p:cNvSpPr/>
            <p:nvPr/>
          </p:nvSpPr>
          <p:spPr>
            <a:xfrm>
              <a:off x="243468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8" name="pl218"/>
            <p:cNvSpPr/>
            <p:nvPr/>
          </p:nvSpPr>
          <p:spPr>
            <a:xfrm>
              <a:off x="243468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9" name="pl219"/>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0" name="pl220"/>
            <p:cNvSpPr/>
            <p:nvPr/>
          </p:nvSpPr>
          <p:spPr>
            <a:xfrm>
              <a:off x="243468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1" name="pl221"/>
            <p:cNvSpPr/>
            <p:nvPr/>
          </p:nvSpPr>
          <p:spPr>
            <a:xfrm>
              <a:off x="243468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2" name="pl222"/>
            <p:cNvSpPr/>
            <p:nvPr/>
          </p:nvSpPr>
          <p:spPr>
            <a:xfrm>
              <a:off x="243468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538317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232" name="pl232"/>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40651" cap="flat">
              <a:solidFill>
                <a:srgbClr val="BEBEBE">
                  <a:alpha val="69803"/>
                </a:srgbClr>
              </a:solidFill>
              <a:prstDash val="solid"/>
              <a:round/>
            </a:ln>
          </p:spPr>
          <p:txBody>
            <a:bodyPr/>
            <a:lstStyle/>
            <a:p/>
          </p:txBody>
        </p:sp>
        <p:sp>
          <p:nvSpPr>
            <p:cNvPr id="233" name="pl233"/>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35231" cap="flat">
              <a:solidFill>
                <a:srgbClr val="BEBEBE">
                  <a:alpha val="69803"/>
                </a:srgbClr>
              </a:solidFill>
              <a:prstDash val="solid"/>
              <a:round/>
            </a:ln>
          </p:spPr>
          <p:txBody>
            <a:bodyPr/>
            <a:lstStyle/>
            <a:p/>
          </p:txBody>
        </p:sp>
        <p:sp>
          <p:nvSpPr>
            <p:cNvPr id="234" name="pl234"/>
            <p:cNvSpPr/>
            <p:nvPr/>
          </p:nvSpPr>
          <p:spPr>
            <a:xfrm>
              <a:off x="2507759" y="538317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235" name="pl235"/>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40651" cap="flat">
              <a:solidFill>
                <a:srgbClr val="000000">
                  <a:alpha val="100000"/>
                </a:srgbClr>
              </a:solidFill>
              <a:prstDash val="solid"/>
              <a:round/>
            </a:ln>
          </p:spPr>
          <p:txBody>
            <a:bodyPr/>
            <a:lstStyle/>
            <a:p/>
          </p:txBody>
        </p:sp>
        <p:sp>
          <p:nvSpPr>
            <p:cNvPr id="236" name="pl236"/>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35231" cap="flat">
              <a:solidFill>
                <a:srgbClr val="1CABE2">
                  <a:alpha val="100000"/>
                </a:srgbClr>
              </a:solidFill>
              <a:prstDash val="solid"/>
              <a:round/>
            </a:ln>
          </p:spPr>
          <p:txBody>
            <a:bodyPr/>
            <a:lstStyle/>
            <a:p/>
          </p:txBody>
        </p:sp>
        <p:sp>
          <p:nvSpPr>
            <p:cNvPr id="237" name="tx237"/>
            <p:cNvSpPr/>
            <p:nvPr/>
          </p:nvSpPr>
          <p:spPr>
            <a:xfrm>
              <a:off x="2447500" y="51935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38" name="tx238"/>
            <p:cNvSpPr/>
            <p:nvPr/>
          </p:nvSpPr>
          <p:spPr>
            <a:xfrm>
              <a:off x="2656297" y="52046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39" name="tx239"/>
            <p:cNvSpPr/>
            <p:nvPr/>
          </p:nvSpPr>
          <p:spPr>
            <a:xfrm>
              <a:off x="2865095"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240" name="tx240"/>
            <p:cNvSpPr/>
            <p:nvPr/>
          </p:nvSpPr>
          <p:spPr>
            <a:xfrm>
              <a:off x="3073892" y="5271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41" name="tx241"/>
            <p:cNvSpPr/>
            <p:nvPr/>
          </p:nvSpPr>
          <p:spPr>
            <a:xfrm>
              <a:off x="3282690" y="5271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42" name="tx242"/>
            <p:cNvSpPr/>
            <p:nvPr/>
          </p:nvSpPr>
          <p:spPr>
            <a:xfrm>
              <a:off x="3491488"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3" name="tx243"/>
            <p:cNvSpPr/>
            <p:nvPr/>
          </p:nvSpPr>
          <p:spPr>
            <a:xfrm>
              <a:off x="3700285"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4" name="tx244"/>
            <p:cNvSpPr/>
            <p:nvPr/>
          </p:nvSpPr>
          <p:spPr>
            <a:xfrm>
              <a:off x="3909083"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5" name="rc245"/>
            <p:cNvSpPr/>
            <p:nvPr/>
          </p:nvSpPr>
          <p:spPr>
            <a:xfrm>
              <a:off x="4112010" y="1074032"/>
              <a:ext cx="1607740" cy="1000048"/>
            </a:xfrm>
            <a:prstGeom prst="rect">
              <a:avLst/>
            </a:prstGeom>
            <a:solidFill>
              <a:srgbClr val="EBEBEB">
                <a:alpha val="100000"/>
              </a:srgbClr>
            </a:solidFill>
          </p:spPr>
          <p:txBody>
            <a:bodyPr/>
            <a:lstStyle/>
            <a:p/>
          </p:txBody>
        </p:sp>
        <p:sp>
          <p:nvSpPr>
            <p:cNvPr id="246" name="pl246"/>
            <p:cNvSpPr/>
            <p:nvPr/>
          </p:nvSpPr>
          <p:spPr>
            <a:xfrm>
              <a:off x="411201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7" name="pl247"/>
            <p:cNvSpPr/>
            <p:nvPr/>
          </p:nvSpPr>
          <p:spPr>
            <a:xfrm>
              <a:off x="411201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8" name="pl248"/>
            <p:cNvSpPr/>
            <p:nvPr/>
          </p:nvSpPr>
          <p:spPr>
            <a:xfrm>
              <a:off x="411201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9" name="pl249"/>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0" name="pl250"/>
            <p:cNvSpPr/>
            <p:nvPr/>
          </p:nvSpPr>
          <p:spPr>
            <a:xfrm>
              <a:off x="411201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1" name="pl251"/>
            <p:cNvSpPr/>
            <p:nvPr/>
          </p:nvSpPr>
          <p:spPr>
            <a:xfrm>
              <a:off x="411201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2" name="pl252"/>
            <p:cNvSpPr/>
            <p:nvPr/>
          </p:nvSpPr>
          <p:spPr>
            <a:xfrm>
              <a:off x="411201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3" name="pl253"/>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1" name="pl261"/>
            <p:cNvSpPr/>
            <p:nvPr/>
          </p:nvSpPr>
          <p:spPr>
            <a:xfrm>
              <a:off x="4185089" y="152970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262" name="pl262"/>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40651" cap="flat">
              <a:solidFill>
                <a:srgbClr val="BEBEBE">
                  <a:alpha val="69803"/>
                </a:srgbClr>
              </a:solidFill>
              <a:prstDash val="solid"/>
              <a:round/>
            </a:ln>
          </p:spPr>
          <p:txBody>
            <a:bodyPr/>
            <a:lstStyle/>
            <a:p/>
          </p:txBody>
        </p:sp>
        <p:sp>
          <p:nvSpPr>
            <p:cNvPr id="263" name="pl263"/>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35231" cap="flat">
              <a:solidFill>
                <a:srgbClr val="BEBEBE">
                  <a:alpha val="69803"/>
                </a:srgbClr>
              </a:solidFill>
              <a:prstDash val="solid"/>
              <a:round/>
            </a:ln>
          </p:spPr>
          <p:txBody>
            <a:bodyPr/>
            <a:lstStyle/>
            <a:p/>
          </p:txBody>
        </p:sp>
        <p:sp>
          <p:nvSpPr>
            <p:cNvPr id="264" name="pl264"/>
            <p:cNvSpPr/>
            <p:nvPr/>
          </p:nvSpPr>
          <p:spPr>
            <a:xfrm>
              <a:off x="4185089" y="152970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265" name="pl265"/>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40651" cap="flat">
              <a:solidFill>
                <a:srgbClr val="000000">
                  <a:alpha val="100000"/>
                </a:srgbClr>
              </a:solidFill>
              <a:prstDash val="solid"/>
              <a:round/>
            </a:ln>
          </p:spPr>
          <p:txBody>
            <a:bodyPr/>
            <a:lstStyle/>
            <a:p/>
          </p:txBody>
        </p:sp>
        <p:sp>
          <p:nvSpPr>
            <p:cNvPr id="266" name="pl266"/>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35231" cap="flat">
              <a:solidFill>
                <a:srgbClr val="1CABE2">
                  <a:alpha val="100000"/>
                </a:srgbClr>
              </a:solidFill>
              <a:prstDash val="solid"/>
              <a:round/>
            </a:ln>
          </p:spPr>
          <p:txBody>
            <a:bodyPr/>
            <a:lstStyle/>
            <a:p/>
          </p:txBody>
        </p:sp>
        <p:sp>
          <p:nvSpPr>
            <p:cNvPr id="267" name="tx267"/>
            <p:cNvSpPr/>
            <p:nvPr/>
          </p:nvSpPr>
          <p:spPr>
            <a:xfrm>
              <a:off x="4124830" y="12735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68" name="tx268"/>
            <p:cNvSpPr/>
            <p:nvPr/>
          </p:nvSpPr>
          <p:spPr>
            <a:xfrm>
              <a:off x="4333627" y="132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69" name="tx269"/>
            <p:cNvSpPr/>
            <p:nvPr/>
          </p:nvSpPr>
          <p:spPr>
            <a:xfrm>
              <a:off x="4542425"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0" name="tx270"/>
            <p:cNvSpPr/>
            <p:nvPr/>
          </p:nvSpPr>
          <p:spPr>
            <a:xfrm>
              <a:off x="4751222" y="14176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71" name="tx271"/>
            <p:cNvSpPr/>
            <p:nvPr/>
          </p:nvSpPr>
          <p:spPr>
            <a:xfrm>
              <a:off x="4960020" y="1373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72" name="tx272"/>
            <p:cNvSpPr/>
            <p:nvPr/>
          </p:nvSpPr>
          <p:spPr>
            <a:xfrm>
              <a:off x="5168817"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3" name="tx273"/>
            <p:cNvSpPr/>
            <p:nvPr/>
          </p:nvSpPr>
          <p:spPr>
            <a:xfrm>
              <a:off x="5377615"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4" name="tx274"/>
            <p:cNvSpPr/>
            <p:nvPr/>
          </p:nvSpPr>
          <p:spPr>
            <a:xfrm>
              <a:off x="5586413"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5" name="rc275"/>
            <p:cNvSpPr/>
            <p:nvPr/>
          </p:nvSpPr>
          <p:spPr>
            <a:xfrm>
              <a:off x="4112010" y="2358522"/>
              <a:ext cx="1607740" cy="1000048"/>
            </a:xfrm>
            <a:prstGeom prst="rect">
              <a:avLst/>
            </a:prstGeom>
            <a:solidFill>
              <a:srgbClr val="EBEBEB">
                <a:alpha val="100000"/>
              </a:srgbClr>
            </a:solidFill>
          </p:spPr>
          <p:txBody>
            <a:bodyPr/>
            <a:lstStyle/>
            <a:p/>
          </p:txBody>
        </p:sp>
        <p:sp>
          <p:nvSpPr>
            <p:cNvPr id="276" name="pl276"/>
            <p:cNvSpPr/>
            <p:nvPr/>
          </p:nvSpPr>
          <p:spPr>
            <a:xfrm>
              <a:off x="411201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7" name="pl277"/>
            <p:cNvSpPr/>
            <p:nvPr/>
          </p:nvSpPr>
          <p:spPr>
            <a:xfrm>
              <a:off x="411201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8" name="pl278"/>
            <p:cNvSpPr/>
            <p:nvPr/>
          </p:nvSpPr>
          <p:spPr>
            <a:xfrm>
              <a:off x="411201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9" name="pl27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0" name="pl280"/>
            <p:cNvSpPr/>
            <p:nvPr/>
          </p:nvSpPr>
          <p:spPr>
            <a:xfrm>
              <a:off x="411201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1" name="pl281"/>
            <p:cNvSpPr/>
            <p:nvPr/>
          </p:nvSpPr>
          <p:spPr>
            <a:xfrm>
              <a:off x="411201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2" name="pl282"/>
            <p:cNvSpPr/>
            <p:nvPr/>
          </p:nvSpPr>
          <p:spPr>
            <a:xfrm>
              <a:off x="411201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3" name="pl28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4185089" y="281419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292" name="pl292"/>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40651" cap="flat">
              <a:solidFill>
                <a:srgbClr val="BEBEBE">
                  <a:alpha val="69803"/>
                </a:srgbClr>
              </a:solidFill>
              <a:prstDash val="solid"/>
              <a:round/>
            </a:ln>
          </p:spPr>
          <p:txBody>
            <a:bodyPr/>
            <a:lstStyle/>
            <a:p/>
          </p:txBody>
        </p:sp>
        <p:sp>
          <p:nvSpPr>
            <p:cNvPr id="293" name="pl293"/>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35231" cap="flat">
              <a:solidFill>
                <a:srgbClr val="BEBEBE">
                  <a:alpha val="69803"/>
                </a:srgbClr>
              </a:solidFill>
              <a:prstDash val="solid"/>
              <a:round/>
            </a:ln>
          </p:spPr>
          <p:txBody>
            <a:bodyPr/>
            <a:lstStyle/>
            <a:p/>
          </p:txBody>
        </p:sp>
        <p:sp>
          <p:nvSpPr>
            <p:cNvPr id="294" name="pl294"/>
            <p:cNvSpPr/>
            <p:nvPr/>
          </p:nvSpPr>
          <p:spPr>
            <a:xfrm>
              <a:off x="4185089" y="281419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295" name="pl295"/>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40651" cap="flat">
              <a:solidFill>
                <a:srgbClr val="000000">
                  <a:alpha val="100000"/>
                </a:srgbClr>
              </a:solidFill>
              <a:prstDash val="solid"/>
              <a:round/>
            </a:ln>
          </p:spPr>
          <p:txBody>
            <a:bodyPr/>
            <a:lstStyle/>
            <a:p/>
          </p:txBody>
        </p:sp>
        <p:sp>
          <p:nvSpPr>
            <p:cNvPr id="296" name="pl296"/>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35231" cap="flat">
              <a:solidFill>
                <a:srgbClr val="1CABE2">
                  <a:alpha val="100000"/>
                </a:srgbClr>
              </a:solidFill>
              <a:prstDash val="solid"/>
              <a:round/>
            </a:ln>
          </p:spPr>
          <p:txBody>
            <a:bodyPr/>
            <a:lstStyle/>
            <a:p/>
          </p:txBody>
        </p:sp>
        <p:sp>
          <p:nvSpPr>
            <p:cNvPr id="297" name="tx297"/>
            <p:cNvSpPr/>
            <p:nvPr/>
          </p:nvSpPr>
          <p:spPr>
            <a:xfrm>
              <a:off x="4124830" y="25691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98" name="tx298"/>
            <p:cNvSpPr/>
            <p:nvPr/>
          </p:nvSpPr>
          <p:spPr>
            <a:xfrm>
              <a:off x="4333627" y="25136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99" name="tx299"/>
            <p:cNvSpPr/>
            <p:nvPr/>
          </p:nvSpPr>
          <p:spPr>
            <a:xfrm>
              <a:off x="4542425" y="25469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00" name="tx300"/>
            <p:cNvSpPr/>
            <p:nvPr/>
          </p:nvSpPr>
          <p:spPr>
            <a:xfrm>
              <a:off x="4751222"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01" name="tx301"/>
            <p:cNvSpPr/>
            <p:nvPr/>
          </p:nvSpPr>
          <p:spPr>
            <a:xfrm>
              <a:off x="4960020" y="2702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02" name="tx302"/>
            <p:cNvSpPr/>
            <p:nvPr/>
          </p:nvSpPr>
          <p:spPr>
            <a:xfrm>
              <a:off x="5168817" y="29904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303" name="tx303"/>
            <p:cNvSpPr/>
            <p:nvPr/>
          </p:nvSpPr>
          <p:spPr>
            <a:xfrm>
              <a:off x="5377615"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4" name="tx304"/>
            <p:cNvSpPr/>
            <p:nvPr/>
          </p:nvSpPr>
          <p:spPr>
            <a:xfrm>
              <a:off x="5586413"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5" name="rc305"/>
            <p:cNvSpPr/>
            <p:nvPr/>
          </p:nvSpPr>
          <p:spPr>
            <a:xfrm>
              <a:off x="4112010" y="3643012"/>
              <a:ext cx="1607740" cy="1000048"/>
            </a:xfrm>
            <a:prstGeom prst="rect">
              <a:avLst/>
            </a:prstGeom>
            <a:solidFill>
              <a:srgbClr val="EBEBEB">
                <a:alpha val="100000"/>
              </a:srgbClr>
            </a:solidFill>
          </p:spPr>
          <p:txBody>
            <a:bodyPr/>
            <a:lstStyle/>
            <a:p/>
          </p:txBody>
        </p:sp>
        <p:sp>
          <p:nvSpPr>
            <p:cNvPr id="306" name="pl306"/>
            <p:cNvSpPr/>
            <p:nvPr/>
          </p:nvSpPr>
          <p:spPr>
            <a:xfrm>
              <a:off x="411201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7" name="pl307"/>
            <p:cNvSpPr/>
            <p:nvPr/>
          </p:nvSpPr>
          <p:spPr>
            <a:xfrm>
              <a:off x="411201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8" name="pl308"/>
            <p:cNvSpPr/>
            <p:nvPr/>
          </p:nvSpPr>
          <p:spPr>
            <a:xfrm>
              <a:off x="411201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9" name="pl30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0" name="pl310"/>
            <p:cNvSpPr/>
            <p:nvPr/>
          </p:nvSpPr>
          <p:spPr>
            <a:xfrm>
              <a:off x="411201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1" name="pl311"/>
            <p:cNvSpPr/>
            <p:nvPr/>
          </p:nvSpPr>
          <p:spPr>
            <a:xfrm>
              <a:off x="411201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2" name="pl312"/>
            <p:cNvSpPr/>
            <p:nvPr/>
          </p:nvSpPr>
          <p:spPr>
            <a:xfrm>
              <a:off x="411201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3" name="pl313"/>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185089" y="409868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322" name="pl322"/>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40651" cap="flat">
              <a:solidFill>
                <a:srgbClr val="BEBEBE">
                  <a:alpha val="69803"/>
                </a:srgbClr>
              </a:solidFill>
              <a:prstDash val="solid"/>
              <a:round/>
            </a:ln>
          </p:spPr>
          <p:txBody>
            <a:bodyPr/>
            <a:lstStyle/>
            <a:p/>
          </p:txBody>
        </p:sp>
        <p:sp>
          <p:nvSpPr>
            <p:cNvPr id="323" name="pl323"/>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35231" cap="flat">
              <a:solidFill>
                <a:srgbClr val="BEBEBE">
                  <a:alpha val="69803"/>
                </a:srgbClr>
              </a:solidFill>
              <a:prstDash val="solid"/>
              <a:round/>
            </a:ln>
          </p:spPr>
          <p:txBody>
            <a:bodyPr/>
            <a:lstStyle/>
            <a:p/>
          </p:txBody>
        </p:sp>
        <p:sp>
          <p:nvSpPr>
            <p:cNvPr id="324" name="pl324"/>
            <p:cNvSpPr/>
            <p:nvPr/>
          </p:nvSpPr>
          <p:spPr>
            <a:xfrm>
              <a:off x="4185089" y="409868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325" name="pl325"/>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40651" cap="flat">
              <a:solidFill>
                <a:srgbClr val="000000">
                  <a:alpha val="100000"/>
                </a:srgbClr>
              </a:solidFill>
              <a:prstDash val="solid"/>
              <a:round/>
            </a:ln>
          </p:spPr>
          <p:txBody>
            <a:bodyPr/>
            <a:lstStyle/>
            <a:p/>
          </p:txBody>
        </p:sp>
        <p:sp>
          <p:nvSpPr>
            <p:cNvPr id="326" name="pl326"/>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35231" cap="flat">
              <a:solidFill>
                <a:srgbClr val="1CABE2">
                  <a:alpha val="100000"/>
                </a:srgbClr>
              </a:solidFill>
              <a:prstDash val="solid"/>
              <a:round/>
            </a:ln>
          </p:spPr>
          <p:txBody>
            <a:bodyPr/>
            <a:lstStyle/>
            <a:p/>
          </p:txBody>
        </p:sp>
        <p:sp>
          <p:nvSpPr>
            <p:cNvPr id="327" name="tx327"/>
            <p:cNvSpPr/>
            <p:nvPr/>
          </p:nvSpPr>
          <p:spPr>
            <a:xfrm>
              <a:off x="4124830" y="38868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28" name="tx328"/>
            <p:cNvSpPr/>
            <p:nvPr/>
          </p:nvSpPr>
          <p:spPr>
            <a:xfrm>
              <a:off x="4333627"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29" name="tx329"/>
            <p:cNvSpPr/>
            <p:nvPr/>
          </p:nvSpPr>
          <p:spPr>
            <a:xfrm>
              <a:off x="4542425"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30" name="tx330"/>
            <p:cNvSpPr/>
            <p:nvPr/>
          </p:nvSpPr>
          <p:spPr>
            <a:xfrm>
              <a:off x="4751222" y="390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31" name="tx331"/>
            <p:cNvSpPr/>
            <p:nvPr/>
          </p:nvSpPr>
          <p:spPr>
            <a:xfrm>
              <a:off x="4960020"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32" name="tx332"/>
            <p:cNvSpPr/>
            <p:nvPr/>
          </p:nvSpPr>
          <p:spPr>
            <a:xfrm>
              <a:off x="5168817" y="3931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3" name="tx333"/>
            <p:cNvSpPr/>
            <p:nvPr/>
          </p:nvSpPr>
          <p:spPr>
            <a:xfrm>
              <a:off x="5377615" y="3931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4" name="tx334"/>
            <p:cNvSpPr/>
            <p:nvPr/>
          </p:nvSpPr>
          <p:spPr>
            <a:xfrm>
              <a:off x="5586413" y="3942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35" name="rc335"/>
            <p:cNvSpPr/>
            <p:nvPr/>
          </p:nvSpPr>
          <p:spPr>
            <a:xfrm>
              <a:off x="4112010" y="4927502"/>
              <a:ext cx="1607740" cy="1000048"/>
            </a:xfrm>
            <a:prstGeom prst="rect">
              <a:avLst/>
            </a:prstGeom>
            <a:solidFill>
              <a:srgbClr val="EBEBEB">
                <a:alpha val="100000"/>
              </a:srgbClr>
            </a:solidFill>
          </p:spPr>
          <p:txBody>
            <a:bodyPr/>
            <a:lstStyle/>
            <a:p/>
          </p:txBody>
        </p:sp>
        <p:sp>
          <p:nvSpPr>
            <p:cNvPr id="336" name="pl336"/>
            <p:cNvSpPr/>
            <p:nvPr/>
          </p:nvSpPr>
          <p:spPr>
            <a:xfrm>
              <a:off x="411201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7" name="pl337"/>
            <p:cNvSpPr/>
            <p:nvPr/>
          </p:nvSpPr>
          <p:spPr>
            <a:xfrm>
              <a:off x="411201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8" name="pl338"/>
            <p:cNvSpPr/>
            <p:nvPr/>
          </p:nvSpPr>
          <p:spPr>
            <a:xfrm>
              <a:off x="411201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9" name="pl339"/>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0" name="pl340"/>
            <p:cNvSpPr/>
            <p:nvPr/>
          </p:nvSpPr>
          <p:spPr>
            <a:xfrm>
              <a:off x="411201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1" name="pl341"/>
            <p:cNvSpPr/>
            <p:nvPr/>
          </p:nvSpPr>
          <p:spPr>
            <a:xfrm>
              <a:off x="411201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2" name="pl342"/>
            <p:cNvSpPr/>
            <p:nvPr/>
          </p:nvSpPr>
          <p:spPr>
            <a:xfrm>
              <a:off x="411201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3" name="pl343"/>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4185089" y="538317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352" name="pl352"/>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40651" cap="flat">
              <a:solidFill>
                <a:srgbClr val="BEBEBE">
                  <a:alpha val="69803"/>
                </a:srgbClr>
              </a:solidFill>
              <a:prstDash val="solid"/>
              <a:round/>
            </a:ln>
          </p:spPr>
          <p:txBody>
            <a:bodyPr/>
            <a:lstStyle/>
            <a:p/>
          </p:txBody>
        </p:sp>
        <p:sp>
          <p:nvSpPr>
            <p:cNvPr id="353" name="pl353"/>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35231" cap="flat">
              <a:solidFill>
                <a:srgbClr val="BEBEBE">
                  <a:alpha val="69803"/>
                </a:srgbClr>
              </a:solidFill>
              <a:prstDash val="solid"/>
              <a:round/>
            </a:ln>
          </p:spPr>
          <p:txBody>
            <a:bodyPr/>
            <a:lstStyle/>
            <a:p/>
          </p:txBody>
        </p:sp>
        <p:sp>
          <p:nvSpPr>
            <p:cNvPr id="354" name="pl354"/>
            <p:cNvSpPr/>
            <p:nvPr/>
          </p:nvSpPr>
          <p:spPr>
            <a:xfrm>
              <a:off x="4185089" y="538317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355" name="pl355"/>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40651" cap="flat">
              <a:solidFill>
                <a:srgbClr val="000000">
                  <a:alpha val="100000"/>
                </a:srgbClr>
              </a:solidFill>
              <a:prstDash val="solid"/>
              <a:round/>
            </a:ln>
          </p:spPr>
          <p:txBody>
            <a:bodyPr/>
            <a:lstStyle/>
            <a:p/>
          </p:txBody>
        </p:sp>
        <p:sp>
          <p:nvSpPr>
            <p:cNvPr id="356" name="pl356"/>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35231" cap="flat">
              <a:solidFill>
                <a:srgbClr val="1CABE2">
                  <a:alpha val="100000"/>
                </a:srgbClr>
              </a:solidFill>
              <a:prstDash val="solid"/>
              <a:round/>
            </a:ln>
          </p:spPr>
          <p:txBody>
            <a:bodyPr/>
            <a:lstStyle/>
            <a:p/>
          </p:txBody>
        </p:sp>
        <p:sp>
          <p:nvSpPr>
            <p:cNvPr id="357" name="tx357"/>
            <p:cNvSpPr/>
            <p:nvPr/>
          </p:nvSpPr>
          <p:spPr>
            <a:xfrm>
              <a:off x="4124830" y="5127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58" name="tx358"/>
            <p:cNvSpPr/>
            <p:nvPr/>
          </p:nvSpPr>
          <p:spPr>
            <a:xfrm>
              <a:off x="4333627" y="5160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59" name="tx359"/>
            <p:cNvSpPr/>
            <p:nvPr/>
          </p:nvSpPr>
          <p:spPr>
            <a:xfrm>
              <a:off x="4542425" y="5226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60" name="tx360"/>
            <p:cNvSpPr/>
            <p:nvPr/>
          </p:nvSpPr>
          <p:spPr>
            <a:xfrm>
              <a:off x="4751222"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61" name="tx361"/>
            <p:cNvSpPr/>
            <p:nvPr/>
          </p:nvSpPr>
          <p:spPr>
            <a:xfrm>
              <a:off x="4960020" y="52822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62" name="tx362"/>
            <p:cNvSpPr/>
            <p:nvPr/>
          </p:nvSpPr>
          <p:spPr>
            <a:xfrm>
              <a:off x="5168817" y="53598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63" name="tx363"/>
            <p:cNvSpPr/>
            <p:nvPr/>
          </p:nvSpPr>
          <p:spPr>
            <a:xfrm>
              <a:off x="5377615" y="50826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64" name="tx364"/>
            <p:cNvSpPr/>
            <p:nvPr/>
          </p:nvSpPr>
          <p:spPr>
            <a:xfrm>
              <a:off x="5586413"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65" name="rc365"/>
            <p:cNvSpPr/>
            <p:nvPr/>
          </p:nvSpPr>
          <p:spPr>
            <a:xfrm>
              <a:off x="5789340" y="1074032"/>
              <a:ext cx="1607740" cy="1000048"/>
            </a:xfrm>
            <a:prstGeom prst="rect">
              <a:avLst/>
            </a:prstGeom>
            <a:solidFill>
              <a:srgbClr val="EBEBEB">
                <a:alpha val="100000"/>
              </a:srgbClr>
            </a:solidFill>
          </p:spPr>
          <p:txBody>
            <a:bodyPr/>
            <a:lstStyle/>
            <a:p/>
          </p:txBody>
        </p:sp>
        <p:sp>
          <p:nvSpPr>
            <p:cNvPr id="366" name="pl366"/>
            <p:cNvSpPr/>
            <p:nvPr/>
          </p:nvSpPr>
          <p:spPr>
            <a:xfrm>
              <a:off x="578934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7" name="pl367"/>
            <p:cNvSpPr/>
            <p:nvPr/>
          </p:nvSpPr>
          <p:spPr>
            <a:xfrm>
              <a:off x="578934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8" name="pl368"/>
            <p:cNvSpPr/>
            <p:nvPr/>
          </p:nvSpPr>
          <p:spPr>
            <a:xfrm>
              <a:off x="578934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9" name="pl369"/>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0" name="pl370"/>
            <p:cNvSpPr/>
            <p:nvPr/>
          </p:nvSpPr>
          <p:spPr>
            <a:xfrm>
              <a:off x="578934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1" name="pl371"/>
            <p:cNvSpPr/>
            <p:nvPr/>
          </p:nvSpPr>
          <p:spPr>
            <a:xfrm>
              <a:off x="578934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2" name="pl372"/>
            <p:cNvSpPr/>
            <p:nvPr/>
          </p:nvSpPr>
          <p:spPr>
            <a:xfrm>
              <a:off x="578934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3" name="pl373"/>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5862419" y="152970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382" name="pl382"/>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40651" cap="flat">
              <a:solidFill>
                <a:srgbClr val="BEBEBE">
                  <a:alpha val="69803"/>
                </a:srgbClr>
              </a:solidFill>
              <a:prstDash val="solid"/>
              <a:round/>
            </a:ln>
          </p:spPr>
          <p:txBody>
            <a:bodyPr/>
            <a:lstStyle/>
            <a:p/>
          </p:txBody>
        </p:sp>
        <p:sp>
          <p:nvSpPr>
            <p:cNvPr id="383" name="pl383"/>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35231" cap="flat">
              <a:solidFill>
                <a:srgbClr val="BEBEBE">
                  <a:alpha val="69803"/>
                </a:srgbClr>
              </a:solidFill>
              <a:prstDash val="solid"/>
              <a:round/>
            </a:ln>
          </p:spPr>
          <p:txBody>
            <a:bodyPr/>
            <a:lstStyle/>
            <a:p/>
          </p:txBody>
        </p:sp>
        <p:sp>
          <p:nvSpPr>
            <p:cNvPr id="384" name="pl384"/>
            <p:cNvSpPr/>
            <p:nvPr/>
          </p:nvSpPr>
          <p:spPr>
            <a:xfrm>
              <a:off x="5862419" y="152970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385" name="pl385"/>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40651" cap="flat">
              <a:solidFill>
                <a:srgbClr val="000000">
                  <a:alpha val="100000"/>
                </a:srgbClr>
              </a:solidFill>
              <a:prstDash val="solid"/>
              <a:round/>
            </a:ln>
          </p:spPr>
          <p:txBody>
            <a:bodyPr/>
            <a:lstStyle/>
            <a:p/>
          </p:txBody>
        </p:sp>
        <p:sp>
          <p:nvSpPr>
            <p:cNvPr id="386" name="pl386"/>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35231" cap="flat">
              <a:solidFill>
                <a:srgbClr val="1CABE2">
                  <a:alpha val="100000"/>
                </a:srgbClr>
              </a:solidFill>
              <a:prstDash val="solid"/>
              <a:round/>
            </a:ln>
          </p:spPr>
          <p:txBody>
            <a:bodyPr/>
            <a:lstStyle/>
            <a:p/>
          </p:txBody>
        </p:sp>
        <p:sp>
          <p:nvSpPr>
            <p:cNvPr id="387" name="tx387"/>
            <p:cNvSpPr/>
            <p:nvPr/>
          </p:nvSpPr>
          <p:spPr>
            <a:xfrm>
              <a:off x="5802160" y="12624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88" name="tx388"/>
            <p:cNvSpPr/>
            <p:nvPr/>
          </p:nvSpPr>
          <p:spPr>
            <a:xfrm>
              <a:off x="6010957" y="1240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389" name="tx389"/>
            <p:cNvSpPr/>
            <p:nvPr/>
          </p:nvSpPr>
          <p:spPr>
            <a:xfrm>
              <a:off x="6219755" y="14509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90" name="tx390"/>
            <p:cNvSpPr/>
            <p:nvPr/>
          </p:nvSpPr>
          <p:spPr>
            <a:xfrm>
              <a:off x="6428552"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91" name="tx391"/>
            <p:cNvSpPr/>
            <p:nvPr/>
          </p:nvSpPr>
          <p:spPr>
            <a:xfrm>
              <a:off x="663735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92" name="tx392"/>
            <p:cNvSpPr/>
            <p:nvPr/>
          </p:nvSpPr>
          <p:spPr>
            <a:xfrm>
              <a:off x="6846147"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93" name="tx393"/>
            <p:cNvSpPr/>
            <p:nvPr/>
          </p:nvSpPr>
          <p:spPr>
            <a:xfrm>
              <a:off x="7054945" y="13511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94" name="tx394"/>
            <p:cNvSpPr/>
            <p:nvPr/>
          </p:nvSpPr>
          <p:spPr>
            <a:xfrm>
              <a:off x="7263742"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95" name="rc395"/>
            <p:cNvSpPr/>
            <p:nvPr/>
          </p:nvSpPr>
          <p:spPr>
            <a:xfrm>
              <a:off x="5789340" y="2358522"/>
              <a:ext cx="1607740" cy="1000048"/>
            </a:xfrm>
            <a:prstGeom prst="rect">
              <a:avLst/>
            </a:prstGeom>
            <a:solidFill>
              <a:srgbClr val="EBEBEB">
                <a:alpha val="100000"/>
              </a:srgbClr>
            </a:solidFill>
          </p:spPr>
          <p:txBody>
            <a:bodyPr/>
            <a:lstStyle/>
            <a:p/>
          </p:txBody>
        </p:sp>
        <p:sp>
          <p:nvSpPr>
            <p:cNvPr id="396" name="pl396"/>
            <p:cNvSpPr/>
            <p:nvPr/>
          </p:nvSpPr>
          <p:spPr>
            <a:xfrm>
              <a:off x="578934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7" name="pl397"/>
            <p:cNvSpPr/>
            <p:nvPr/>
          </p:nvSpPr>
          <p:spPr>
            <a:xfrm>
              <a:off x="578934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8" name="pl398"/>
            <p:cNvSpPr/>
            <p:nvPr/>
          </p:nvSpPr>
          <p:spPr>
            <a:xfrm>
              <a:off x="578934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9" name="pl399"/>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0" name="pl400"/>
            <p:cNvSpPr/>
            <p:nvPr/>
          </p:nvSpPr>
          <p:spPr>
            <a:xfrm>
              <a:off x="578934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1" name="pl401"/>
            <p:cNvSpPr/>
            <p:nvPr/>
          </p:nvSpPr>
          <p:spPr>
            <a:xfrm>
              <a:off x="578934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2" name="pl402"/>
            <p:cNvSpPr/>
            <p:nvPr/>
          </p:nvSpPr>
          <p:spPr>
            <a:xfrm>
              <a:off x="578934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3" name="pl403"/>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1" name="pl411"/>
            <p:cNvSpPr/>
            <p:nvPr/>
          </p:nvSpPr>
          <p:spPr>
            <a:xfrm>
              <a:off x="5862419" y="281419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412" name="pl412"/>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40651" cap="flat">
              <a:solidFill>
                <a:srgbClr val="BEBEBE">
                  <a:alpha val="69803"/>
                </a:srgbClr>
              </a:solidFill>
              <a:prstDash val="solid"/>
              <a:round/>
            </a:ln>
          </p:spPr>
          <p:txBody>
            <a:bodyPr/>
            <a:lstStyle/>
            <a:p/>
          </p:txBody>
        </p:sp>
        <p:sp>
          <p:nvSpPr>
            <p:cNvPr id="413" name="pl413"/>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35231" cap="flat">
              <a:solidFill>
                <a:srgbClr val="BEBEBE">
                  <a:alpha val="69803"/>
                </a:srgbClr>
              </a:solidFill>
              <a:prstDash val="solid"/>
              <a:round/>
            </a:ln>
          </p:spPr>
          <p:txBody>
            <a:bodyPr/>
            <a:lstStyle/>
            <a:p/>
          </p:txBody>
        </p:sp>
        <p:sp>
          <p:nvSpPr>
            <p:cNvPr id="414" name="pl414"/>
            <p:cNvSpPr/>
            <p:nvPr/>
          </p:nvSpPr>
          <p:spPr>
            <a:xfrm>
              <a:off x="5862419" y="281419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415" name="pl415"/>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40651" cap="flat">
              <a:solidFill>
                <a:srgbClr val="000000">
                  <a:alpha val="100000"/>
                </a:srgbClr>
              </a:solidFill>
              <a:prstDash val="solid"/>
              <a:round/>
            </a:ln>
          </p:spPr>
          <p:txBody>
            <a:bodyPr/>
            <a:lstStyle/>
            <a:p/>
          </p:txBody>
        </p:sp>
        <p:sp>
          <p:nvSpPr>
            <p:cNvPr id="416" name="pl416"/>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35231" cap="flat">
              <a:solidFill>
                <a:srgbClr val="1CABE2">
                  <a:alpha val="100000"/>
                </a:srgbClr>
              </a:solidFill>
              <a:prstDash val="solid"/>
              <a:round/>
            </a:ln>
          </p:spPr>
          <p:txBody>
            <a:bodyPr/>
            <a:lstStyle/>
            <a:p/>
          </p:txBody>
        </p:sp>
        <p:sp>
          <p:nvSpPr>
            <p:cNvPr id="417" name="tx417"/>
            <p:cNvSpPr/>
            <p:nvPr/>
          </p:nvSpPr>
          <p:spPr>
            <a:xfrm>
              <a:off x="5802160"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18" name="tx418"/>
            <p:cNvSpPr/>
            <p:nvPr/>
          </p:nvSpPr>
          <p:spPr>
            <a:xfrm>
              <a:off x="6010957" y="2624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19" name="tx419"/>
            <p:cNvSpPr/>
            <p:nvPr/>
          </p:nvSpPr>
          <p:spPr>
            <a:xfrm>
              <a:off x="6219755" y="2702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20" name="tx420"/>
            <p:cNvSpPr/>
            <p:nvPr/>
          </p:nvSpPr>
          <p:spPr>
            <a:xfrm>
              <a:off x="6428552"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21" name="tx421"/>
            <p:cNvSpPr/>
            <p:nvPr/>
          </p:nvSpPr>
          <p:spPr>
            <a:xfrm>
              <a:off x="6637350" y="2635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22" name="tx422"/>
            <p:cNvSpPr/>
            <p:nvPr/>
          </p:nvSpPr>
          <p:spPr>
            <a:xfrm>
              <a:off x="6846147"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23" name="tx423"/>
            <p:cNvSpPr/>
            <p:nvPr/>
          </p:nvSpPr>
          <p:spPr>
            <a:xfrm>
              <a:off x="7054945"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24" name="tx424"/>
            <p:cNvSpPr/>
            <p:nvPr/>
          </p:nvSpPr>
          <p:spPr>
            <a:xfrm>
              <a:off x="7263742"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25" name="rc425"/>
            <p:cNvSpPr/>
            <p:nvPr/>
          </p:nvSpPr>
          <p:spPr>
            <a:xfrm>
              <a:off x="5789340" y="3643012"/>
              <a:ext cx="1607740" cy="1000048"/>
            </a:xfrm>
            <a:prstGeom prst="rect">
              <a:avLst/>
            </a:prstGeom>
            <a:solidFill>
              <a:srgbClr val="EBEBEB">
                <a:alpha val="100000"/>
              </a:srgbClr>
            </a:solidFill>
          </p:spPr>
          <p:txBody>
            <a:bodyPr/>
            <a:lstStyle/>
            <a:p/>
          </p:txBody>
        </p:sp>
        <p:sp>
          <p:nvSpPr>
            <p:cNvPr id="426" name="pl426"/>
            <p:cNvSpPr/>
            <p:nvPr/>
          </p:nvSpPr>
          <p:spPr>
            <a:xfrm>
              <a:off x="578934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7" name="pl427"/>
            <p:cNvSpPr/>
            <p:nvPr/>
          </p:nvSpPr>
          <p:spPr>
            <a:xfrm>
              <a:off x="578934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8" name="pl428"/>
            <p:cNvSpPr/>
            <p:nvPr/>
          </p:nvSpPr>
          <p:spPr>
            <a:xfrm>
              <a:off x="578934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9" name="pl429"/>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30" name="pl430"/>
            <p:cNvSpPr/>
            <p:nvPr/>
          </p:nvSpPr>
          <p:spPr>
            <a:xfrm>
              <a:off x="578934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1" name="pl431"/>
            <p:cNvSpPr/>
            <p:nvPr/>
          </p:nvSpPr>
          <p:spPr>
            <a:xfrm>
              <a:off x="578934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2" name="pl432"/>
            <p:cNvSpPr/>
            <p:nvPr/>
          </p:nvSpPr>
          <p:spPr>
            <a:xfrm>
              <a:off x="578934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3" name="pl433"/>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1" name="pl441"/>
            <p:cNvSpPr/>
            <p:nvPr/>
          </p:nvSpPr>
          <p:spPr>
            <a:xfrm>
              <a:off x="5862419" y="409868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442" name="pl442"/>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40651" cap="flat">
              <a:solidFill>
                <a:srgbClr val="BEBEBE">
                  <a:alpha val="69803"/>
                </a:srgbClr>
              </a:solidFill>
              <a:prstDash val="solid"/>
              <a:round/>
            </a:ln>
          </p:spPr>
          <p:txBody>
            <a:bodyPr/>
            <a:lstStyle/>
            <a:p/>
          </p:txBody>
        </p:sp>
        <p:sp>
          <p:nvSpPr>
            <p:cNvPr id="443" name="pl443"/>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35231" cap="flat">
              <a:solidFill>
                <a:srgbClr val="BEBEBE">
                  <a:alpha val="69803"/>
                </a:srgbClr>
              </a:solidFill>
              <a:prstDash val="solid"/>
              <a:round/>
            </a:ln>
          </p:spPr>
          <p:txBody>
            <a:bodyPr/>
            <a:lstStyle/>
            <a:p/>
          </p:txBody>
        </p:sp>
        <p:sp>
          <p:nvSpPr>
            <p:cNvPr id="444" name="pl444"/>
            <p:cNvSpPr/>
            <p:nvPr/>
          </p:nvSpPr>
          <p:spPr>
            <a:xfrm>
              <a:off x="5862419" y="409868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445" name="pl445"/>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40651" cap="flat">
              <a:solidFill>
                <a:srgbClr val="000000">
                  <a:alpha val="100000"/>
                </a:srgbClr>
              </a:solidFill>
              <a:prstDash val="solid"/>
              <a:round/>
            </a:ln>
          </p:spPr>
          <p:txBody>
            <a:bodyPr/>
            <a:lstStyle/>
            <a:p/>
          </p:txBody>
        </p:sp>
        <p:sp>
          <p:nvSpPr>
            <p:cNvPr id="446" name="pl446"/>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35231" cap="flat">
              <a:solidFill>
                <a:srgbClr val="1CABE2">
                  <a:alpha val="100000"/>
                </a:srgbClr>
              </a:solidFill>
              <a:prstDash val="solid"/>
              <a:round/>
            </a:ln>
          </p:spPr>
          <p:txBody>
            <a:bodyPr/>
            <a:lstStyle/>
            <a:p/>
          </p:txBody>
        </p:sp>
        <p:sp>
          <p:nvSpPr>
            <p:cNvPr id="447" name="tx447"/>
            <p:cNvSpPr/>
            <p:nvPr/>
          </p:nvSpPr>
          <p:spPr>
            <a:xfrm>
              <a:off x="5802160"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48" name="tx448"/>
            <p:cNvSpPr/>
            <p:nvPr/>
          </p:nvSpPr>
          <p:spPr>
            <a:xfrm>
              <a:off x="6010957" y="3986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49" name="tx449"/>
            <p:cNvSpPr/>
            <p:nvPr/>
          </p:nvSpPr>
          <p:spPr>
            <a:xfrm>
              <a:off x="6219755" y="40975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50" name="tx450"/>
            <p:cNvSpPr/>
            <p:nvPr/>
          </p:nvSpPr>
          <p:spPr>
            <a:xfrm>
              <a:off x="6428552" y="4031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51" name="tx451"/>
            <p:cNvSpPr/>
            <p:nvPr/>
          </p:nvSpPr>
          <p:spPr>
            <a:xfrm>
              <a:off x="6637350" y="39755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52" name="tx452"/>
            <p:cNvSpPr/>
            <p:nvPr/>
          </p:nvSpPr>
          <p:spPr>
            <a:xfrm>
              <a:off x="6846147" y="39533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53" name="tx453"/>
            <p:cNvSpPr/>
            <p:nvPr/>
          </p:nvSpPr>
          <p:spPr>
            <a:xfrm>
              <a:off x="7054945" y="4031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54" name="tx454"/>
            <p:cNvSpPr/>
            <p:nvPr/>
          </p:nvSpPr>
          <p:spPr>
            <a:xfrm>
              <a:off x="7263742" y="390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55" name="rc455"/>
            <p:cNvSpPr/>
            <p:nvPr/>
          </p:nvSpPr>
          <p:spPr>
            <a:xfrm>
              <a:off x="5789340" y="4927502"/>
              <a:ext cx="1607740" cy="1000048"/>
            </a:xfrm>
            <a:prstGeom prst="rect">
              <a:avLst/>
            </a:prstGeom>
            <a:solidFill>
              <a:srgbClr val="EBEBEB">
                <a:alpha val="100000"/>
              </a:srgbClr>
            </a:solidFill>
          </p:spPr>
          <p:txBody>
            <a:bodyPr/>
            <a:lstStyle/>
            <a:p/>
          </p:txBody>
        </p:sp>
        <p:sp>
          <p:nvSpPr>
            <p:cNvPr id="456" name="pl456"/>
            <p:cNvSpPr/>
            <p:nvPr/>
          </p:nvSpPr>
          <p:spPr>
            <a:xfrm>
              <a:off x="578934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7" name="pl457"/>
            <p:cNvSpPr/>
            <p:nvPr/>
          </p:nvSpPr>
          <p:spPr>
            <a:xfrm>
              <a:off x="578934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8" name="pl458"/>
            <p:cNvSpPr/>
            <p:nvPr/>
          </p:nvSpPr>
          <p:spPr>
            <a:xfrm>
              <a:off x="578934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9" name="pl459"/>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60" name="pl460"/>
            <p:cNvSpPr/>
            <p:nvPr/>
          </p:nvSpPr>
          <p:spPr>
            <a:xfrm>
              <a:off x="578934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1" name="pl461"/>
            <p:cNvSpPr/>
            <p:nvPr/>
          </p:nvSpPr>
          <p:spPr>
            <a:xfrm>
              <a:off x="578934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2" name="pl462"/>
            <p:cNvSpPr/>
            <p:nvPr/>
          </p:nvSpPr>
          <p:spPr>
            <a:xfrm>
              <a:off x="578934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3" name="pl463"/>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1" name="pl471"/>
            <p:cNvSpPr/>
            <p:nvPr/>
          </p:nvSpPr>
          <p:spPr>
            <a:xfrm>
              <a:off x="5862419" y="538317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472" name="pl472"/>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40651" cap="flat">
              <a:solidFill>
                <a:srgbClr val="BEBEBE">
                  <a:alpha val="69803"/>
                </a:srgbClr>
              </a:solidFill>
              <a:prstDash val="solid"/>
              <a:round/>
            </a:ln>
          </p:spPr>
          <p:txBody>
            <a:bodyPr/>
            <a:lstStyle/>
            <a:p/>
          </p:txBody>
        </p:sp>
        <p:sp>
          <p:nvSpPr>
            <p:cNvPr id="473" name="pl473"/>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35231" cap="flat">
              <a:solidFill>
                <a:srgbClr val="BEBEBE">
                  <a:alpha val="69803"/>
                </a:srgbClr>
              </a:solidFill>
              <a:prstDash val="solid"/>
              <a:round/>
            </a:ln>
          </p:spPr>
          <p:txBody>
            <a:bodyPr/>
            <a:lstStyle/>
            <a:p/>
          </p:txBody>
        </p:sp>
        <p:sp>
          <p:nvSpPr>
            <p:cNvPr id="474" name="pl474"/>
            <p:cNvSpPr/>
            <p:nvPr/>
          </p:nvSpPr>
          <p:spPr>
            <a:xfrm>
              <a:off x="5862419" y="538317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475" name="pl475"/>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40651" cap="flat">
              <a:solidFill>
                <a:srgbClr val="000000">
                  <a:alpha val="100000"/>
                </a:srgbClr>
              </a:solidFill>
              <a:prstDash val="solid"/>
              <a:round/>
            </a:ln>
          </p:spPr>
          <p:txBody>
            <a:bodyPr/>
            <a:lstStyle/>
            <a:p/>
          </p:txBody>
        </p:sp>
        <p:sp>
          <p:nvSpPr>
            <p:cNvPr id="476" name="pl476"/>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35231" cap="flat">
              <a:solidFill>
                <a:srgbClr val="1CABE2">
                  <a:alpha val="100000"/>
                </a:srgbClr>
              </a:solidFill>
              <a:prstDash val="solid"/>
              <a:round/>
            </a:ln>
          </p:spPr>
          <p:txBody>
            <a:bodyPr/>
            <a:lstStyle/>
            <a:p/>
          </p:txBody>
        </p:sp>
        <p:sp>
          <p:nvSpPr>
            <p:cNvPr id="477" name="tx477"/>
            <p:cNvSpPr/>
            <p:nvPr/>
          </p:nvSpPr>
          <p:spPr>
            <a:xfrm>
              <a:off x="5802160" y="52822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78" name="tx478"/>
            <p:cNvSpPr/>
            <p:nvPr/>
          </p:nvSpPr>
          <p:spPr>
            <a:xfrm>
              <a:off x="6010957" y="5326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79" name="tx479"/>
            <p:cNvSpPr/>
            <p:nvPr/>
          </p:nvSpPr>
          <p:spPr>
            <a:xfrm>
              <a:off x="6219755" y="56148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480" name="tx480"/>
            <p:cNvSpPr/>
            <p:nvPr/>
          </p:nvSpPr>
          <p:spPr>
            <a:xfrm>
              <a:off x="6428552"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81" name="tx481"/>
            <p:cNvSpPr/>
            <p:nvPr/>
          </p:nvSpPr>
          <p:spPr>
            <a:xfrm>
              <a:off x="6637350" y="5326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82" name="tx482"/>
            <p:cNvSpPr/>
            <p:nvPr/>
          </p:nvSpPr>
          <p:spPr>
            <a:xfrm>
              <a:off x="6846147"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83" name="tx483"/>
            <p:cNvSpPr/>
            <p:nvPr/>
          </p:nvSpPr>
          <p:spPr>
            <a:xfrm>
              <a:off x="7054945"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84" name="tx484"/>
            <p:cNvSpPr/>
            <p:nvPr/>
          </p:nvSpPr>
          <p:spPr>
            <a:xfrm>
              <a:off x="7263742"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85" name="rc485"/>
            <p:cNvSpPr/>
            <p:nvPr/>
          </p:nvSpPr>
          <p:spPr>
            <a:xfrm>
              <a:off x="7466670" y="1074032"/>
              <a:ext cx="1607740" cy="1000048"/>
            </a:xfrm>
            <a:prstGeom prst="rect">
              <a:avLst/>
            </a:prstGeom>
            <a:solidFill>
              <a:srgbClr val="EBEBEB">
                <a:alpha val="100000"/>
              </a:srgbClr>
            </a:solidFill>
          </p:spPr>
          <p:txBody>
            <a:bodyPr/>
            <a:lstStyle/>
            <a:p/>
          </p:txBody>
        </p:sp>
        <p:sp>
          <p:nvSpPr>
            <p:cNvPr id="486" name="pl486"/>
            <p:cNvSpPr/>
            <p:nvPr/>
          </p:nvSpPr>
          <p:spPr>
            <a:xfrm>
              <a:off x="746667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7" name="pl487"/>
            <p:cNvSpPr/>
            <p:nvPr/>
          </p:nvSpPr>
          <p:spPr>
            <a:xfrm>
              <a:off x="746667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8" name="pl488"/>
            <p:cNvSpPr/>
            <p:nvPr/>
          </p:nvSpPr>
          <p:spPr>
            <a:xfrm>
              <a:off x="746667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9" name="pl489"/>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90" name="pl490"/>
            <p:cNvSpPr/>
            <p:nvPr/>
          </p:nvSpPr>
          <p:spPr>
            <a:xfrm>
              <a:off x="746667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1" name="pl491"/>
            <p:cNvSpPr/>
            <p:nvPr/>
          </p:nvSpPr>
          <p:spPr>
            <a:xfrm>
              <a:off x="746667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2" name="pl492"/>
            <p:cNvSpPr/>
            <p:nvPr/>
          </p:nvSpPr>
          <p:spPr>
            <a:xfrm>
              <a:off x="746667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3" name="pl493"/>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1" name="pl501"/>
            <p:cNvSpPr/>
            <p:nvPr/>
          </p:nvSpPr>
          <p:spPr>
            <a:xfrm>
              <a:off x="7539749" y="152970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502" name="pl502"/>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40651" cap="flat">
              <a:solidFill>
                <a:srgbClr val="BEBEBE">
                  <a:alpha val="69803"/>
                </a:srgbClr>
              </a:solidFill>
              <a:prstDash val="solid"/>
              <a:round/>
            </a:ln>
          </p:spPr>
          <p:txBody>
            <a:bodyPr/>
            <a:lstStyle/>
            <a:p/>
          </p:txBody>
        </p:sp>
        <p:sp>
          <p:nvSpPr>
            <p:cNvPr id="503" name="pl503"/>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35231" cap="flat">
              <a:solidFill>
                <a:srgbClr val="BEBEBE">
                  <a:alpha val="69803"/>
                </a:srgbClr>
              </a:solidFill>
              <a:prstDash val="solid"/>
              <a:round/>
            </a:ln>
          </p:spPr>
          <p:txBody>
            <a:bodyPr/>
            <a:lstStyle/>
            <a:p/>
          </p:txBody>
        </p:sp>
        <p:sp>
          <p:nvSpPr>
            <p:cNvPr id="504" name="pl504"/>
            <p:cNvSpPr/>
            <p:nvPr/>
          </p:nvSpPr>
          <p:spPr>
            <a:xfrm>
              <a:off x="7539749" y="152970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505" name="pl505"/>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40651" cap="flat">
              <a:solidFill>
                <a:srgbClr val="000000">
                  <a:alpha val="100000"/>
                </a:srgbClr>
              </a:solidFill>
              <a:prstDash val="solid"/>
              <a:round/>
            </a:ln>
          </p:spPr>
          <p:txBody>
            <a:bodyPr/>
            <a:lstStyle/>
            <a:p/>
          </p:txBody>
        </p:sp>
        <p:sp>
          <p:nvSpPr>
            <p:cNvPr id="506" name="pl506"/>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35231" cap="flat">
              <a:solidFill>
                <a:srgbClr val="1CABE2">
                  <a:alpha val="100000"/>
                </a:srgbClr>
              </a:solidFill>
              <a:prstDash val="solid"/>
              <a:round/>
            </a:ln>
          </p:spPr>
          <p:txBody>
            <a:bodyPr/>
            <a:lstStyle/>
            <a:p/>
          </p:txBody>
        </p:sp>
        <p:sp>
          <p:nvSpPr>
            <p:cNvPr id="507" name="tx507"/>
            <p:cNvSpPr/>
            <p:nvPr/>
          </p:nvSpPr>
          <p:spPr>
            <a:xfrm>
              <a:off x="7479490"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508" name="tx508"/>
            <p:cNvSpPr/>
            <p:nvPr/>
          </p:nvSpPr>
          <p:spPr>
            <a:xfrm>
              <a:off x="7688287"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509" name="tx509"/>
            <p:cNvSpPr/>
            <p:nvPr/>
          </p:nvSpPr>
          <p:spPr>
            <a:xfrm>
              <a:off x="7897085" y="1572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10" name="tx510"/>
            <p:cNvSpPr/>
            <p:nvPr/>
          </p:nvSpPr>
          <p:spPr>
            <a:xfrm>
              <a:off x="8105882" y="15507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11" name="tx511"/>
            <p:cNvSpPr/>
            <p:nvPr/>
          </p:nvSpPr>
          <p:spPr>
            <a:xfrm>
              <a:off x="8314680" y="15618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512" name="tx512"/>
            <p:cNvSpPr/>
            <p:nvPr/>
          </p:nvSpPr>
          <p:spPr>
            <a:xfrm>
              <a:off x="8523477" y="15839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13" name="tx513"/>
            <p:cNvSpPr/>
            <p:nvPr/>
          </p:nvSpPr>
          <p:spPr>
            <a:xfrm>
              <a:off x="8732275" y="16726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514" name="tx514"/>
            <p:cNvSpPr/>
            <p:nvPr/>
          </p:nvSpPr>
          <p:spPr>
            <a:xfrm>
              <a:off x="8941072" y="16726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515" name="rc515"/>
            <p:cNvSpPr/>
            <p:nvPr/>
          </p:nvSpPr>
          <p:spPr>
            <a:xfrm>
              <a:off x="7466670" y="2358522"/>
              <a:ext cx="1607740" cy="1000048"/>
            </a:xfrm>
            <a:prstGeom prst="rect">
              <a:avLst/>
            </a:prstGeom>
            <a:solidFill>
              <a:srgbClr val="EBEBEB">
                <a:alpha val="100000"/>
              </a:srgbClr>
            </a:solidFill>
          </p:spPr>
          <p:txBody>
            <a:bodyPr/>
            <a:lstStyle/>
            <a:p/>
          </p:txBody>
        </p:sp>
        <p:sp>
          <p:nvSpPr>
            <p:cNvPr id="516" name="pl516"/>
            <p:cNvSpPr/>
            <p:nvPr/>
          </p:nvSpPr>
          <p:spPr>
            <a:xfrm>
              <a:off x="746667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7" name="pl517"/>
            <p:cNvSpPr/>
            <p:nvPr/>
          </p:nvSpPr>
          <p:spPr>
            <a:xfrm>
              <a:off x="746667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8" name="pl518"/>
            <p:cNvSpPr/>
            <p:nvPr/>
          </p:nvSpPr>
          <p:spPr>
            <a:xfrm>
              <a:off x="746667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9" name="pl519"/>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0" name="pl520"/>
            <p:cNvSpPr/>
            <p:nvPr/>
          </p:nvSpPr>
          <p:spPr>
            <a:xfrm>
              <a:off x="746667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1" name="pl521"/>
            <p:cNvSpPr/>
            <p:nvPr/>
          </p:nvSpPr>
          <p:spPr>
            <a:xfrm>
              <a:off x="746667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2" name="pl522"/>
            <p:cNvSpPr/>
            <p:nvPr/>
          </p:nvSpPr>
          <p:spPr>
            <a:xfrm>
              <a:off x="746667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3" name="pl523"/>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1" name="pl531"/>
            <p:cNvSpPr/>
            <p:nvPr/>
          </p:nvSpPr>
          <p:spPr>
            <a:xfrm>
              <a:off x="7539749" y="281419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532" name="pl532"/>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40651" cap="flat">
              <a:solidFill>
                <a:srgbClr val="BEBEBE">
                  <a:alpha val="69803"/>
                </a:srgbClr>
              </a:solidFill>
              <a:prstDash val="solid"/>
              <a:round/>
            </a:ln>
          </p:spPr>
          <p:txBody>
            <a:bodyPr/>
            <a:lstStyle/>
            <a:p/>
          </p:txBody>
        </p:sp>
        <p:sp>
          <p:nvSpPr>
            <p:cNvPr id="533" name="pl533"/>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35231" cap="flat">
              <a:solidFill>
                <a:srgbClr val="BEBEBE">
                  <a:alpha val="69803"/>
                </a:srgbClr>
              </a:solidFill>
              <a:prstDash val="solid"/>
              <a:round/>
            </a:ln>
          </p:spPr>
          <p:txBody>
            <a:bodyPr/>
            <a:lstStyle/>
            <a:p/>
          </p:txBody>
        </p:sp>
        <p:sp>
          <p:nvSpPr>
            <p:cNvPr id="534" name="pl534"/>
            <p:cNvSpPr/>
            <p:nvPr/>
          </p:nvSpPr>
          <p:spPr>
            <a:xfrm>
              <a:off x="7539749" y="281419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535" name="pl535"/>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40651" cap="flat">
              <a:solidFill>
                <a:srgbClr val="000000">
                  <a:alpha val="100000"/>
                </a:srgbClr>
              </a:solidFill>
              <a:prstDash val="solid"/>
              <a:round/>
            </a:ln>
          </p:spPr>
          <p:txBody>
            <a:bodyPr/>
            <a:lstStyle/>
            <a:p/>
          </p:txBody>
        </p:sp>
        <p:sp>
          <p:nvSpPr>
            <p:cNvPr id="536" name="pl536"/>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35231" cap="flat">
              <a:solidFill>
                <a:srgbClr val="1CABE2">
                  <a:alpha val="100000"/>
                </a:srgbClr>
              </a:solidFill>
              <a:prstDash val="solid"/>
              <a:round/>
            </a:ln>
          </p:spPr>
          <p:txBody>
            <a:bodyPr/>
            <a:lstStyle/>
            <a:p/>
          </p:txBody>
        </p:sp>
        <p:sp>
          <p:nvSpPr>
            <p:cNvPr id="537" name="tx537"/>
            <p:cNvSpPr/>
            <p:nvPr/>
          </p:nvSpPr>
          <p:spPr>
            <a:xfrm>
              <a:off x="7479490" y="2668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38" name="tx538"/>
            <p:cNvSpPr/>
            <p:nvPr/>
          </p:nvSpPr>
          <p:spPr>
            <a:xfrm>
              <a:off x="7688287" y="2668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39" name="tx539"/>
            <p:cNvSpPr/>
            <p:nvPr/>
          </p:nvSpPr>
          <p:spPr>
            <a:xfrm>
              <a:off x="7897085"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40" name="tx540"/>
            <p:cNvSpPr/>
            <p:nvPr/>
          </p:nvSpPr>
          <p:spPr>
            <a:xfrm>
              <a:off x="8105882" y="2857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41" name="tx541"/>
            <p:cNvSpPr/>
            <p:nvPr/>
          </p:nvSpPr>
          <p:spPr>
            <a:xfrm>
              <a:off x="8314680"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42" name="tx542"/>
            <p:cNvSpPr/>
            <p:nvPr/>
          </p:nvSpPr>
          <p:spPr>
            <a:xfrm>
              <a:off x="8523477" y="2735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43" name="tx543"/>
            <p:cNvSpPr/>
            <p:nvPr/>
          </p:nvSpPr>
          <p:spPr>
            <a:xfrm>
              <a:off x="8732275"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44" name="tx544"/>
            <p:cNvSpPr/>
            <p:nvPr/>
          </p:nvSpPr>
          <p:spPr>
            <a:xfrm>
              <a:off x="8941072" y="275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45" name="rc545"/>
            <p:cNvSpPr/>
            <p:nvPr/>
          </p:nvSpPr>
          <p:spPr>
            <a:xfrm>
              <a:off x="7466670" y="3643012"/>
              <a:ext cx="1607740" cy="1000048"/>
            </a:xfrm>
            <a:prstGeom prst="rect">
              <a:avLst/>
            </a:prstGeom>
            <a:solidFill>
              <a:srgbClr val="EBEBEB">
                <a:alpha val="100000"/>
              </a:srgbClr>
            </a:solidFill>
          </p:spPr>
          <p:txBody>
            <a:bodyPr/>
            <a:lstStyle/>
            <a:p/>
          </p:txBody>
        </p:sp>
        <p:sp>
          <p:nvSpPr>
            <p:cNvPr id="546" name="pl546"/>
            <p:cNvSpPr/>
            <p:nvPr/>
          </p:nvSpPr>
          <p:spPr>
            <a:xfrm>
              <a:off x="746667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7" name="pl547"/>
            <p:cNvSpPr/>
            <p:nvPr/>
          </p:nvSpPr>
          <p:spPr>
            <a:xfrm>
              <a:off x="746667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8" name="pl548"/>
            <p:cNvSpPr/>
            <p:nvPr/>
          </p:nvSpPr>
          <p:spPr>
            <a:xfrm>
              <a:off x="746667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9" name="pl549"/>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0" name="pl550"/>
            <p:cNvSpPr/>
            <p:nvPr/>
          </p:nvSpPr>
          <p:spPr>
            <a:xfrm>
              <a:off x="746667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1" name="pl551"/>
            <p:cNvSpPr/>
            <p:nvPr/>
          </p:nvSpPr>
          <p:spPr>
            <a:xfrm>
              <a:off x="746667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2" name="pl552"/>
            <p:cNvSpPr/>
            <p:nvPr/>
          </p:nvSpPr>
          <p:spPr>
            <a:xfrm>
              <a:off x="746667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3" name="pl553"/>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7539749" y="409868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562" name="pl562"/>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40651" cap="flat">
              <a:solidFill>
                <a:srgbClr val="BEBEBE">
                  <a:alpha val="69803"/>
                </a:srgbClr>
              </a:solidFill>
              <a:prstDash val="solid"/>
              <a:round/>
            </a:ln>
          </p:spPr>
          <p:txBody>
            <a:bodyPr/>
            <a:lstStyle/>
            <a:p/>
          </p:txBody>
        </p:sp>
        <p:sp>
          <p:nvSpPr>
            <p:cNvPr id="563" name="pl563"/>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35231" cap="flat">
              <a:solidFill>
                <a:srgbClr val="BEBEBE">
                  <a:alpha val="69803"/>
                </a:srgbClr>
              </a:solidFill>
              <a:prstDash val="solid"/>
              <a:round/>
            </a:ln>
          </p:spPr>
          <p:txBody>
            <a:bodyPr/>
            <a:lstStyle/>
            <a:p/>
          </p:txBody>
        </p:sp>
        <p:sp>
          <p:nvSpPr>
            <p:cNvPr id="564" name="pl564"/>
            <p:cNvSpPr/>
            <p:nvPr/>
          </p:nvSpPr>
          <p:spPr>
            <a:xfrm>
              <a:off x="7539749" y="409868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565" name="pl565"/>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40651" cap="flat">
              <a:solidFill>
                <a:srgbClr val="000000">
                  <a:alpha val="100000"/>
                </a:srgbClr>
              </a:solidFill>
              <a:prstDash val="solid"/>
              <a:round/>
            </a:ln>
          </p:spPr>
          <p:txBody>
            <a:bodyPr/>
            <a:lstStyle/>
            <a:p/>
          </p:txBody>
        </p:sp>
        <p:sp>
          <p:nvSpPr>
            <p:cNvPr id="566" name="pl566"/>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35231" cap="flat">
              <a:solidFill>
                <a:srgbClr val="1CABE2">
                  <a:alpha val="100000"/>
                </a:srgbClr>
              </a:solidFill>
              <a:prstDash val="solid"/>
              <a:round/>
            </a:ln>
          </p:spPr>
          <p:txBody>
            <a:bodyPr/>
            <a:lstStyle/>
            <a:p/>
          </p:txBody>
        </p:sp>
        <p:sp>
          <p:nvSpPr>
            <p:cNvPr id="567" name="tx567"/>
            <p:cNvSpPr/>
            <p:nvPr/>
          </p:nvSpPr>
          <p:spPr>
            <a:xfrm>
              <a:off x="7479490"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68" name="tx568"/>
            <p:cNvSpPr/>
            <p:nvPr/>
          </p:nvSpPr>
          <p:spPr>
            <a:xfrm>
              <a:off x="7688287"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69" name="tx569"/>
            <p:cNvSpPr/>
            <p:nvPr/>
          </p:nvSpPr>
          <p:spPr>
            <a:xfrm>
              <a:off x="7897085" y="40753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70" name="tx570"/>
            <p:cNvSpPr/>
            <p:nvPr/>
          </p:nvSpPr>
          <p:spPr>
            <a:xfrm>
              <a:off x="8105882" y="3931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71" name="tx571"/>
            <p:cNvSpPr/>
            <p:nvPr/>
          </p:nvSpPr>
          <p:spPr>
            <a:xfrm>
              <a:off x="8314680" y="3986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72" name="tx572"/>
            <p:cNvSpPr/>
            <p:nvPr/>
          </p:nvSpPr>
          <p:spPr>
            <a:xfrm>
              <a:off x="8523477" y="4108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73" name="tx573"/>
            <p:cNvSpPr/>
            <p:nvPr/>
          </p:nvSpPr>
          <p:spPr>
            <a:xfrm>
              <a:off x="8732275" y="40975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574" name="tx574"/>
            <p:cNvSpPr/>
            <p:nvPr/>
          </p:nvSpPr>
          <p:spPr>
            <a:xfrm>
              <a:off x="8941072" y="40088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575" name="rc575"/>
            <p:cNvSpPr/>
            <p:nvPr/>
          </p:nvSpPr>
          <p:spPr>
            <a:xfrm>
              <a:off x="7466670" y="4927502"/>
              <a:ext cx="1607740" cy="1000048"/>
            </a:xfrm>
            <a:prstGeom prst="rect">
              <a:avLst/>
            </a:prstGeom>
            <a:solidFill>
              <a:srgbClr val="EBEBEB">
                <a:alpha val="100000"/>
              </a:srgbClr>
            </a:solidFill>
          </p:spPr>
          <p:txBody>
            <a:bodyPr/>
            <a:lstStyle/>
            <a:p/>
          </p:txBody>
        </p:sp>
        <p:sp>
          <p:nvSpPr>
            <p:cNvPr id="576" name="pl576"/>
            <p:cNvSpPr/>
            <p:nvPr/>
          </p:nvSpPr>
          <p:spPr>
            <a:xfrm>
              <a:off x="746667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7" name="pl577"/>
            <p:cNvSpPr/>
            <p:nvPr/>
          </p:nvSpPr>
          <p:spPr>
            <a:xfrm>
              <a:off x="746667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8" name="pl578"/>
            <p:cNvSpPr/>
            <p:nvPr/>
          </p:nvSpPr>
          <p:spPr>
            <a:xfrm>
              <a:off x="746667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9" name="pl57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80" name="pl580"/>
            <p:cNvSpPr/>
            <p:nvPr/>
          </p:nvSpPr>
          <p:spPr>
            <a:xfrm>
              <a:off x="746667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1" name="pl581"/>
            <p:cNvSpPr/>
            <p:nvPr/>
          </p:nvSpPr>
          <p:spPr>
            <a:xfrm>
              <a:off x="746667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2" name="pl582"/>
            <p:cNvSpPr/>
            <p:nvPr/>
          </p:nvSpPr>
          <p:spPr>
            <a:xfrm>
              <a:off x="746667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3" name="pl58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1" name="pl591"/>
            <p:cNvSpPr/>
            <p:nvPr/>
          </p:nvSpPr>
          <p:spPr>
            <a:xfrm>
              <a:off x="7539749" y="538317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BEBEBE">
                  <a:alpha val="69803"/>
                </a:srgbClr>
              </a:solidFill>
              <a:prstDash val="solid"/>
              <a:round/>
            </a:ln>
          </p:spPr>
          <p:txBody>
            <a:bodyPr/>
            <a:lstStyle/>
            <a:p/>
          </p:txBody>
        </p:sp>
        <p:sp>
          <p:nvSpPr>
            <p:cNvPr id="592" name="pl592"/>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40651" cap="flat">
              <a:solidFill>
                <a:srgbClr val="BEBEBE">
                  <a:alpha val="69803"/>
                </a:srgbClr>
              </a:solidFill>
              <a:prstDash val="solid"/>
              <a:round/>
            </a:ln>
          </p:spPr>
          <p:txBody>
            <a:bodyPr/>
            <a:lstStyle/>
            <a:p/>
          </p:txBody>
        </p:sp>
        <p:sp>
          <p:nvSpPr>
            <p:cNvPr id="593" name="pl593"/>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35231" cap="flat">
              <a:solidFill>
                <a:srgbClr val="BEBEBE">
                  <a:alpha val="69803"/>
                </a:srgbClr>
              </a:solidFill>
              <a:prstDash val="solid"/>
              <a:round/>
            </a:ln>
          </p:spPr>
          <p:txBody>
            <a:bodyPr/>
            <a:lstStyle/>
            <a:p/>
          </p:txBody>
        </p:sp>
        <p:sp>
          <p:nvSpPr>
            <p:cNvPr id="594" name="pl594"/>
            <p:cNvSpPr/>
            <p:nvPr/>
          </p:nvSpPr>
          <p:spPr>
            <a:xfrm>
              <a:off x="7539749" y="5383178"/>
              <a:ext cx="1461582" cy="77609"/>
            </a:xfrm>
            <a:custGeom>
              <a:avLst/>
              <a:pathLst>
                <a:path w="1461582" h="77609">
                  <a:moveTo>
                    <a:pt x="0" y="0"/>
                  </a:moveTo>
                  <a:lnTo>
                    <a:pt x="208797" y="44348"/>
                  </a:lnTo>
                  <a:lnTo>
                    <a:pt x="417595" y="77609"/>
                  </a:lnTo>
                  <a:lnTo>
                    <a:pt x="626392" y="77609"/>
                  </a:lnTo>
                  <a:lnTo>
                    <a:pt x="835190" y="44348"/>
                  </a:lnTo>
                  <a:lnTo>
                    <a:pt x="1043987" y="22174"/>
                  </a:lnTo>
                  <a:lnTo>
                    <a:pt x="1252785" y="22174"/>
                  </a:lnTo>
                  <a:lnTo>
                    <a:pt x="1461582" y="22174"/>
                  </a:lnTo>
                </a:path>
              </a:pathLst>
            </a:custGeom>
            <a:ln w="20325" cap="flat">
              <a:solidFill>
                <a:srgbClr val="6B6B6B">
                  <a:alpha val="100000"/>
                </a:srgbClr>
              </a:solidFill>
              <a:prstDash val="solid"/>
              <a:round/>
            </a:ln>
          </p:spPr>
          <p:txBody>
            <a:bodyPr/>
            <a:lstStyle/>
            <a:p/>
          </p:txBody>
        </p:sp>
        <p:sp>
          <p:nvSpPr>
            <p:cNvPr id="595" name="pl595"/>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40651" cap="flat">
              <a:solidFill>
                <a:srgbClr val="000000">
                  <a:alpha val="100000"/>
                </a:srgbClr>
              </a:solidFill>
              <a:prstDash val="solid"/>
              <a:round/>
            </a:ln>
          </p:spPr>
          <p:txBody>
            <a:bodyPr/>
            <a:lstStyle/>
            <a:p/>
          </p:txBody>
        </p:sp>
        <p:sp>
          <p:nvSpPr>
            <p:cNvPr id="596" name="pl596"/>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35231" cap="flat">
              <a:solidFill>
                <a:srgbClr val="1CABE2">
                  <a:alpha val="100000"/>
                </a:srgbClr>
              </a:solidFill>
              <a:prstDash val="solid"/>
              <a:round/>
            </a:ln>
          </p:spPr>
          <p:txBody>
            <a:bodyPr/>
            <a:lstStyle/>
            <a:p/>
          </p:txBody>
        </p:sp>
        <p:sp>
          <p:nvSpPr>
            <p:cNvPr id="597" name="tx597"/>
            <p:cNvSpPr/>
            <p:nvPr/>
          </p:nvSpPr>
          <p:spPr>
            <a:xfrm>
              <a:off x="7479490" y="55150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598" name="tx598"/>
            <p:cNvSpPr/>
            <p:nvPr/>
          </p:nvSpPr>
          <p:spPr>
            <a:xfrm>
              <a:off x="7688287" y="54707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599" name="tx599"/>
            <p:cNvSpPr/>
            <p:nvPr/>
          </p:nvSpPr>
          <p:spPr>
            <a:xfrm>
              <a:off x="7897085" y="55815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600" name="tx600"/>
            <p:cNvSpPr/>
            <p:nvPr/>
          </p:nvSpPr>
          <p:spPr>
            <a:xfrm>
              <a:off x="8105882" y="5559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601" name="tx601"/>
            <p:cNvSpPr/>
            <p:nvPr/>
          </p:nvSpPr>
          <p:spPr>
            <a:xfrm>
              <a:off x="8314680"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602" name="tx602"/>
            <p:cNvSpPr/>
            <p:nvPr/>
          </p:nvSpPr>
          <p:spPr>
            <a:xfrm>
              <a:off x="8523477" y="55815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603" name="tx603"/>
            <p:cNvSpPr/>
            <p:nvPr/>
          </p:nvSpPr>
          <p:spPr>
            <a:xfrm>
              <a:off x="8732275" y="54928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604" name="tx604"/>
            <p:cNvSpPr/>
            <p:nvPr/>
          </p:nvSpPr>
          <p:spPr>
            <a:xfrm>
              <a:off x="8941072" y="56259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605" name="tx605"/>
            <p:cNvSpPr/>
            <p:nvPr/>
          </p:nvSpPr>
          <p:spPr>
            <a:xfrm>
              <a:off x="1321968" y="478007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606" name="tx606"/>
            <p:cNvSpPr/>
            <p:nvPr/>
          </p:nvSpPr>
          <p:spPr>
            <a:xfrm>
              <a:off x="3120501" y="478007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607" name="tx607"/>
            <p:cNvSpPr/>
            <p:nvPr/>
          </p:nvSpPr>
          <p:spPr>
            <a:xfrm>
              <a:off x="4713935" y="478007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608" name="tx608"/>
            <p:cNvSpPr/>
            <p:nvPr/>
          </p:nvSpPr>
          <p:spPr>
            <a:xfrm>
              <a:off x="6354049" y="478007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609" name="tx609"/>
            <p:cNvSpPr/>
            <p:nvPr/>
          </p:nvSpPr>
          <p:spPr>
            <a:xfrm>
              <a:off x="8009479" y="47800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10" name="tx610"/>
            <p:cNvSpPr/>
            <p:nvPr/>
          </p:nvSpPr>
          <p:spPr>
            <a:xfrm>
              <a:off x="1287815" y="3495580"/>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11" name="tx611"/>
            <p:cNvSpPr/>
            <p:nvPr/>
          </p:nvSpPr>
          <p:spPr>
            <a:xfrm>
              <a:off x="3126811" y="3495580"/>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612" name="tx612"/>
            <p:cNvSpPr/>
            <p:nvPr/>
          </p:nvSpPr>
          <p:spPr>
            <a:xfrm>
              <a:off x="4673564" y="3495580"/>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613" name="tx613"/>
            <p:cNvSpPr/>
            <p:nvPr/>
          </p:nvSpPr>
          <p:spPr>
            <a:xfrm>
              <a:off x="6416228" y="349558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614" name="tx614"/>
            <p:cNvSpPr/>
            <p:nvPr/>
          </p:nvSpPr>
          <p:spPr>
            <a:xfrm>
              <a:off x="8062377" y="34955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615" name="tx615"/>
            <p:cNvSpPr/>
            <p:nvPr/>
          </p:nvSpPr>
          <p:spPr>
            <a:xfrm>
              <a:off x="1421546" y="2211091"/>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616" name="tx616"/>
            <p:cNvSpPr/>
            <p:nvPr/>
          </p:nvSpPr>
          <p:spPr>
            <a:xfrm>
              <a:off x="3042777" y="2211091"/>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Canada</a:t>
              </a:r>
            </a:p>
          </p:txBody>
        </p:sp>
        <p:sp>
          <p:nvSpPr>
            <p:cNvPr id="617" name="tx617"/>
            <p:cNvSpPr/>
            <p:nvPr/>
          </p:nvSpPr>
          <p:spPr>
            <a:xfrm>
              <a:off x="4683028" y="2211091"/>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618" name="tx618"/>
            <p:cNvSpPr/>
            <p:nvPr/>
          </p:nvSpPr>
          <p:spPr>
            <a:xfrm>
              <a:off x="6096325" y="2211091"/>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619" name="tx619"/>
            <p:cNvSpPr/>
            <p:nvPr/>
          </p:nvSpPr>
          <p:spPr>
            <a:xfrm>
              <a:off x="8062377" y="221109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20" name="tx620"/>
            <p:cNvSpPr/>
            <p:nvPr/>
          </p:nvSpPr>
          <p:spPr>
            <a:xfrm>
              <a:off x="1321968"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21" name="tx621"/>
            <p:cNvSpPr/>
            <p:nvPr/>
          </p:nvSpPr>
          <p:spPr>
            <a:xfrm>
              <a:off x="3002452" y="92660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622" name="tx622"/>
            <p:cNvSpPr/>
            <p:nvPr/>
          </p:nvSpPr>
          <p:spPr>
            <a:xfrm>
              <a:off x="4676627"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23" name="tx623"/>
            <p:cNvSpPr/>
            <p:nvPr/>
          </p:nvSpPr>
          <p:spPr>
            <a:xfrm>
              <a:off x="6441054" y="926601"/>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24" name="tx624"/>
            <p:cNvSpPr/>
            <p:nvPr/>
          </p:nvSpPr>
          <p:spPr>
            <a:xfrm>
              <a:off x="8105994" y="926601"/>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25" name="pl62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70361" y="191100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06" name="tx706"/>
            <p:cNvSpPr/>
            <p:nvPr/>
          </p:nvSpPr>
          <p:spPr>
            <a:xfrm>
              <a:off x="570361" y="163383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07" name="tx707"/>
            <p:cNvSpPr/>
            <p:nvPr/>
          </p:nvSpPr>
          <p:spPr>
            <a:xfrm>
              <a:off x="508182" y="135665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08" name="pl708"/>
            <p:cNvSpPr/>
            <p:nvPr/>
          </p:nvSpPr>
          <p:spPr>
            <a:xfrm>
              <a:off x="722555" y="19510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722555" y="16738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722555" y="13966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70361" y="31954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2" name="tx712"/>
            <p:cNvSpPr/>
            <p:nvPr/>
          </p:nvSpPr>
          <p:spPr>
            <a:xfrm>
              <a:off x="570361" y="291832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3" name="tx713"/>
            <p:cNvSpPr/>
            <p:nvPr/>
          </p:nvSpPr>
          <p:spPr>
            <a:xfrm>
              <a:off x="508182" y="264114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4" name="pl714"/>
            <p:cNvSpPr/>
            <p:nvPr/>
          </p:nvSpPr>
          <p:spPr>
            <a:xfrm>
              <a:off x="722555" y="32355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722555" y="29583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722555" y="26811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70361" y="44799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8" name="tx718"/>
            <p:cNvSpPr/>
            <p:nvPr/>
          </p:nvSpPr>
          <p:spPr>
            <a:xfrm>
              <a:off x="570361" y="420281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9" name="tx719"/>
            <p:cNvSpPr/>
            <p:nvPr/>
          </p:nvSpPr>
          <p:spPr>
            <a:xfrm>
              <a:off x="508182" y="392563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0" name="pl720"/>
            <p:cNvSpPr/>
            <p:nvPr/>
          </p:nvSpPr>
          <p:spPr>
            <a:xfrm>
              <a:off x="722555" y="45199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722555" y="42428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722555" y="39656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70361" y="576447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4" name="tx724"/>
            <p:cNvSpPr/>
            <p:nvPr/>
          </p:nvSpPr>
          <p:spPr>
            <a:xfrm>
              <a:off x="570361" y="548730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5" name="tx725"/>
            <p:cNvSpPr/>
            <p:nvPr/>
          </p:nvSpPr>
          <p:spPr>
            <a:xfrm>
              <a:off x="508182" y="521012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6" name="pl726"/>
            <p:cNvSpPr/>
            <p:nvPr/>
          </p:nvSpPr>
          <p:spPr>
            <a:xfrm>
              <a:off x="722555" y="58044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722555" y="55273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722555" y="52501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30" name="tx73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31" name="tx731"/>
            <p:cNvSpPr/>
            <p:nvPr/>
          </p:nvSpPr>
          <p:spPr>
            <a:xfrm>
              <a:off x="757350" y="435349"/>
              <a:ext cx="359130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DTP3, by country, AMR, 2018-2025</a:t>
              </a:r>
            </a:p>
          </p:txBody>
        </p:sp>
        <p:sp>
          <p:nvSpPr>
            <p:cNvPr id="732" name="tx73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3" name="tx73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DTP3 coverage in 2025, Canada had the highest coverage (92%), while Venezuela had the lowest coverage (50%).
DTP3 coverage increased in 2 out of these 20 countries between 2024 and 2025. The largest increase was 11 percentage points in Mexico from 78% to 89%.
9 countries saw a decrease in coverage (Bahamas, Belize, Brazil, Ecuador, Guatemala, Haiti, Honduras, St Lucia, and Venezuela). The largest decline was 15% points in St Lucia from 99% to 84%. Coverage remained constant between 2024 and 2025 in the remaining 9 countries.
In 2025, 2 out of these 20 countries had achieved DTP3 coverage of at least 90%.</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 name="pl9"/>
            <p:cNvSpPr/>
            <p:nvPr/>
          </p:nvSpPr>
          <p:spPr>
            <a:xfrm>
              <a:off x="732387"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732387"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 name="pl12"/>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805693" y="1234645"/>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21" name="pl21"/>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40651" cap="flat">
              <a:solidFill>
                <a:srgbClr val="BEBEBE">
                  <a:alpha val="69803"/>
                </a:srgbClr>
              </a:solidFill>
              <a:prstDash val="solid"/>
              <a:round/>
            </a:ln>
          </p:spPr>
          <p:txBody>
            <a:bodyPr/>
            <a:lstStyle/>
            <a:p/>
          </p:txBody>
        </p:sp>
        <p:sp>
          <p:nvSpPr>
            <p:cNvPr id="22" name="pl22"/>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35231" cap="flat">
              <a:solidFill>
                <a:srgbClr val="BEBEBE">
                  <a:alpha val="69803"/>
                </a:srgbClr>
              </a:solidFill>
              <a:prstDash val="solid"/>
              <a:round/>
            </a:ln>
          </p:spPr>
          <p:txBody>
            <a:bodyPr/>
            <a:lstStyle/>
            <a:p/>
          </p:txBody>
        </p:sp>
        <p:sp>
          <p:nvSpPr>
            <p:cNvPr id="23" name="pl23"/>
            <p:cNvSpPr/>
            <p:nvPr/>
          </p:nvSpPr>
          <p:spPr>
            <a:xfrm>
              <a:off x="805693" y="1234645"/>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24" name="pl24"/>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40651" cap="flat">
              <a:solidFill>
                <a:srgbClr val="000000">
                  <a:alpha val="100000"/>
                </a:srgbClr>
              </a:solidFill>
              <a:prstDash val="solid"/>
              <a:round/>
            </a:ln>
          </p:spPr>
          <p:txBody>
            <a:bodyPr/>
            <a:lstStyle/>
            <a:p/>
          </p:txBody>
        </p:sp>
        <p:sp>
          <p:nvSpPr>
            <p:cNvPr id="25" name="pl25"/>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35231" cap="flat">
              <a:solidFill>
                <a:srgbClr val="80BD41">
                  <a:alpha val="100000"/>
                </a:srgbClr>
              </a:solidFill>
              <a:prstDash val="solid"/>
              <a:round/>
            </a:ln>
          </p:spPr>
          <p:txBody>
            <a:bodyPr/>
            <a:lstStyle/>
            <a:p/>
          </p:txBody>
        </p:sp>
        <p:sp>
          <p:nvSpPr>
            <p:cNvPr id="26" name="pl26"/>
            <p:cNvSpPr/>
            <p:nvPr/>
          </p:nvSpPr>
          <p:spPr>
            <a:xfrm>
              <a:off x="732387"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7" name="tx27"/>
            <p:cNvSpPr/>
            <p:nvPr/>
          </p:nvSpPr>
          <p:spPr>
            <a:xfrm>
              <a:off x="775563" y="10691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 name="tx28"/>
            <p:cNvSpPr/>
            <p:nvPr/>
          </p:nvSpPr>
          <p:spPr>
            <a:xfrm>
              <a:off x="985009"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176396" y="12258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 name="tx30"/>
            <p:cNvSpPr/>
            <p:nvPr/>
          </p:nvSpPr>
          <p:spPr>
            <a:xfrm>
              <a:off x="1385842"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 name="tx31"/>
            <p:cNvSpPr/>
            <p:nvPr/>
          </p:nvSpPr>
          <p:spPr>
            <a:xfrm>
              <a:off x="1613347" y="10952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 name="tx32"/>
            <p:cNvSpPr/>
            <p:nvPr/>
          </p:nvSpPr>
          <p:spPr>
            <a:xfrm>
              <a:off x="1774604" y="133025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3" name="tx33"/>
            <p:cNvSpPr/>
            <p:nvPr/>
          </p:nvSpPr>
          <p:spPr>
            <a:xfrm>
              <a:off x="2014179"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4" name="tx34"/>
            <p:cNvSpPr/>
            <p:nvPr/>
          </p:nvSpPr>
          <p:spPr>
            <a:xfrm>
              <a:off x="2223625"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5" name="rc35"/>
            <p:cNvSpPr/>
            <p:nvPr/>
          </p:nvSpPr>
          <p:spPr>
            <a:xfrm>
              <a:off x="732387" y="2179046"/>
              <a:ext cx="1612733" cy="1019640"/>
            </a:xfrm>
            <a:prstGeom prst="rect">
              <a:avLst/>
            </a:prstGeom>
            <a:solidFill>
              <a:srgbClr val="EBEBEB">
                <a:alpha val="100000"/>
              </a:srgbClr>
            </a:solidFill>
          </p:spPr>
          <p:txBody>
            <a:bodyPr/>
            <a:lstStyle/>
            <a:p/>
          </p:txBody>
        </p:sp>
        <p:sp>
          <p:nvSpPr>
            <p:cNvPr id="36" name="pl36"/>
            <p:cNvSpPr/>
            <p:nvPr/>
          </p:nvSpPr>
          <p:spPr>
            <a:xfrm>
              <a:off x="732387"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 name="pl38"/>
            <p:cNvSpPr/>
            <p:nvPr/>
          </p:nvSpPr>
          <p:spPr>
            <a:xfrm>
              <a:off x="732387"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 name="pl39"/>
            <p:cNvSpPr/>
            <p:nvPr/>
          </p:nvSpPr>
          <p:spPr>
            <a:xfrm>
              <a:off x="732387"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732387"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 name="pl41"/>
            <p:cNvSpPr/>
            <p:nvPr/>
          </p:nvSpPr>
          <p:spPr>
            <a:xfrm>
              <a:off x="732387"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2" name="pl42"/>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805693" y="2538727"/>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51" name="pl51"/>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40651" cap="flat">
              <a:solidFill>
                <a:srgbClr val="BEBEBE">
                  <a:alpha val="69803"/>
                </a:srgbClr>
              </a:solidFill>
              <a:prstDash val="solid"/>
              <a:round/>
            </a:ln>
          </p:spPr>
          <p:txBody>
            <a:bodyPr/>
            <a:lstStyle/>
            <a:p/>
          </p:txBody>
        </p:sp>
        <p:sp>
          <p:nvSpPr>
            <p:cNvPr id="52" name="pl52"/>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35231" cap="flat">
              <a:solidFill>
                <a:srgbClr val="BEBEBE">
                  <a:alpha val="69803"/>
                </a:srgbClr>
              </a:solidFill>
              <a:prstDash val="solid"/>
              <a:round/>
            </a:ln>
          </p:spPr>
          <p:txBody>
            <a:bodyPr/>
            <a:lstStyle/>
            <a:p/>
          </p:txBody>
        </p:sp>
        <p:sp>
          <p:nvSpPr>
            <p:cNvPr id="53" name="pl53"/>
            <p:cNvSpPr/>
            <p:nvPr/>
          </p:nvSpPr>
          <p:spPr>
            <a:xfrm>
              <a:off x="805693" y="2538727"/>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54" name="pl54"/>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40651" cap="flat">
              <a:solidFill>
                <a:srgbClr val="000000">
                  <a:alpha val="100000"/>
                </a:srgbClr>
              </a:solidFill>
              <a:prstDash val="solid"/>
              <a:round/>
            </a:ln>
          </p:spPr>
          <p:txBody>
            <a:bodyPr/>
            <a:lstStyle/>
            <a:p/>
          </p:txBody>
        </p:sp>
        <p:sp>
          <p:nvSpPr>
            <p:cNvPr id="55" name="pl55"/>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35231" cap="flat">
              <a:solidFill>
                <a:srgbClr val="80BD41">
                  <a:alpha val="100000"/>
                </a:srgbClr>
              </a:solidFill>
              <a:prstDash val="solid"/>
              <a:round/>
            </a:ln>
          </p:spPr>
          <p:txBody>
            <a:bodyPr/>
            <a:lstStyle/>
            <a:p/>
          </p:txBody>
        </p:sp>
        <p:sp>
          <p:nvSpPr>
            <p:cNvPr id="56" name="pl56"/>
            <p:cNvSpPr/>
            <p:nvPr/>
          </p:nvSpPr>
          <p:spPr>
            <a:xfrm>
              <a:off x="732387"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 name="tx57"/>
            <p:cNvSpPr/>
            <p:nvPr/>
          </p:nvSpPr>
          <p:spPr>
            <a:xfrm>
              <a:off x="757504"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 name="tx58"/>
            <p:cNvSpPr/>
            <p:nvPr/>
          </p:nvSpPr>
          <p:spPr>
            <a:xfrm>
              <a:off x="985009"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 name="tx59"/>
            <p:cNvSpPr/>
            <p:nvPr/>
          </p:nvSpPr>
          <p:spPr>
            <a:xfrm>
              <a:off x="1176396" y="24515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0" name="tx60"/>
            <p:cNvSpPr/>
            <p:nvPr/>
          </p:nvSpPr>
          <p:spPr>
            <a:xfrm>
              <a:off x="1385842"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1" name="tx61"/>
            <p:cNvSpPr/>
            <p:nvPr/>
          </p:nvSpPr>
          <p:spPr>
            <a:xfrm>
              <a:off x="1613347"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2" name="tx62"/>
            <p:cNvSpPr/>
            <p:nvPr/>
          </p:nvSpPr>
          <p:spPr>
            <a:xfrm>
              <a:off x="1822793"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 name="tx63"/>
            <p:cNvSpPr/>
            <p:nvPr/>
          </p:nvSpPr>
          <p:spPr>
            <a:xfrm>
              <a:off x="2014179"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4" name="tx64"/>
            <p:cNvSpPr/>
            <p:nvPr/>
          </p:nvSpPr>
          <p:spPr>
            <a:xfrm>
              <a:off x="2223625"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5" name="rc65"/>
            <p:cNvSpPr/>
            <p:nvPr/>
          </p:nvSpPr>
          <p:spPr>
            <a:xfrm>
              <a:off x="732387" y="3483127"/>
              <a:ext cx="1612733" cy="1019640"/>
            </a:xfrm>
            <a:prstGeom prst="rect">
              <a:avLst/>
            </a:prstGeom>
            <a:solidFill>
              <a:srgbClr val="EBEBEB">
                <a:alpha val="100000"/>
              </a:srgbClr>
            </a:solidFill>
          </p:spPr>
          <p:txBody>
            <a:bodyPr/>
            <a:lstStyle/>
            <a:p/>
          </p:txBody>
        </p:sp>
        <p:sp>
          <p:nvSpPr>
            <p:cNvPr id="66" name="pl66"/>
            <p:cNvSpPr/>
            <p:nvPr/>
          </p:nvSpPr>
          <p:spPr>
            <a:xfrm>
              <a:off x="732387"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7" name="pl67"/>
            <p:cNvSpPr/>
            <p:nvPr/>
          </p:nvSpPr>
          <p:spPr>
            <a:xfrm>
              <a:off x="732387"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8" name="pl68"/>
            <p:cNvSpPr/>
            <p:nvPr/>
          </p:nvSpPr>
          <p:spPr>
            <a:xfrm>
              <a:off x="732387"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9" name="pl69"/>
            <p:cNvSpPr/>
            <p:nvPr/>
          </p:nvSpPr>
          <p:spPr>
            <a:xfrm>
              <a:off x="732387"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0" name="pl70"/>
            <p:cNvSpPr/>
            <p:nvPr/>
          </p:nvSpPr>
          <p:spPr>
            <a:xfrm>
              <a:off x="732387"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1" name="pl71"/>
            <p:cNvSpPr/>
            <p:nvPr/>
          </p:nvSpPr>
          <p:spPr>
            <a:xfrm>
              <a:off x="732387"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2" name="pl72"/>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805693" y="3842808"/>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81" name="pl81"/>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40651" cap="flat">
              <a:solidFill>
                <a:srgbClr val="BEBEBE">
                  <a:alpha val="69803"/>
                </a:srgbClr>
              </a:solidFill>
              <a:prstDash val="solid"/>
              <a:round/>
            </a:ln>
          </p:spPr>
          <p:txBody>
            <a:bodyPr/>
            <a:lstStyle/>
            <a:p/>
          </p:txBody>
        </p:sp>
        <p:sp>
          <p:nvSpPr>
            <p:cNvPr id="82" name="pl82"/>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35231" cap="flat">
              <a:solidFill>
                <a:srgbClr val="BEBEBE">
                  <a:alpha val="69803"/>
                </a:srgbClr>
              </a:solidFill>
              <a:prstDash val="solid"/>
              <a:round/>
            </a:ln>
          </p:spPr>
          <p:txBody>
            <a:bodyPr/>
            <a:lstStyle/>
            <a:p/>
          </p:txBody>
        </p:sp>
        <p:sp>
          <p:nvSpPr>
            <p:cNvPr id="83" name="pl83"/>
            <p:cNvSpPr/>
            <p:nvPr/>
          </p:nvSpPr>
          <p:spPr>
            <a:xfrm>
              <a:off x="805693" y="3842808"/>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84" name="pl84"/>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40651" cap="flat">
              <a:solidFill>
                <a:srgbClr val="000000">
                  <a:alpha val="100000"/>
                </a:srgbClr>
              </a:solidFill>
              <a:prstDash val="solid"/>
              <a:round/>
            </a:ln>
          </p:spPr>
          <p:txBody>
            <a:bodyPr/>
            <a:lstStyle/>
            <a:p/>
          </p:txBody>
        </p:sp>
        <p:sp>
          <p:nvSpPr>
            <p:cNvPr id="85" name="pl85"/>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35231" cap="flat">
              <a:solidFill>
                <a:srgbClr val="80BD41">
                  <a:alpha val="100000"/>
                </a:srgbClr>
              </a:solidFill>
              <a:prstDash val="solid"/>
              <a:round/>
            </a:ln>
          </p:spPr>
          <p:txBody>
            <a:bodyPr/>
            <a:lstStyle/>
            <a:p/>
          </p:txBody>
        </p:sp>
        <p:sp>
          <p:nvSpPr>
            <p:cNvPr id="86" name="pl86"/>
            <p:cNvSpPr/>
            <p:nvPr/>
          </p:nvSpPr>
          <p:spPr>
            <a:xfrm>
              <a:off x="732387"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7" name="tx87"/>
            <p:cNvSpPr/>
            <p:nvPr/>
          </p:nvSpPr>
          <p:spPr>
            <a:xfrm>
              <a:off x="775563" y="3703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8" name="tx88"/>
            <p:cNvSpPr/>
            <p:nvPr/>
          </p:nvSpPr>
          <p:spPr>
            <a:xfrm>
              <a:off x="985009"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 name="tx89"/>
            <p:cNvSpPr/>
            <p:nvPr/>
          </p:nvSpPr>
          <p:spPr>
            <a:xfrm>
              <a:off x="1146266" y="400369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0" name="tx90"/>
            <p:cNvSpPr/>
            <p:nvPr/>
          </p:nvSpPr>
          <p:spPr>
            <a:xfrm>
              <a:off x="1355712" y="39384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1" name="tx91"/>
            <p:cNvSpPr/>
            <p:nvPr/>
          </p:nvSpPr>
          <p:spPr>
            <a:xfrm>
              <a:off x="1565158" y="39384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2" name="tx92"/>
            <p:cNvSpPr/>
            <p:nvPr/>
          </p:nvSpPr>
          <p:spPr>
            <a:xfrm>
              <a:off x="1804733" y="38209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3" name="tx93"/>
            <p:cNvSpPr/>
            <p:nvPr/>
          </p:nvSpPr>
          <p:spPr>
            <a:xfrm>
              <a:off x="2014179"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4" name="tx94"/>
            <p:cNvSpPr/>
            <p:nvPr/>
          </p:nvSpPr>
          <p:spPr>
            <a:xfrm>
              <a:off x="2223625"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5" name="rc95"/>
            <p:cNvSpPr/>
            <p:nvPr/>
          </p:nvSpPr>
          <p:spPr>
            <a:xfrm>
              <a:off x="732387" y="4787209"/>
              <a:ext cx="1612733" cy="1019640"/>
            </a:xfrm>
            <a:prstGeom prst="rect">
              <a:avLst/>
            </a:prstGeom>
            <a:solidFill>
              <a:srgbClr val="EBEBEB">
                <a:alpha val="100000"/>
              </a:srgbClr>
            </a:solidFill>
          </p:spPr>
          <p:txBody>
            <a:bodyPr/>
            <a:lstStyle/>
            <a:p/>
          </p:txBody>
        </p:sp>
        <p:sp>
          <p:nvSpPr>
            <p:cNvPr id="96" name="pl96"/>
            <p:cNvSpPr/>
            <p:nvPr/>
          </p:nvSpPr>
          <p:spPr>
            <a:xfrm>
              <a:off x="732387"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7" name="pl97"/>
            <p:cNvSpPr/>
            <p:nvPr/>
          </p:nvSpPr>
          <p:spPr>
            <a:xfrm>
              <a:off x="732387"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8" name="pl98"/>
            <p:cNvSpPr/>
            <p:nvPr/>
          </p:nvSpPr>
          <p:spPr>
            <a:xfrm>
              <a:off x="732387"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9" name="pl99"/>
            <p:cNvSpPr/>
            <p:nvPr/>
          </p:nvSpPr>
          <p:spPr>
            <a:xfrm>
              <a:off x="732387"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0" name="pl100"/>
            <p:cNvSpPr/>
            <p:nvPr/>
          </p:nvSpPr>
          <p:spPr>
            <a:xfrm>
              <a:off x="732387"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1" name="pl101"/>
            <p:cNvSpPr/>
            <p:nvPr/>
          </p:nvSpPr>
          <p:spPr>
            <a:xfrm>
              <a:off x="732387"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2" name="pl102"/>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805693" y="5146890"/>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111" name="pl111"/>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40651" cap="flat">
              <a:solidFill>
                <a:srgbClr val="BEBEBE">
                  <a:alpha val="69803"/>
                </a:srgbClr>
              </a:solidFill>
              <a:prstDash val="solid"/>
              <a:round/>
            </a:ln>
          </p:spPr>
          <p:txBody>
            <a:bodyPr/>
            <a:lstStyle/>
            <a:p/>
          </p:txBody>
        </p:sp>
        <p:sp>
          <p:nvSpPr>
            <p:cNvPr id="112" name="pl112"/>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35231" cap="flat">
              <a:solidFill>
                <a:srgbClr val="BEBEBE">
                  <a:alpha val="69803"/>
                </a:srgbClr>
              </a:solidFill>
              <a:prstDash val="solid"/>
              <a:round/>
            </a:ln>
          </p:spPr>
          <p:txBody>
            <a:bodyPr/>
            <a:lstStyle/>
            <a:p/>
          </p:txBody>
        </p:sp>
        <p:sp>
          <p:nvSpPr>
            <p:cNvPr id="113" name="pl113"/>
            <p:cNvSpPr/>
            <p:nvPr/>
          </p:nvSpPr>
          <p:spPr>
            <a:xfrm>
              <a:off x="805693" y="5146890"/>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114" name="pl114"/>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40651" cap="flat">
              <a:solidFill>
                <a:srgbClr val="000000">
                  <a:alpha val="100000"/>
                </a:srgbClr>
              </a:solidFill>
              <a:prstDash val="solid"/>
              <a:round/>
            </a:ln>
          </p:spPr>
          <p:txBody>
            <a:bodyPr/>
            <a:lstStyle/>
            <a:p/>
          </p:txBody>
        </p:sp>
        <p:sp>
          <p:nvSpPr>
            <p:cNvPr id="115" name="pl115"/>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35231" cap="flat">
              <a:solidFill>
                <a:srgbClr val="80BD41">
                  <a:alpha val="100000"/>
                </a:srgbClr>
              </a:solidFill>
              <a:prstDash val="solid"/>
              <a:round/>
            </a:ln>
          </p:spPr>
          <p:txBody>
            <a:bodyPr/>
            <a:lstStyle/>
            <a:p/>
          </p:txBody>
        </p:sp>
        <p:sp>
          <p:nvSpPr>
            <p:cNvPr id="116" name="pl116"/>
            <p:cNvSpPr/>
            <p:nvPr/>
          </p:nvSpPr>
          <p:spPr>
            <a:xfrm>
              <a:off x="732387"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7" name="tx117"/>
            <p:cNvSpPr/>
            <p:nvPr/>
          </p:nvSpPr>
          <p:spPr>
            <a:xfrm>
              <a:off x="775563" y="49944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8" name="tx118"/>
            <p:cNvSpPr/>
            <p:nvPr/>
          </p:nvSpPr>
          <p:spPr>
            <a:xfrm>
              <a:off x="985009"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9" name="tx119"/>
            <p:cNvSpPr/>
            <p:nvPr/>
          </p:nvSpPr>
          <p:spPr>
            <a:xfrm>
              <a:off x="1176396" y="51119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0" name="tx120"/>
            <p:cNvSpPr/>
            <p:nvPr/>
          </p:nvSpPr>
          <p:spPr>
            <a:xfrm>
              <a:off x="1355712" y="52294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21" name="tx121"/>
            <p:cNvSpPr/>
            <p:nvPr/>
          </p:nvSpPr>
          <p:spPr>
            <a:xfrm>
              <a:off x="1565158" y="52425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22" name="tx122"/>
            <p:cNvSpPr/>
            <p:nvPr/>
          </p:nvSpPr>
          <p:spPr>
            <a:xfrm>
              <a:off x="1774604" y="521639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3" name="tx123"/>
            <p:cNvSpPr/>
            <p:nvPr/>
          </p:nvSpPr>
          <p:spPr>
            <a:xfrm>
              <a:off x="2014179"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4" name="tx124"/>
            <p:cNvSpPr/>
            <p:nvPr/>
          </p:nvSpPr>
          <p:spPr>
            <a:xfrm>
              <a:off x="2223625"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5" name="rc125"/>
            <p:cNvSpPr/>
            <p:nvPr/>
          </p:nvSpPr>
          <p:spPr>
            <a:xfrm>
              <a:off x="2414709" y="874964"/>
              <a:ext cx="1612733" cy="1019640"/>
            </a:xfrm>
            <a:prstGeom prst="rect">
              <a:avLst/>
            </a:prstGeom>
            <a:solidFill>
              <a:srgbClr val="EBEBEB">
                <a:alpha val="100000"/>
              </a:srgbClr>
            </a:solidFill>
          </p:spPr>
          <p:txBody>
            <a:bodyPr/>
            <a:lstStyle/>
            <a:p/>
          </p:txBody>
        </p:sp>
        <p:sp>
          <p:nvSpPr>
            <p:cNvPr id="126" name="pl126"/>
            <p:cNvSpPr/>
            <p:nvPr/>
          </p:nvSpPr>
          <p:spPr>
            <a:xfrm>
              <a:off x="2414709"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7" name="pl127"/>
            <p:cNvSpPr/>
            <p:nvPr/>
          </p:nvSpPr>
          <p:spPr>
            <a:xfrm>
              <a:off x="2414709"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8" name="pl128"/>
            <p:cNvSpPr/>
            <p:nvPr/>
          </p:nvSpPr>
          <p:spPr>
            <a:xfrm>
              <a:off x="2414709"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9" name="pl129"/>
            <p:cNvSpPr/>
            <p:nvPr/>
          </p:nvSpPr>
          <p:spPr>
            <a:xfrm>
              <a:off x="2414709"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0" name="pl130"/>
            <p:cNvSpPr/>
            <p:nvPr/>
          </p:nvSpPr>
          <p:spPr>
            <a:xfrm>
              <a:off x="2414709"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1" name="pl131"/>
            <p:cNvSpPr/>
            <p:nvPr/>
          </p:nvSpPr>
          <p:spPr>
            <a:xfrm>
              <a:off x="2414709"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2" name="pl132"/>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2488015" y="1234645"/>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141" name="pl141"/>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40651" cap="flat">
              <a:solidFill>
                <a:srgbClr val="BEBEBE">
                  <a:alpha val="69803"/>
                </a:srgbClr>
              </a:solidFill>
              <a:prstDash val="solid"/>
              <a:round/>
            </a:ln>
          </p:spPr>
          <p:txBody>
            <a:bodyPr/>
            <a:lstStyle/>
            <a:p/>
          </p:txBody>
        </p:sp>
        <p:sp>
          <p:nvSpPr>
            <p:cNvPr id="142" name="pl142"/>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35231" cap="flat">
              <a:solidFill>
                <a:srgbClr val="BEBEBE">
                  <a:alpha val="69803"/>
                </a:srgbClr>
              </a:solidFill>
              <a:prstDash val="solid"/>
              <a:round/>
            </a:ln>
          </p:spPr>
          <p:txBody>
            <a:bodyPr/>
            <a:lstStyle/>
            <a:p/>
          </p:txBody>
        </p:sp>
        <p:sp>
          <p:nvSpPr>
            <p:cNvPr id="143" name="pl143"/>
            <p:cNvSpPr/>
            <p:nvPr/>
          </p:nvSpPr>
          <p:spPr>
            <a:xfrm>
              <a:off x="2488015" y="1234645"/>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144" name="pl144"/>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40651" cap="flat">
              <a:solidFill>
                <a:srgbClr val="000000">
                  <a:alpha val="100000"/>
                </a:srgbClr>
              </a:solidFill>
              <a:prstDash val="solid"/>
              <a:round/>
            </a:ln>
          </p:spPr>
          <p:txBody>
            <a:bodyPr/>
            <a:lstStyle/>
            <a:p/>
          </p:txBody>
        </p:sp>
        <p:sp>
          <p:nvSpPr>
            <p:cNvPr id="145" name="pl145"/>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35231" cap="flat">
              <a:solidFill>
                <a:srgbClr val="80BD41">
                  <a:alpha val="100000"/>
                </a:srgbClr>
              </a:solidFill>
              <a:prstDash val="solid"/>
              <a:round/>
            </a:ln>
          </p:spPr>
          <p:txBody>
            <a:bodyPr/>
            <a:lstStyle/>
            <a:p/>
          </p:txBody>
        </p:sp>
        <p:sp>
          <p:nvSpPr>
            <p:cNvPr id="146" name="pl146"/>
            <p:cNvSpPr/>
            <p:nvPr/>
          </p:nvSpPr>
          <p:spPr>
            <a:xfrm>
              <a:off x="2414709"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7" name="tx147"/>
            <p:cNvSpPr/>
            <p:nvPr/>
          </p:nvSpPr>
          <p:spPr>
            <a:xfrm>
              <a:off x="2457886" y="10952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8" name="tx148"/>
            <p:cNvSpPr/>
            <p:nvPr/>
          </p:nvSpPr>
          <p:spPr>
            <a:xfrm>
              <a:off x="2667332"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9" name="tx149"/>
            <p:cNvSpPr/>
            <p:nvPr/>
          </p:nvSpPr>
          <p:spPr>
            <a:xfrm>
              <a:off x="2858718" y="11866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50" name="tx150"/>
            <p:cNvSpPr/>
            <p:nvPr/>
          </p:nvSpPr>
          <p:spPr>
            <a:xfrm>
              <a:off x="3068164" y="11474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1" name="tx151"/>
            <p:cNvSpPr/>
            <p:nvPr/>
          </p:nvSpPr>
          <p:spPr>
            <a:xfrm>
              <a:off x="3277610"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2" name="tx152"/>
            <p:cNvSpPr/>
            <p:nvPr/>
          </p:nvSpPr>
          <p:spPr>
            <a:xfrm>
              <a:off x="3487056"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3" name="tx153"/>
            <p:cNvSpPr/>
            <p:nvPr/>
          </p:nvSpPr>
          <p:spPr>
            <a:xfrm>
              <a:off x="3714561" y="10952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4" name="tx154"/>
            <p:cNvSpPr/>
            <p:nvPr/>
          </p:nvSpPr>
          <p:spPr>
            <a:xfrm>
              <a:off x="3905948" y="11605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5" name="rc155"/>
            <p:cNvSpPr/>
            <p:nvPr/>
          </p:nvSpPr>
          <p:spPr>
            <a:xfrm>
              <a:off x="2414709" y="2179046"/>
              <a:ext cx="1612733" cy="1019640"/>
            </a:xfrm>
            <a:prstGeom prst="rect">
              <a:avLst/>
            </a:prstGeom>
            <a:solidFill>
              <a:srgbClr val="EBEBEB">
                <a:alpha val="100000"/>
              </a:srgbClr>
            </a:solidFill>
          </p:spPr>
          <p:txBody>
            <a:bodyPr/>
            <a:lstStyle/>
            <a:p/>
          </p:txBody>
        </p:sp>
        <p:sp>
          <p:nvSpPr>
            <p:cNvPr id="156" name="pl156"/>
            <p:cNvSpPr/>
            <p:nvPr/>
          </p:nvSpPr>
          <p:spPr>
            <a:xfrm>
              <a:off x="2414709"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7" name="pl157"/>
            <p:cNvSpPr/>
            <p:nvPr/>
          </p:nvSpPr>
          <p:spPr>
            <a:xfrm>
              <a:off x="2414709"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8" name="pl158"/>
            <p:cNvSpPr/>
            <p:nvPr/>
          </p:nvSpPr>
          <p:spPr>
            <a:xfrm>
              <a:off x="2414709"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9" name="pl159"/>
            <p:cNvSpPr/>
            <p:nvPr/>
          </p:nvSpPr>
          <p:spPr>
            <a:xfrm>
              <a:off x="2414709"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0" name="pl160"/>
            <p:cNvSpPr/>
            <p:nvPr/>
          </p:nvSpPr>
          <p:spPr>
            <a:xfrm>
              <a:off x="2414709"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1" name="pl161"/>
            <p:cNvSpPr/>
            <p:nvPr/>
          </p:nvSpPr>
          <p:spPr>
            <a:xfrm>
              <a:off x="2414709"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2" name="pl162"/>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488015" y="2538727"/>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171" name="pl171"/>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40651" cap="flat">
              <a:solidFill>
                <a:srgbClr val="BEBEBE">
                  <a:alpha val="69803"/>
                </a:srgbClr>
              </a:solidFill>
              <a:prstDash val="solid"/>
              <a:round/>
            </a:ln>
          </p:spPr>
          <p:txBody>
            <a:bodyPr/>
            <a:lstStyle/>
            <a:p/>
          </p:txBody>
        </p:sp>
        <p:sp>
          <p:nvSpPr>
            <p:cNvPr id="172" name="pl172"/>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35231" cap="flat">
              <a:solidFill>
                <a:srgbClr val="BEBEBE">
                  <a:alpha val="69803"/>
                </a:srgbClr>
              </a:solidFill>
              <a:prstDash val="solid"/>
              <a:round/>
            </a:ln>
          </p:spPr>
          <p:txBody>
            <a:bodyPr/>
            <a:lstStyle/>
            <a:p/>
          </p:txBody>
        </p:sp>
        <p:sp>
          <p:nvSpPr>
            <p:cNvPr id="173" name="pl173"/>
            <p:cNvSpPr/>
            <p:nvPr/>
          </p:nvSpPr>
          <p:spPr>
            <a:xfrm>
              <a:off x="2488015" y="2538727"/>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174" name="pl174"/>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40651" cap="flat">
              <a:solidFill>
                <a:srgbClr val="000000">
                  <a:alpha val="100000"/>
                </a:srgbClr>
              </a:solidFill>
              <a:prstDash val="solid"/>
              <a:round/>
            </a:ln>
          </p:spPr>
          <p:txBody>
            <a:bodyPr/>
            <a:lstStyle/>
            <a:p/>
          </p:txBody>
        </p:sp>
        <p:sp>
          <p:nvSpPr>
            <p:cNvPr id="175" name="pl175"/>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35231" cap="flat">
              <a:solidFill>
                <a:srgbClr val="80BD41">
                  <a:alpha val="100000"/>
                </a:srgbClr>
              </a:solidFill>
              <a:prstDash val="solid"/>
              <a:round/>
            </a:ln>
          </p:spPr>
          <p:txBody>
            <a:bodyPr/>
            <a:lstStyle/>
            <a:p/>
          </p:txBody>
        </p:sp>
        <p:sp>
          <p:nvSpPr>
            <p:cNvPr id="176" name="pl176"/>
            <p:cNvSpPr/>
            <p:nvPr/>
          </p:nvSpPr>
          <p:spPr>
            <a:xfrm>
              <a:off x="2414709"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7" name="tx177"/>
            <p:cNvSpPr/>
            <p:nvPr/>
          </p:nvSpPr>
          <p:spPr>
            <a:xfrm>
              <a:off x="2439826"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8" name="tx178"/>
            <p:cNvSpPr/>
            <p:nvPr/>
          </p:nvSpPr>
          <p:spPr>
            <a:xfrm>
              <a:off x="2667332"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9" name="tx179"/>
            <p:cNvSpPr/>
            <p:nvPr/>
          </p:nvSpPr>
          <p:spPr>
            <a:xfrm>
              <a:off x="2858718" y="24907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0" name="tx180"/>
            <p:cNvSpPr/>
            <p:nvPr/>
          </p:nvSpPr>
          <p:spPr>
            <a:xfrm>
              <a:off x="3068164"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1" name="tx181"/>
            <p:cNvSpPr/>
            <p:nvPr/>
          </p:nvSpPr>
          <p:spPr>
            <a:xfrm>
              <a:off x="3277610"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2" name="tx182"/>
            <p:cNvSpPr/>
            <p:nvPr/>
          </p:nvSpPr>
          <p:spPr>
            <a:xfrm>
              <a:off x="3487056" y="24646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3" name="tx183"/>
            <p:cNvSpPr/>
            <p:nvPr/>
          </p:nvSpPr>
          <p:spPr>
            <a:xfrm>
              <a:off x="3696502" y="24776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4" name="tx184"/>
            <p:cNvSpPr/>
            <p:nvPr/>
          </p:nvSpPr>
          <p:spPr>
            <a:xfrm>
              <a:off x="3905948"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5" name="rc185"/>
            <p:cNvSpPr/>
            <p:nvPr/>
          </p:nvSpPr>
          <p:spPr>
            <a:xfrm>
              <a:off x="2414709" y="3483127"/>
              <a:ext cx="1612733" cy="1019640"/>
            </a:xfrm>
            <a:prstGeom prst="rect">
              <a:avLst/>
            </a:prstGeom>
            <a:solidFill>
              <a:srgbClr val="EBEBEB">
                <a:alpha val="100000"/>
              </a:srgbClr>
            </a:solidFill>
          </p:spPr>
          <p:txBody>
            <a:bodyPr/>
            <a:lstStyle/>
            <a:p/>
          </p:txBody>
        </p:sp>
        <p:sp>
          <p:nvSpPr>
            <p:cNvPr id="186" name="pl186"/>
            <p:cNvSpPr/>
            <p:nvPr/>
          </p:nvSpPr>
          <p:spPr>
            <a:xfrm>
              <a:off x="2414709"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7" name="pl187"/>
            <p:cNvSpPr/>
            <p:nvPr/>
          </p:nvSpPr>
          <p:spPr>
            <a:xfrm>
              <a:off x="2414709"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8" name="pl188"/>
            <p:cNvSpPr/>
            <p:nvPr/>
          </p:nvSpPr>
          <p:spPr>
            <a:xfrm>
              <a:off x="2414709"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9" name="pl189"/>
            <p:cNvSpPr/>
            <p:nvPr/>
          </p:nvSpPr>
          <p:spPr>
            <a:xfrm>
              <a:off x="2414709"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0" name="pl190"/>
            <p:cNvSpPr/>
            <p:nvPr/>
          </p:nvSpPr>
          <p:spPr>
            <a:xfrm>
              <a:off x="2414709"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1" name="pl191"/>
            <p:cNvSpPr/>
            <p:nvPr/>
          </p:nvSpPr>
          <p:spPr>
            <a:xfrm>
              <a:off x="2414709"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2" name="pl192"/>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488015" y="3842808"/>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201" name="pl201"/>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40651" cap="flat">
              <a:solidFill>
                <a:srgbClr val="BEBEBE">
                  <a:alpha val="69803"/>
                </a:srgbClr>
              </a:solidFill>
              <a:prstDash val="solid"/>
              <a:round/>
            </a:ln>
          </p:spPr>
          <p:txBody>
            <a:bodyPr/>
            <a:lstStyle/>
            <a:p/>
          </p:txBody>
        </p:sp>
        <p:sp>
          <p:nvSpPr>
            <p:cNvPr id="202" name="pl202"/>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35231" cap="flat">
              <a:solidFill>
                <a:srgbClr val="BEBEBE">
                  <a:alpha val="69803"/>
                </a:srgbClr>
              </a:solidFill>
              <a:prstDash val="solid"/>
              <a:round/>
            </a:ln>
          </p:spPr>
          <p:txBody>
            <a:bodyPr/>
            <a:lstStyle/>
            <a:p/>
          </p:txBody>
        </p:sp>
        <p:sp>
          <p:nvSpPr>
            <p:cNvPr id="203" name="pl203"/>
            <p:cNvSpPr/>
            <p:nvPr/>
          </p:nvSpPr>
          <p:spPr>
            <a:xfrm>
              <a:off x="2488015" y="3842808"/>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204" name="pl204"/>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40651" cap="flat">
              <a:solidFill>
                <a:srgbClr val="000000">
                  <a:alpha val="100000"/>
                </a:srgbClr>
              </a:solidFill>
              <a:prstDash val="solid"/>
              <a:round/>
            </a:ln>
          </p:spPr>
          <p:txBody>
            <a:bodyPr/>
            <a:lstStyle/>
            <a:p/>
          </p:txBody>
        </p:sp>
        <p:sp>
          <p:nvSpPr>
            <p:cNvPr id="205" name="pl205"/>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35231" cap="flat">
              <a:solidFill>
                <a:srgbClr val="80BD41">
                  <a:alpha val="100000"/>
                </a:srgbClr>
              </a:solidFill>
              <a:prstDash val="solid"/>
              <a:round/>
            </a:ln>
          </p:spPr>
          <p:txBody>
            <a:bodyPr/>
            <a:lstStyle/>
            <a:p/>
          </p:txBody>
        </p:sp>
        <p:sp>
          <p:nvSpPr>
            <p:cNvPr id="206" name="pl206"/>
            <p:cNvSpPr/>
            <p:nvPr/>
          </p:nvSpPr>
          <p:spPr>
            <a:xfrm>
              <a:off x="2414709"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7" name="tx207"/>
            <p:cNvSpPr/>
            <p:nvPr/>
          </p:nvSpPr>
          <p:spPr>
            <a:xfrm>
              <a:off x="2439826"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8" name="tx208"/>
            <p:cNvSpPr/>
            <p:nvPr/>
          </p:nvSpPr>
          <p:spPr>
            <a:xfrm>
              <a:off x="2667332"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9" name="tx209"/>
            <p:cNvSpPr/>
            <p:nvPr/>
          </p:nvSpPr>
          <p:spPr>
            <a:xfrm>
              <a:off x="2876778" y="36903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0" name="tx210"/>
            <p:cNvSpPr/>
            <p:nvPr/>
          </p:nvSpPr>
          <p:spPr>
            <a:xfrm>
              <a:off x="3068164" y="38209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11" name="tx211"/>
            <p:cNvSpPr/>
            <p:nvPr/>
          </p:nvSpPr>
          <p:spPr>
            <a:xfrm>
              <a:off x="3277610" y="38078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12" name="tx212"/>
            <p:cNvSpPr/>
            <p:nvPr/>
          </p:nvSpPr>
          <p:spPr>
            <a:xfrm>
              <a:off x="3505115"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3" name="tx213"/>
            <p:cNvSpPr/>
            <p:nvPr/>
          </p:nvSpPr>
          <p:spPr>
            <a:xfrm>
              <a:off x="3714561" y="36903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4" name="tx214"/>
            <p:cNvSpPr/>
            <p:nvPr/>
          </p:nvSpPr>
          <p:spPr>
            <a:xfrm>
              <a:off x="3879842" y="3860087"/>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15" name="rc215"/>
            <p:cNvSpPr/>
            <p:nvPr/>
          </p:nvSpPr>
          <p:spPr>
            <a:xfrm>
              <a:off x="2414709" y="4787209"/>
              <a:ext cx="1612733" cy="1019640"/>
            </a:xfrm>
            <a:prstGeom prst="rect">
              <a:avLst/>
            </a:prstGeom>
            <a:solidFill>
              <a:srgbClr val="EBEBEB">
                <a:alpha val="100000"/>
              </a:srgbClr>
            </a:solidFill>
          </p:spPr>
          <p:txBody>
            <a:bodyPr/>
            <a:lstStyle/>
            <a:p/>
          </p:txBody>
        </p:sp>
        <p:sp>
          <p:nvSpPr>
            <p:cNvPr id="216" name="pl216"/>
            <p:cNvSpPr/>
            <p:nvPr/>
          </p:nvSpPr>
          <p:spPr>
            <a:xfrm>
              <a:off x="2414709"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7" name="pl217"/>
            <p:cNvSpPr/>
            <p:nvPr/>
          </p:nvSpPr>
          <p:spPr>
            <a:xfrm>
              <a:off x="2414709"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8" name="pl218"/>
            <p:cNvSpPr/>
            <p:nvPr/>
          </p:nvSpPr>
          <p:spPr>
            <a:xfrm>
              <a:off x="2414709"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9" name="pl219"/>
            <p:cNvSpPr/>
            <p:nvPr/>
          </p:nvSpPr>
          <p:spPr>
            <a:xfrm>
              <a:off x="2414709"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0" name="pl220"/>
            <p:cNvSpPr/>
            <p:nvPr/>
          </p:nvSpPr>
          <p:spPr>
            <a:xfrm>
              <a:off x="2414709"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1" name="pl221"/>
            <p:cNvSpPr/>
            <p:nvPr/>
          </p:nvSpPr>
          <p:spPr>
            <a:xfrm>
              <a:off x="2414709"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2488015" y="5146890"/>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231" name="pl231"/>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40651" cap="flat">
              <a:solidFill>
                <a:srgbClr val="BEBEBE">
                  <a:alpha val="69803"/>
                </a:srgbClr>
              </a:solidFill>
              <a:prstDash val="solid"/>
              <a:round/>
            </a:ln>
          </p:spPr>
          <p:txBody>
            <a:bodyPr/>
            <a:lstStyle/>
            <a:p/>
          </p:txBody>
        </p:sp>
        <p:sp>
          <p:nvSpPr>
            <p:cNvPr id="232" name="pl232"/>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35231" cap="flat">
              <a:solidFill>
                <a:srgbClr val="BEBEBE">
                  <a:alpha val="69803"/>
                </a:srgbClr>
              </a:solidFill>
              <a:prstDash val="solid"/>
              <a:round/>
            </a:ln>
          </p:spPr>
          <p:txBody>
            <a:bodyPr/>
            <a:lstStyle/>
            <a:p/>
          </p:txBody>
        </p:sp>
        <p:sp>
          <p:nvSpPr>
            <p:cNvPr id="233" name="pl233"/>
            <p:cNvSpPr/>
            <p:nvPr/>
          </p:nvSpPr>
          <p:spPr>
            <a:xfrm>
              <a:off x="2488015" y="5146890"/>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234" name="pl234"/>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40651" cap="flat">
              <a:solidFill>
                <a:srgbClr val="000000">
                  <a:alpha val="100000"/>
                </a:srgbClr>
              </a:solidFill>
              <a:prstDash val="solid"/>
              <a:round/>
            </a:ln>
          </p:spPr>
          <p:txBody>
            <a:bodyPr/>
            <a:lstStyle/>
            <a:p/>
          </p:txBody>
        </p:sp>
        <p:sp>
          <p:nvSpPr>
            <p:cNvPr id="235" name="pl235"/>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35231" cap="flat">
              <a:solidFill>
                <a:srgbClr val="80BD41">
                  <a:alpha val="100000"/>
                </a:srgbClr>
              </a:solidFill>
              <a:prstDash val="solid"/>
              <a:round/>
            </a:ln>
          </p:spPr>
          <p:txBody>
            <a:bodyPr/>
            <a:lstStyle/>
            <a:p/>
          </p:txBody>
        </p:sp>
        <p:sp>
          <p:nvSpPr>
            <p:cNvPr id="236" name="pl236"/>
            <p:cNvSpPr/>
            <p:nvPr/>
          </p:nvSpPr>
          <p:spPr>
            <a:xfrm>
              <a:off x="2414709"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37" name="tx237"/>
            <p:cNvSpPr/>
            <p:nvPr/>
          </p:nvSpPr>
          <p:spPr>
            <a:xfrm>
              <a:off x="2457886" y="50075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38" name="tx238"/>
            <p:cNvSpPr/>
            <p:nvPr/>
          </p:nvSpPr>
          <p:spPr>
            <a:xfrm>
              <a:off x="2667332"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9" name="tx239"/>
            <p:cNvSpPr/>
            <p:nvPr/>
          </p:nvSpPr>
          <p:spPr>
            <a:xfrm>
              <a:off x="2828589" y="52294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40" name="tx240"/>
            <p:cNvSpPr/>
            <p:nvPr/>
          </p:nvSpPr>
          <p:spPr>
            <a:xfrm>
              <a:off x="3068164"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1" name="tx241"/>
            <p:cNvSpPr/>
            <p:nvPr/>
          </p:nvSpPr>
          <p:spPr>
            <a:xfrm>
              <a:off x="3277610"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2" name="tx242"/>
            <p:cNvSpPr/>
            <p:nvPr/>
          </p:nvSpPr>
          <p:spPr>
            <a:xfrm>
              <a:off x="3487056"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3" name="tx243"/>
            <p:cNvSpPr/>
            <p:nvPr/>
          </p:nvSpPr>
          <p:spPr>
            <a:xfrm>
              <a:off x="3696502"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4" name="tx244"/>
            <p:cNvSpPr/>
            <p:nvPr/>
          </p:nvSpPr>
          <p:spPr>
            <a:xfrm>
              <a:off x="3905948"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5" name="rc245"/>
            <p:cNvSpPr/>
            <p:nvPr/>
          </p:nvSpPr>
          <p:spPr>
            <a:xfrm>
              <a:off x="4097032" y="874964"/>
              <a:ext cx="1612733" cy="1019640"/>
            </a:xfrm>
            <a:prstGeom prst="rect">
              <a:avLst/>
            </a:prstGeom>
            <a:solidFill>
              <a:srgbClr val="EBEBEB">
                <a:alpha val="100000"/>
              </a:srgbClr>
            </a:solidFill>
          </p:spPr>
          <p:txBody>
            <a:bodyPr/>
            <a:lstStyle/>
            <a:p/>
          </p:txBody>
        </p:sp>
        <p:sp>
          <p:nvSpPr>
            <p:cNvPr id="246" name="pl246"/>
            <p:cNvSpPr/>
            <p:nvPr/>
          </p:nvSpPr>
          <p:spPr>
            <a:xfrm>
              <a:off x="4097032"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7" name="pl247"/>
            <p:cNvSpPr/>
            <p:nvPr/>
          </p:nvSpPr>
          <p:spPr>
            <a:xfrm>
              <a:off x="4097032"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8" name="pl248"/>
            <p:cNvSpPr/>
            <p:nvPr/>
          </p:nvSpPr>
          <p:spPr>
            <a:xfrm>
              <a:off x="4097032"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9" name="pl249"/>
            <p:cNvSpPr/>
            <p:nvPr/>
          </p:nvSpPr>
          <p:spPr>
            <a:xfrm>
              <a:off x="4097032"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0" name="pl250"/>
            <p:cNvSpPr/>
            <p:nvPr/>
          </p:nvSpPr>
          <p:spPr>
            <a:xfrm>
              <a:off x="4097032"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1" name="pl251"/>
            <p:cNvSpPr/>
            <p:nvPr/>
          </p:nvSpPr>
          <p:spPr>
            <a:xfrm>
              <a:off x="4097032"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2" name="pl252"/>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4170338" y="1234645"/>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261" name="pl261"/>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40651" cap="flat">
              <a:solidFill>
                <a:srgbClr val="BEBEBE">
                  <a:alpha val="69803"/>
                </a:srgbClr>
              </a:solidFill>
              <a:prstDash val="solid"/>
              <a:round/>
            </a:ln>
          </p:spPr>
          <p:txBody>
            <a:bodyPr/>
            <a:lstStyle/>
            <a:p/>
          </p:txBody>
        </p:sp>
        <p:sp>
          <p:nvSpPr>
            <p:cNvPr id="262" name="pl262"/>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35231" cap="flat">
              <a:solidFill>
                <a:srgbClr val="BEBEBE">
                  <a:alpha val="69803"/>
                </a:srgbClr>
              </a:solidFill>
              <a:prstDash val="solid"/>
              <a:round/>
            </a:ln>
          </p:spPr>
          <p:txBody>
            <a:bodyPr/>
            <a:lstStyle/>
            <a:p/>
          </p:txBody>
        </p:sp>
        <p:sp>
          <p:nvSpPr>
            <p:cNvPr id="263" name="pl263"/>
            <p:cNvSpPr/>
            <p:nvPr/>
          </p:nvSpPr>
          <p:spPr>
            <a:xfrm>
              <a:off x="4170338" y="1234645"/>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264" name="pl264"/>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40651" cap="flat">
              <a:solidFill>
                <a:srgbClr val="000000">
                  <a:alpha val="100000"/>
                </a:srgbClr>
              </a:solidFill>
              <a:prstDash val="solid"/>
              <a:round/>
            </a:ln>
          </p:spPr>
          <p:txBody>
            <a:bodyPr/>
            <a:lstStyle/>
            <a:p/>
          </p:txBody>
        </p:sp>
        <p:sp>
          <p:nvSpPr>
            <p:cNvPr id="265" name="pl265"/>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35231" cap="flat">
              <a:solidFill>
                <a:srgbClr val="80BD41">
                  <a:alpha val="100000"/>
                </a:srgbClr>
              </a:solidFill>
              <a:prstDash val="solid"/>
              <a:round/>
            </a:ln>
          </p:spPr>
          <p:txBody>
            <a:bodyPr/>
            <a:lstStyle/>
            <a:p/>
          </p:txBody>
        </p:sp>
        <p:sp>
          <p:nvSpPr>
            <p:cNvPr id="266" name="pl266"/>
            <p:cNvSpPr/>
            <p:nvPr/>
          </p:nvSpPr>
          <p:spPr>
            <a:xfrm>
              <a:off x="4097032"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7" name="tx267"/>
            <p:cNvSpPr/>
            <p:nvPr/>
          </p:nvSpPr>
          <p:spPr>
            <a:xfrm>
              <a:off x="4140208" y="1043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8" name="tx268"/>
            <p:cNvSpPr/>
            <p:nvPr/>
          </p:nvSpPr>
          <p:spPr>
            <a:xfrm>
              <a:off x="4349654"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9" name="tx269"/>
            <p:cNvSpPr/>
            <p:nvPr/>
          </p:nvSpPr>
          <p:spPr>
            <a:xfrm>
              <a:off x="4541041"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0" name="tx270"/>
            <p:cNvSpPr/>
            <p:nvPr/>
          </p:nvSpPr>
          <p:spPr>
            <a:xfrm>
              <a:off x="4750487"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71" name="tx271"/>
            <p:cNvSpPr/>
            <p:nvPr/>
          </p:nvSpPr>
          <p:spPr>
            <a:xfrm>
              <a:off x="4959933" y="11605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72" name="tx272"/>
            <p:cNvSpPr/>
            <p:nvPr/>
          </p:nvSpPr>
          <p:spPr>
            <a:xfrm>
              <a:off x="5169379"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3" name="tx273"/>
            <p:cNvSpPr/>
            <p:nvPr/>
          </p:nvSpPr>
          <p:spPr>
            <a:xfrm>
              <a:off x="5378824"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4" name="tx274"/>
            <p:cNvSpPr/>
            <p:nvPr/>
          </p:nvSpPr>
          <p:spPr>
            <a:xfrm>
              <a:off x="5588270"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5" name="rc275"/>
            <p:cNvSpPr/>
            <p:nvPr/>
          </p:nvSpPr>
          <p:spPr>
            <a:xfrm>
              <a:off x="4097032" y="2179046"/>
              <a:ext cx="1612733" cy="1019640"/>
            </a:xfrm>
            <a:prstGeom prst="rect">
              <a:avLst/>
            </a:prstGeom>
            <a:solidFill>
              <a:srgbClr val="EBEBEB">
                <a:alpha val="100000"/>
              </a:srgbClr>
            </a:solidFill>
          </p:spPr>
          <p:txBody>
            <a:bodyPr/>
            <a:lstStyle/>
            <a:p/>
          </p:txBody>
        </p:sp>
        <p:sp>
          <p:nvSpPr>
            <p:cNvPr id="276" name="pl276"/>
            <p:cNvSpPr/>
            <p:nvPr/>
          </p:nvSpPr>
          <p:spPr>
            <a:xfrm>
              <a:off x="4097032"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7" name="pl277"/>
            <p:cNvSpPr/>
            <p:nvPr/>
          </p:nvSpPr>
          <p:spPr>
            <a:xfrm>
              <a:off x="4097032"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8" name="pl278"/>
            <p:cNvSpPr/>
            <p:nvPr/>
          </p:nvSpPr>
          <p:spPr>
            <a:xfrm>
              <a:off x="4097032"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9" name="pl279"/>
            <p:cNvSpPr/>
            <p:nvPr/>
          </p:nvSpPr>
          <p:spPr>
            <a:xfrm>
              <a:off x="4097032"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0" name="pl280"/>
            <p:cNvSpPr/>
            <p:nvPr/>
          </p:nvSpPr>
          <p:spPr>
            <a:xfrm>
              <a:off x="4097032"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1" name="pl281"/>
            <p:cNvSpPr/>
            <p:nvPr/>
          </p:nvSpPr>
          <p:spPr>
            <a:xfrm>
              <a:off x="4097032"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2" name="pl28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4170338" y="2538727"/>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291" name="pl291"/>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40651" cap="flat">
              <a:solidFill>
                <a:srgbClr val="BEBEBE">
                  <a:alpha val="69803"/>
                </a:srgbClr>
              </a:solidFill>
              <a:prstDash val="solid"/>
              <a:round/>
            </a:ln>
          </p:spPr>
          <p:txBody>
            <a:bodyPr/>
            <a:lstStyle/>
            <a:p/>
          </p:txBody>
        </p:sp>
        <p:sp>
          <p:nvSpPr>
            <p:cNvPr id="292" name="pl292"/>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35231" cap="flat">
              <a:solidFill>
                <a:srgbClr val="BEBEBE">
                  <a:alpha val="69803"/>
                </a:srgbClr>
              </a:solidFill>
              <a:prstDash val="solid"/>
              <a:round/>
            </a:ln>
          </p:spPr>
          <p:txBody>
            <a:bodyPr/>
            <a:lstStyle/>
            <a:p/>
          </p:txBody>
        </p:sp>
        <p:sp>
          <p:nvSpPr>
            <p:cNvPr id="293" name="pl293"/>
            <p:cNvSpPr/>
            <p:nvPr/>
          </p:nvSpPr>
          <p:spPr>
            <a:xfrm>
              <a:off x="4170338" y="2538727"/>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294" name="pl294"/>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40651" cap="flat">
              <a:solidFill>
                <a:srgbClr val="000000">
                  <a:alpha val="100000"/>
                </a:srgbClr>
              </a:solidFill>
              <a:prstDash val="solid"/>
              <a:round/>
            </a:ln>
          </p:spPr>
          <p:txBody>
            <a:bodyPr/>
            <a:lstStyle/>
            <a:p/>
          </p:txBody>
        </p:sp>
        <p:sp>
          <p:nvSpPr>
            <p:cNvPr id="295" name="pl295"/>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35231" cap="flat">
              <a:solidFill>
                <a:srgbClr val="80BD41">
                  <a:alpha val="100000"/>
                </a:srgbClr>
              </a:solidFill>
              <a:prstDash val="solid"/>
              <a:round/>
            </a:ln>
          </p:spPr>
          <p:txBody>
            <a:bodyPr/>
            <a:lstStyle/>
            <a:p/>
          </p:txBody>
        </p:sp>
        <p:sp>
          <p:nvSpPr>
            <p:cNvPr id="296" name="pl296"/>
            <p:cNvSpPr/>
            <p:nvPr/>
          </p:nvSpPr>
          <p:spPr>
            <a:xfrm>
              <a:off x="4097032"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97" name="tx297"/>
            <p:cNvSpPr/>
            <p:nvPr/>
          </p:nvSpPr>
          <p:spPr>
            <a:xfrm>
              <a:off x="4122149" y="24776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8" name="tx298"/>
            <p:cNvSpPr/>
            <p:nvPr/>
          </p:nvSpPr>
          <p:spPr>
            <a:xfrm>
              <a:off x="4349654"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9" name="tx299"/>
            <p:cNvSpPr/>
            <p:nvPr/>
          </p:nvSpPr>
          <p:spPr>
            <a:xfrm>
              <a:off x="4541041" y="24515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0" name="tx300"/>
            <p:cNvSpPr/>
            <p:nvPr/>
          </p:nvSpPr>
          <p:spPr>
            <a:xfrm>
              <a:off x="4750487"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01" name="tx301"/>
            <p:cNvSpPr/>
            <p:nvPr/>
          </p:nvSpPr>
          <p:spPr>
            <a:xfrm>
              <a:off x="4929803" y="263433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02" name="tx302"/>
            <p:cNvSpPr/>
            <p:nvPr/>
          </p:nvSpPr>
          <p:spPr>
            <a:xfrm>
              <a:off x="5139249" y="297378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303" name="tx303"/>
            <p:cNvSpPr/>
            <p:nvPr/>
          </p:nvSpPr>
          <p:spPr>
            <a:xfrm>
              <a:off x="5378824" y="25298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4" name="tx304"/>
            <p:cNvSpPr/>
            <p:nvPr/>
          </p:nvSpPr>
          <p:spPr>
            <a:xfrm>
              <a:off x="5588270" y="25298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5" name="rc305"/>
            <p:cNvSpPr/>
            <p:nvPr/>
          </p:nvSpPr>
          <p:spPr>
            <a:xfrm>
              <a:off x="4097032" y="3483127"/>
              <a:ext cx="1612733" cy="1019640"/>
            </a:xfrm>
            <a:prstGeom prst="rect">
              <a:avLst/>
            </a:prstGeom>
            <a:solidFill>
              <a:srgbClr val="EBEBEB">
                <a:alpha val="100000"/>
              </a:srgbClr>
            </a:solidFill>
          </p:spPr>
          <p:txBody>
            <a:bodyPr/>
            <a:lstStyle/>
            <a:p/>
          </p:txBody>
        </p:sp>
        <p:sp>
          <p:nvSpPr>
            <p:cNvPr id="306" name="pl306"/>
            <p:cNvSpPr/>
            <p:nvPr/>
          </p:nvSpPr>
          <p:spPr>
            <a:xfrm>
              <a:off x="4097032"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7" name="pl307"/>
            <p:cNvSpPr/>
            <p:nvPr/>
          </p:nvSpPr>
          <p:spPr>
            <a:xfrm>
              <a:off x="4097032"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8" name="pl308"/>
            <p:cNvSpPr/>
            <p:nvPr/>
          </p:nvSpPr>
          <p:spPr>
            <a:xfrm>
              <a:off x="4097032"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9" name="pl309"/>
            <p:cNvSpPr/>
            <p:nvPr/>
          </p:nvSpPr>
          <p:spPr>
            <a:xfrm>
              <a:off x="4097032"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0" name="pl310"/>
            <p:cNvSpPr/>
            <p:nvPr/>
          </p:nvSpPr>
          <p:spPr>
            <a:xfrm>
              <a:off x="4097032"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1" name="pl311"/>
            <p:cNvSpPr/>
            <p:nvPr/>
          </p:nvSpPr>
          <p:spPr>
            <a:xfrm>
              <a:off x="4097032"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2" name="pl312"/>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4170338" y="3842808"/>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321" name="pl321"/>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40651" cap="flat">
              <a:solidFill>
                <a:srgbClr val="BEBEBE">
                  <a:alpha val="69803"/>
                </a:srgbClr>
              </a:solidFill>
              <a:prstDash val="solid"/>
              <a:round/>
            </a:ln>
          </p:spPr>
          <p:txBody>
            <a:bodyPr/>
            <a:lstStyle/>
            <a:p/>
          </p:txBody>
        </p:sp>
        <p:sp>
          <p:nvSpPr>
            <p:cNvPr id="322" name="pl322"/>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35231" cap="flat">
              <a:solidFill>
                <a:srgbClr val="BEBEBE">
                  <a:alpha val="69803"/>
                </a:srgbClr>
              </a:solidFill>
              <a:prstDash val="solid"/>
              <a:round/>
            </a:ln>
          </p:spPr>
          <p:txBody>
            <a:bodyPr/>
            <a:lstStyle/>
            <a:p/>
          </p:txBody>
        </p:sp>
        <p:sp>
          <p:nvSpPr>
            <p:cNvPr id="323" name="pl323"/>
            <p:cNvSpPr/>
            <p:nvPr/>
          </p:nvSpPr>
          <p:spPr>
            <a:xfrm>
              <a:off x="4170338" y="3842808"/>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324" name="pl324"/>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40651" cap="flat">
              <a:solidFill>
                <a:srgbClr val="000000">
                  <a:alpha val="100000"/>
                </a:srgbClr>
              </a:solidFill>
              <a:prstDash val="solid"/>
              <a:round/>
            </a:ln>
          </p:spPr>
          <p:txBody>
            <a:bodyPr/>
            <a:lstStyle/>
            <a:p/>
          </p:txBody>
        </p:sp>
        <p:sp>
          <p:nvSpPr>
            <p:cNvPr id="325" name="pl325"/>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35231" cap="flat">
              <a:solidFill>
                <a:srgbClr val="80BD41">
                  <a:alpha val="100000"/>
                </a:srgbClr>
              </a:solidFill>
              <a:prstDash val="solid"/>
              <a:round/>
            </a:ln>
          </p:spPr>
          <p:txBody>
            <a:bodyPr/>
            <a:lstStyle/>
            <a:p/>
          </p:txBody>
        </p:sp>
        <p:sp>
          <p:nvSpPr>
            <p:cNvPr id="326" name="pl326"/>
            <p:cNvSpPr/>
            <p:nvPr/>
          </p:nvSpPr>
          <p:spPr>
            <a:xfrm>
              <a:off x="4097032"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27" name="tx327"/>
            <p:cNvSpPr/>
            <p:nvPr/>
          </p:nvSpPr>
          <p:spPr>
            <a:xfrm>
              <a:off x="4140208" y="3703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8" name="tx328"/>
            <p:cNvSpPr/>
            <p:nvPr/>
          </p:nvSpPr>
          <p:spPr>
            <a:xfrm>
              <a:off x="4349654"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9" name="tx329"/>
            <p:cNvSpPr/>
            <p:nvPr/>
          </p:nvSpPr>
          <p:spPr>
            <a:xfrm>
              <a:off x="4559100"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0" name="tx330"/>
            <p:cNvSpPr/>
            <p:nvPr/>
          </p:nvSpPr>
          <p:spPr>
            <a:xfrm>
              <a:off x="4750487"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1" name="tx331"/>
            <p:cNvSpPr/>
            <p:nvPr/>
          </p:nvSpPr>
          <p:spPr>
            <a:xfrm>
              <a:off x="4959933" y="37425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2" name="tx332"/>
            <p:cNvSpPr/>
            <p:nvPr/>
          </p:nvSpPr>
          <p:spPr>
            <a:xfrm>
              <a:off x="5169379"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3" name="tx333"/>
            <p:cNvSpPr/>
            <p:nvPr/>
          </p:nvSpPr>
          <p:spPr>
            <a:xfrm>
              <a:off x="5378824"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4" name="tx334"/>
            <p:cNvSpPr/>
            <p:nvPr/>
          </p:nvSpPr>
          <p:spPr>
            <a:xfrm>
              <a:off x="5588270" y="3768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35" name="rc335"/>
            <p:cNvSpPr/>
            <p:nvPr/>
          </p:nvSpPr>
          <p:spPr>
            <a:xfrm>
              <a:off x="4097032" y="4787209"/>
              <a:ext cx="1612733" cy="1019640"/>
            </a:xfrm>
            <a:prstGeom prst="rect">
              <a:avLst/>
            </a:prstGeom>
            <a:solidFill>
              <a:srgbClr val="EBEBEB">
                <a:alpha val="100000"/>
              </a:srgbClr>
            </a:solidFill>
          </p:spPr>
          <p:txBody>
            <a:bodyPr/>
            <a:lstStyle/>
            <a:p/>
          </p:txBody>
        </p:sp>
        <p:sp>
          <p:nvSpPr>
            <p:cNvPr id="336" name="pl336"/>
            <p:cNvSpPr/>
            <p:nvPr/>
          </p:nvSpPr>
          <p:spPr>
            <a:xfrm>
              <a:off x="4097032"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7" name="pl337"/>
            <p:cNvSpPr/>
            <p:nvPr/>
          </p:nvSpPr>
          <p:spPr>
            <a:xfrm>
              <a:off x="4097032"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8" name="pl338"/>
            <p:cNvSpPr/>
            <p:nvPr/>
          </p:nvSpPr>
          <p:spPr>
            <a:xfrm>
              <a:off x="4097032"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9" name="pl339"/>
            <p:cNvSpPr/>
            <p:nvPr/>
          </p:nvSpPr>
          <p:spPr>
            <a:xfrm>
              <a:off x="4097032"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0" name="pl340"/>
            <p:cNvSpPr/>
            <p:nvPr/>
          </p:nvSpPr>
          <p:spPr>
            <a:xfrm>
              <a:off x="4097032"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1" name="pl341"/>
            <p:cNvSpPr/>
            <p:nvPr/>
          </p:nvSpPr>
          <p:spPr>
            <a:xfrm>
              <a:off x="4097032"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2" name="pl342"/>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4170338" y="5146890"/>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351" name="pl351"/>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40651" cap="flat">
              <a:solidFill>
                <a:srgbClr val="BEBEBE">
                  <a:alpha val="69803"/>
                </a:srgbClr>
              </a:solidFill>
              <a:prstDash val="solid"/>
              <a:round/>
            </a:ln>
          </p:spPr>
          <p:txBody>
            <a:bodyPr/>
            <a:lstStyle/>
            <a:p/>
          </p:txBody>
        </p:sp>
        <p:sp>
          <p:nvSpPr>
            <p:cNvPr id="352" name="pl352"/>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35231" cap="flat">
              <a:solidFill>
                <a:srgbClr val="BEBEBE">
                  <a:alpha val="69803"/>
                </a:srgbClr>
              </a:solidFill>
              <a:prstDash val="solid"/>
              <a:round/>
            </a:ln>
          </p:spPr>
          <p:txBody>
            <a:bodyPr/>
            <a:lstStyle/>
            <a:p/>
          </p:txBody>
        </p:sp>
        <p:sp>
          <p:nvSpPr>
            <p:cNvPr id="353" name="pl353"/>
            <p:cNvSpPr/>
            <p:nvPr/>
          </p:nvSpPr>
          <p:spPr>
            <a:xfrm>
              <a:off x="4170338" y="5146890"/>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354" name="pl354"/>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40651" cap="flat">
              <a:solidFill>
                <a:srgbClr val="000000">
                  <a:alpha val="100000"/>
                </a:srgbClr>
              </a:solidFill>
              <a:prstDash val="solid"/>
              <a:round/>
            </a:ln>
          </p:spPr>
          <p:txBody>
            <a:bodyPr/>
            <a:lstStyle/>
            <a:p/>
          </p:txBody>
        </p:sp>
        <p:sp>
          <p:nvSpPr>
            <p:cNvPr id="355" name="pl355"/>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35231" cap="flat">
              <a:solidFill>
                <a:srgbClr val="80BD41">
                  <a:alpha val="100000"/>
                </a:srgbClr>
              </a:solidFill>
              <a:prstDash val="solid"/>
              <a:round/>
            </a:ln>
          </p:spPr>
          <p:txBody>
            <a:bodyPr/>
            <a:lstStyle/>
            <a:p/>
          </p:txBody>
        </p:sp>
        <p:sp>
          <p:nvSpPr>
            <p:cNvPr id="356" name="pl356"/>
            <p:cNvSpPr/>
            <p:nvPr/>
          </p:nvSpPr>
          <p:spPr>
            <a:xfrm>
              <a:off x="4097032"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57" name="tx357"/>
            <p:cNvSpPr/>
            <p:nvPr/>
          </p:nvSpPr>
          <p:spPr>
            <a:xfrm>
              <a:off x="4140208" y="50075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58" name="tx358"/>
            <p:cNvSpPr/>
            <p:nvPr/>
          </p:nvSpPr>
          <p:spPr>
            <a:xfrm>
              <a:off x="4349654"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9" name="tx359"/>
            <p:cNvSpPr/>
            <p:nvPr/>
          </p:nvSpPr>
          <p:spPr>
            <a:xfrm>
              <a:off x="4559100" y="49944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0" name="tx360"/>
            <p:cNvSpPr/>
            <p:nvPr/>
          </p:nvSpPr>
          <p:spPr>
            <a:xfrm>
              <a:off x="4750487" y="50336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1" name="tx361"/>
            <p:cNvSpPr/>
            <p:nvPr/>
          </p:nvSpPr>
          <p:spPr>
            <a:xfrm>
              <a:off x="4959933" y="50336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2" name="tx362"/>
            <p:cNvSpPr/>
            <p:nvPr/>
          </p:nvSpPr>
          <p:spPr>
            <a:xfrm>
              <a:off x="5169379" y="50336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3" name="tx363"/>
            <p:cNvSpPr/>
            <p:nvPr/>
          </p:nvSpPr>
          <p:spPr>
            <a:xfrm>
              <a:off x="5396884"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4" name="tx364"/>
            <p:cNvSpPr/>
            <p:nvPr/>
          </p:nvSpPr>
          <p:spPr>
            <a:xfrm>
              <a:off x="5588270" y="50466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5" name="rc365"/>
            <p:cNvSpPr/>
            <p:nvPr/>
          </p:nvSpPr>
          <p:spPr>
            <a:xfrm>
              <a:off x="5779354" y="874964"/>
              <a:ext cx="1612733" cy="1019640"/>
            </a:xfrm>
            <a:prstGeom prst="rect">
              <a:avLst/>
            </a:prstGeom>
            <a:solidFill>
              <a:srgbClr val="EBEBEB">
                <a:alpha val="100000"/>
              </a:srgbClr>
            </a:solidFill>
          </p:spPr>
          <p:txBody>
            <a:bodyPr/>
            <a:lstStyle/>
            <a:p/>
          </p:txBody>
        </p:sp>
        <p:sp>
          <p:nvSpPr>
            <p:cNvPr id="366" name="pl366"/>
            <p:cNvSpPr/>
            <p:nvPr/>
          </p:nvSpPr>
          <p:spPr>
            <a:xfrm>
              <a:off x="5779354"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7" name="pl367"/>
            <p:cNvSpPr/>
            <p:nvPr/>
          </p:nvSpPr>
          <p:spPr>
            <a:xfrm>
              <a:off x="5779354"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8" name="pl368"/>
            <p:cNvSpPr/>
            <p:nvPr/>
          </p:nvSpPr>
          <p:spPr>
            <a:xfrm>
              <a:off x="5779354"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9" name="pl369"/>
            <p:cNvSpPr/>
            <p:nvPr/>
          </p:nvSpPr>
          <p:spPr>
            <a:xfrm>
              <a:off x="5779354"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0" name="pl370"/>
            <p:cNvSpPr/>
            <p:nvPr/>
          </p:nvSpPr>
          <p:spPr>
            <a:xfrm>
              <a:off x="5779354"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1" name="pl371"/>
            <p:cNvSpPr/>
            <p:nvPr/>
          </p:nvSpPr>
          <p:spPr>
            <a:xfrm>
              <a:off x="5779354"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2" name="pl372"/>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5852660" y="1234645"/>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381" name="pl381"/>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40651" cap="flat">
              <a:solidFill>
                <a:srgbClr val="BEBEBE">
                  <a:alpha val="69803"/>
                </a:srgbClr>
              </a:solidFill>
              <a:prstDash val="solid"/>
              <a:round/>
            </a:ln>
          </p:spPr>
          <p:txBody>
            <a:bodyPr/>
            <a:lstStyle/>
            <a:p/>
          </p:txBody>
        </p:sp>
        <p:sp>
          <p:nvSpPr>
            <p:cNvPr id="382" name="pl382"/>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35231" cap="flat">
              <a:solidFill>
                <a:srgbClr val="BEBEBE">
                  <a:alpha val="69803"/>
                </a:srgbClr>
              </a:solidFill>
              <a:prstDash val="solid"/>
              <a:round/>
            </a:ln>
          </p:spPr>
          <p:txBody>
            <a:bodyPr/>
            <a:lstStyle/>
            <a:p/>
          </p:txBody>
        </p:sp>
        <p:sp>
          <p:nvSpPr>
            <p:cNvPr id="383" name="pl383"/>
            <p:cNvSpPr/>
            <p:nvPr/>
          </p:nvSpPr>
          <p:spPr>
            <a:xfrm>
              <a:off x="5852660" y="1234645"/>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384" name="pl384"/>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40651" cap="flat">
              <a:solidFill>
                <a:srgbClr val="000000">
                  <a:alpha val="100000"/>
                </a:srgbClr>
              </a:solidFill>
              <a:prstDash val="solid"/>
              <a:round/>
            </a:ln>
          </p:spPr>
          <p:txBody>
            <a:bodyPr/>
            <a:lstStyle/>
            <a:p/>
          </p:txBody>
        </p:sp>
        <p:sp>
          <p:nvSpPr>
            <p:cNvPr id="385" name="pl385"/>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35231" cap="flat">
              <a:solidFill>
                <a:srgbClr val="80BD41">
                  <a:alpha val="100000"/>
                </a:srgbClr>
              </a:solidFill>
              <a:prstDash val="solid"/>
              <a:round/>
            </a:ln>
          </p:spPr>
          <p:txBody>
            <a:bodyPr/>
            <a:lstStyle/>
            <a:p/>
          </p:txBody>
        </p:sp>
        <p:sp>
          <p:nvSpPr>
            <p:cNvPr id="386" name="pl386"/>
            <p:cNvSpPr/>
            <p:nvPr/>
          </p:nvSpPr>
          <p:spPr>
            <a:xfrm>
              <a:off x="5779354"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87" name="tx387"/>
            <p:cNvSpPr/>
            <p:nvPr/>
          </p:nvSpPr>
          <p:spPr>
            <a:xfrm>
              <a:off x="5804472"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8" name="tx388"/>
            <p:cNvSpPr/>
            <p:nvPr/>
          </p:nvSpPr>
          <p:spPr>
            <a:xfrm>
              <a:off x="6031977"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9" name="tx389"/>
            <p:cNvSpPr/>
            <p:nvPr/>
          </p:nvSpPr>
          <p:spPr>
            <a:xfrm>
              <a:off x="6193234" y="135636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390" name="tx390"/>
            <p:cNvSpPr/>
            <p:nvPr/>
          </p:nvSpPr>
          <p:spPr>
            <a:xfrm>
              <a:off x="6402680" y="13041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91" name="tx391"/>
            <p:cNvSpPr/>
            <p:nvPr/>
          </p:nvSpPr>
          <p:spPr>
            <a:xfrm>
              <a:off x="6612126" y="12910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92" name="tx392"/>
            <p:cNvSpPr/>
            <p:nvPr/>
          </p:nvSpPr>
          <p:spPr>
            <a:xfrm>
              <a:off x="6821572" y="127803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93" name="tx393"/>
            <p:cNvSpPr/>
            <p:nvPr/>
          </p:nvSpPr>
          <p:spPr>
            <a:xfrm>
              <a:off x="7031018" y="123886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94" name="tx394"/>
            <p:cNvSpPr/>
            <p:nvPr/>
          </p:nvSpPr>
          <p:spPr>
            <a:xfrm>
              <a:off x="7240463" y="13041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95" name="rc395"/>
            <p:cNvSpPr/>
            <p:nvPr/>
          </p:nvSpPr>
          <p:spPr>
            <a:xfrm>
              <a:off x="5779354" y="2179046"/>
              <a:ext cx="1612733" cy="1019640"/>
            </a:xfrm>
            <a:prstGeom prst="rect">
              <a:avLst/>
            </a:prstGeom>
            <a:solidFill>
              <a:srgbClr val="EBEBEB">
                <a:alpha val="100000"/>
              </a:srgbClr>
            </a:solidFill>
          </p:spPr>
          <p:txBody>
            <a:bodyPr/>
            <a:lstStyle/>
            <a:p/>
          </p:txBody>
        </p:sp>
        <p:sp>
          <p:nvSpPr>
            <p:cNvPr id="396" name="pl396"/>
            <p:cNvSpPr/>
            <p:nvPr/>
          </p:nvSpPr>
          <p:spPr>
            <a:xfrm>
              <a:off x="5779354"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7" name="pl397"/>
            <p:cNvSpPr/>
            <p:nvPr/>
          </p:nvSpPr>
          <p:spPr>
            <a:xfrm>
              <a:off x="5779354"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8" name="pl398"/>
            <p:cNvSpPr/>
            <p:nvPr/>
          </p:nvSpPr>
          <p:spPr>
            <a:xfrm>
              <a:off x="5779354"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9" name="pl399"/>
            <p:cNvSpPr/>
            <p:nvPr/>
          </p:nvSpPr>
          <p:spPr>
            <a:xfrm>
              <a:off x="5779354"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0" name="pl400"/>
            <p:cNvSpPr/>
            <p:nvPr/>
          </p:nvSpPr>
          <p:spPr>
            <a:xfrm>
              <a:off x="5779354"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1" name="pl401"/>
            <p:cNvSpPr/>
            <p:nvPr/>
          </p:nvSpPr>
          <p:spPr>
            <a:xfrm>
              <a:off x="5779354"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2" name="pl402"/>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5852660" y="2538727"/>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411" name="pl411"/>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40651" cap="flat">
              <a:solidFill>
                <a:srgbClr val="BEBEBE">
                  <a:alpha val="69803"/>
                </a:srgbClr>
              </a:solidFill>
              <a:prstDash val="solid"/>
              <a:round/>
            </a:ln>
          </p:spPr>
          <p:txBody>
            <a:bodyPr/>
            <a:lstStyle/>
            <a:p/>
          </p:txBody>
        </p:sp>
        <p:sp>
          <p:nvSpPr>
            <p:cNvPr id="412" name="pl412"/>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35231" cap="flat">
              <a:solidFill>
                <a:srgbClr val="BEBEBE">
                  <a:alpha val="69803"/>
                </a:srgbClr>
              </a:solidFill>
              <a:prstDash val="solid"/>
              <a:round/>
            </a:ln>
          </p:spPr>
          <p:txBody>
            <a:bodyPr/>
            <a:lstStyle/>
            <a:p/>
          </p:txBody>
        </p:sp>
        <p:sp>
          <p:nvSpPr>
            <p:cNvPr id="413" name="pl413"/>
            <p:cNvSpPr/>
            <p:nvPr/>
          </p:nvSpPr>
          <p:spPr>
            <a:xfrm>
              <a:off x="5852660" y="2538727"/>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414" name="pl414"/>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40651" cap="flat">
              <a:solidFill>
                <a:srgbClr val="000000">
                  <a:alpha val="100000"/>
                </a:srgbClr>
              </a:solidFill>
              <a:prstDash val="solid"/>
              <a:round/>
            </a:ln>
          </p:spPr>
          <p:txBody>
            <a:bodyPr/>
            <a:lstStyle/>
            <a:p/>
          </p:txBody>
        </p:sp>
        <p:sp>
          <p:nvSpPr>
            <p:cNvPr id="415" name="pl415"/>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35231" cap="flat">
              <a:solidFill>
                <a:srgbClr val="80BD41">
                  <a:alpha val="100000"/>
                </a:srgbClr>
              </a:solidFill>
              <a:prstDash val="solid"/>
              <a:round/>
            </a:ln>
          </p:spPr>
          <p:txBody>
            <a:bodyPr/>
            <a:lstStyle/>
            <a:p/>
          </p:txBody>
        </p:sp>
        <p:sp>
          <p:nvSpPr>
            <p:cNvPr id="416" name="pl416"/>
            <p:cNvSpPr/>
            <p:nvPr/>
          </p:nvSpPr>
          <p:spPr>
            <a:xfrm>
              <a:off x="5779354"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17" name="tx417"/>
            <p:cNvSpPr/>
            <p:nvPr/>
          </p:nvSpPr>
          <p:spPr>
            <a:xfrm>
              <a:off x="5804472"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18" name="tx418"/>
            <p:cNvSpPr/>
            <p:nvPr/>
          </p:nvSpPr>
          <p:spPr>
            <a:xfrm>
              <a:off x="6031977"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9" name="tx419"/>
            <p:cNvSpPr/>
            <p:nvPr/>
          </p:nvSpPr>
          <p:spPr>
            <a:xfrm>
              <a:off x="6223363"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20" name="tx420"/>
            <p:cNvSpPr/>
            <p:nvPr/>
          </p:nvSpPr>
          <p:spPr>
            <a:xfrm>
              <a:off x="6432809" y="24776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21" name="tx421"/>
            <p:cNvSpPr/>
            <p:nvPr/>
          </p:nvSpPr>
          <p:spPr>
            <a:xfrm>
              <a:off x="6642255"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22" name="tx422"/>
            <p:cNvSpPr/>
            <p:nvPr/>
          </p:nvSpPr>
          <p:spPr>
            <a:xfrm>
              <a:off x="6869761" y="2399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23" name="tx423"/>
            <p:cNvSpPr/>
            <p:nvPr/>
          </p:nvSpPr>
          <p:spPr>
            <a:xfrm>
              <a:off x="7061147"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4" name="tx424"/>
            <p:cNvSpPr/>
            <p:nvPr/>
          </p:nvSpPr>
          <p:spPr>
            <a:xfrm>
              <a:off x="7270593"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5" name="rc425"/>
            <p:cNvSpPr/>
            <p:nvPr/>
          </p:nvSpPr>
          <p:spPr>
            <a:xfrm>
              <a:off x="5779354" y="3483127"/>
              <a:ext cx="1612733" cy="1019640"/>
            </a:xfrm>
            <a:prstGeom prst="rect">
              <a:avLst/>
            </a:prstGeom>
            <a:solidFill>
              <a:srgbClr val="EBEBEB">
                <a:alpha val="100000"/>
              </a:srgbClr>
            </a:solidFill>
          </p:spPr>
          <p:txBody>
            <a:bodyPr/>
            <a:lstStyle/>
            <a:p/>
          </p:txBody>
        </p:sp>
        <p:sp>
          <p:nvSpPr>
            <p:cNvPr id="426" name="pl426"/>
            <p:cNvSpPr/>
            <p:nvPr/>
          </p:nvSpPr>
          <p:spPr>
            <a:xfrm>
              <a:off x="5779354"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7" name="pl427"/>
            <p:cNvSpPr/>
            <p:nvPr/>
          </p:nvSpPr>
          <p:spPr>
            <a:xfrm>
              <a:off x="5779354"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8" name="pl428"/>
            <p:cNvSpPr/>
            <p:nvPr/>
          </p:nvSpPr>
          <p:spPr>
            <a:xfrm>
              <a:off x="5779354"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9" name="pl429"/>
            <p:cNvSpPr/>
            <p:nvPr/>
          </p:nvSpPr>
          <p:spPr>
            <a:xfrm>
              <a:off x="5779354"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0" name="pl430"/>
            <p:cNvSpPr/>
            <p:nvPr/>
          </p:nvSpPr>
          <p:spPr>
            <a:xfrm>
              <a:off x="5779354"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1" name="pl431"/>
            <p:cNvSpPr/>
            <p:nvPr/>
          </p:nvSpPr>
          <p:spPr>
            <a:xfrm>
              <a:off x="5779354"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2" name="pl432"/>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5852660" y="3842808"/>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441" name="pl441"/>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40651" cap="flat">
              <a:solidFill>
                <a:srgbClr val="BEBEBE">
                  <a:alpha val="69803"/>
                </a:srgbClr>
              </a:solidFill>
              <a:prstDash val="solid"/>
              <a:round/>
            </a:ln>
          </p:spPr>
          <p:txBody>
            <a:bodyPr/>
            <a:lstStyle/>
            <a:p/>
          </p:txBody>
        </p:sp>
        <p:sp>
          <p:nvSpPr>
            <p:cNvPr id="442" name="pl442"/>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35231" cap="flat">
              <a:solidFill>
                <a:srgbClr val="BEBEBE">
                  <a:alpha val="69803"/>
                </a:srgbClr>
              </a:solidFill>
              <a:prstDash val="solid"/>
              <a:round/>
            </a:ln>
          </p:spPr>
          <p:txBody>
            <a:bodyPr/>
            <a:lstStyle/>
            <a:p/>
          </p:txBody>
        </p:sp>
        <p:sp>
          <p:nvSpPr>
            <p:cNvPr id="443" name="pl443"/>
            <p:cNvSpPr/>
            <p:nvPr/>
          </p:nvSpPr>
          <p:spPr>
            <a:xfrm>
              <a:off x="5852660" y="3842808"/>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444" name="pl444"/>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40651" cap="flat">
              <a:solidFill>
                <a:srgbClr val="000000">
                  <a:alpha val="100000"/>
                </a:srgbClr>
              </a:solidFill>
              <a:prstDash val="solid"/>
              <a:round/>
            </a:ln>
          </p:spPr>
          <p:txBody>
            <a:bodyPr/>
            <a:lstStyle/>
            <a:p/>
          </p:txBody>
        </p:sp>
        <p:sp>
          <p:nvSpPr>
            <p:cNvPr id="445" name="pl445"/>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35231" cap="flat">
              <a:solidFill>
                <a:srgbClr val="80BD41">
                  <a:alpha val="100000"/>
                </a:srgbClr>
              </a:solidFill>
              <a:prstDash val="solid"/>
              <a:round/>
            </a:ln>
          </p:spPr>
          <p:txBody>
            <a:bodyPr/>
            <a:lstStyle/>
            <a:p/>
          </p:txBody>
        </p:sp>
        <p:sp>
          <p:nvSpPr>
            <p:cNvPr id="446" name="pl446"/>
            <p:cNvSpPr/>
            <p:nvPr/>
          </p:nvSpPr>
          <p:spPr>
            <a:xfrm>
              <a:off x="5779354"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47" name="tx447"/>
            <p:cNvSpPr/>
            <p:nvPr/>
          </p:nvSpPr>
          <p:spPr>
            <a:xfrm>
              <a:off x="5822531"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8" name="tx448"/>
            <p:cNvSpPr/>
            <p:nvPr/>
          </p:nvSpPr>
          <p:spPr>
            <a:xfrm>
              <a:off x="6031977"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9" name="tx449"/>
            <p:cNvSpPr/>
            <p:nvPr/>
          </p:nvSpPr>
          <p:spPr>
            <a:xfrm>
              <a:off x="6241423"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0" name="tx450"/>
            <p:cNvSpPr/>
            <p:nvPr/>
          </p:nvSpPr>
          <p:spPr>
            <a:xfrm>
              <a:off x="6450869"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1" name="tx451"/>
            <p:cNvSpPr/>
            <p:nvPr/>
          </p:nvSpPr>
          <p:spPr>
            <a:xfrm>
              <a:off x="6660315"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2" name="tx452"/>
            <p:cNvSpPr/>
            <p:nvPr/>
          </p:nvSpPr>
          <p:spPr>
            <a:xfrm>
              <a:off x="6869761"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3" name="tx453"/>
            <p:cNvSpPr/>
            <p:nvPr/>
          </p:nvSpPr>
          <p:spPr>
            <a:xfrm>
              <a:off x="7061147" y="3768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54" name="tx454"/>
            <p:cNvSpPr/>
            <p:nvPr/>
          </p:nvSpPr>
          <p:spPr>
            <a:xfrm>
              <a:off x="7270593"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5" name="rc455"/>
            <p:cNvSpPr/>
            <p:nvPr/>
          </p:nvSpPr>
          <p:spPr>
            <a:xfrm>
              <a:off x="5779354" y="4787209"/>
              <a:ext cx="1612733" cy="1019640"/>
            </a:xfrm>
            <a:prstGeom prst="rect">
              <a:avLst/>
            </a:prstGeom>
            <a:solidFill>
              <a:srgbClr val="EBEBEB">
                <a:alpha val="100000"/>
              </a:srgbClr>
            </a:solidFill>
          </p:spPr>
          <p:txBody>
            <a:bodyPr/>
            <a:lstStyle/>
            <a:p/>
          </p:txBody>
        </p:sp>
        <p:sp>
          <p:nvSpPr>
            <p:cNvPr id="456" name="pl456"/>
            <p:cNvSpPr/>
            <p:nvPr/>
          </p:nvSpPr>
          <p:spPr>
            <a:xfrm>
              <a:off x="5779354"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7" name="pl457"/>
            <p:cNvSpPr/>
            <p:nvPr/>
          </p:nvSpPr>
          <p:spPr>
            <a:xfrm>
              <a:off x="5779354"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8" name="pl458"/>
            <p:cNvSpPr/>
            <p:nvPr/>
          </p:nvSpPr>
          <p:spPr>
            <a:xfrm>
              <a:off x="5779354"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9" name="pl459"/>
            <p:cNvSpPr/>
            <p:nvPr/>
          </p:nvSpPr>
          <p:spPr>
            <a:xfrm>
              <a:off x="5779354"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0" name="pl460"/>
            <p:cNvSpPr/>
            <p:nvPr/>
          </p:nvSpPr>
          <p:spPr>
            <a:xfrm>
              <a:off x="5779354"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1" name="pl461"/>
            <p:cNvSpPr/>
            <p:nvPr/>
          </p:nvSpPr>
          <p:spPr>
            <a:xfrm>
              <a:off x="5779354"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2" name="pl462"/>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5852660" y="5146890"/>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471" name="pl471"/>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40651" cap="flat">
              <a:solidFill>
                <a:srgbClr val="BEBEBE">
                  <a:alpha val="69803"/>
                </a:srgbClr>
              </a:solidFill>
              <a:prstDash val="solid"/>
              <a:round/>
            </a:ln>
          </p:spPr>
          <p:txBody>
            <a:bodyPr/>
            <a:lstStyle/>
            <a:p/>
          </p:txBody>
        </p:sp>
        <p:sp>
          <p:nvSpPr>
            <p:cNvPr id="472" name="pl472"/>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35231" cap="flat">
              <a:solidFill>
                <a:srgbClr val="BEBEBE">
                  <a:alpha val="69803"/>
                </a:srgbClr>
              </a:solidFill>
              <a:prstDash val="solid"/>
              <a:round/>
            </a:ln>
          </p:spPr>
          <p:txBody>
            <a:bodyPr/>
            <a:lstStyle/>
            <a:p/>
          </p:txBody>
        </p:sp>
        <p:sp>
          <p:nvSpPr>
            <p:cNvPr id="473" name="pl473"/>
            <p:cNvSpPr/>
            <p:nvPr/>
          </p:nvSpPr>
          <p:spPr>
            <a:xfrm>
              <a:off x="5852660" y="5146890"/>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474" name="pl474"/>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40651" cap="flat">
              <a:solidFill>
                <a:srgbClr val="000000">
                  <a:alpha val="100000"/>
                </a:srgbClr>
              </a:solidFill>
              <a:prstDash val="solid"/>
              <a:round/>
            </a:ln>
          </p:spPr>
          <p:txBody>
            <a:bodyPr/>
            <a:lstStyle/>
            <a:p/>
          </p:txBody>
        </p:sp>
        <p:sp>
          <p:nvSpPr>
            <p:cNvPr id="475" name="pl475"/>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35231" cap="flat">
              <a:solidFill>
                <a:srgbClr val="80BD41">
                  <a:alpha val="100000"/>
                </a:srgbClr>
              </a:solidFill>
              <a:prstDash val="solid"/>
              <a:round/>
            </a:ln>
          </p:spPr>
          <p:txBody>
            <a:bodyPr/>
            <a:lstStyle/>
            <a:p/>
          </p:txBody>
        </p:sp>
        <p:sp>
          <p:nvSpPr>
            <p:cNvPr id="476" name="pl476"/>
            <p:cNvSpPr/>
            <p:nvPr/>
          </p:nvSpPr>
          <p:spPr>
            <a:xfrm>
              <a:off x="5779354"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77" name="tx477"/>
            <p:cNvSpPr/>
            <p:nvPr/>
          </p:nvSpPr>
          <p:spPr>
            <a:xfrm>
              <a:off x="5822531" y="49813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78" name="tx478"/>
            <p:cNvSpPr/>
            <p:nvPr/>
          </p:nvSpPr>
          <p:spPr>
            <a:xfrm>
              <a:off x="6031977"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9" name="tx479"/>
            <p:cNvSpPr/>
            <p:nvPr/>
          </p:nvSpPr>
          <p:spPr>
            <a:xfrm>
              <a:off x="6223363"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80" name="tx480"/>
            <p:cNvSpPr/>
            <p:nvPr/>
          </p:nvSpPr>
          <p:spPr>
            <a:xfrm>
              <a:off x="6402680" y="51772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81" name="tx481"/>
            <p:cNvSpPr/>
            <p:nvPr/>
          </p:nvSpPr>
          <p:spPr>
            <a:xfrm>
              <a:off x="6616149" y="5164169"/>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82" name="tx482"/>
            <p:cNvSpPr/>
            <p:nvPr/>
          </p:nvSpPr>
          <p:spPr>
            <a:xfrm>
              <a:off x="6821572" y="525555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83" name="tx483"/>
            <p:cNvSpPr/>
            <p:nvPr/>
          </p:nvSpPr>
          <p:spPr>
            <a:xfrm>
              <a:off x="7079206" y="49291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84" name="tx484"/>
            <p:cNvSpPr/>
            <p:nvPr/>
          </p:nvSpPr>
          <p:spPr>
            <a:xfrm>
              <a:off x="7270593" y="51250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85" name="rc485"/>
            <p:cNvSpPr/>
            <p:nvPr/>
          </p:nvSpPr>
          <p:spPr>
            <a:xfrm>
              <a:off x="7461677" y="874964"/>
              <a:ext cx="1612733" cy="1019640"/>
            </a:xfrm>
            <a:prstGeom prst="rect">
              <a:avLst/>
            </a:prstGeom>
            <a:solidFill>
              <a:srgbClr val="EBEBEB">
                <a:alpha val="100000"/>
              </a:srgbClr>
            </a:solidFill>
          </p:spPr>
          <p:txBody>
            <a:bodyPr/>
            <a:lstStyle/>
            <a:p/>
          </p:txBody>
        </p:sp>
        <p:sp>
          <p:nvSpPr>
            <p:cNvPr id="486" name="pl486"/>
            <p:cNvSpPr/>
            <p:nvPr/>
          </p:nvSpPr>
          <p:spPr>
            <a:xfrm>
              <a:off x="7461677"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7" name="pl487"/>
            <p:cNvSpPr/>
            <p:nvPr/>
          </p:nvSpPr>
          <p:spPr>
            <a:xfrm>
              <a:off x="7461677"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8" name="pl488"/>
            <p:cNvSpPr/>
            <p:nvPr/>
          </p:nvSpPr>
          <p:spPr>
            <a:xfrm>
              <a:off x="7461677"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9" name="pl489"/>
            <p:cNvSpPr/>
            <p:nvPr/>
          </p:nvSpPr>
          <p:spPr>
            <a:xfrm>
              <a:off x="7461677"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0" name="pl490"/>
            <p:cNvSpPr/>
            <p:nvPr/>
          </p:nvSpPr>
          <p:spPr>
            <a:xfrm>
              <a:off x="7461677"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1" name="pl491"/>
            <p:cNvSpPr/>
            <p:nvPr/>
          </p:nvSpPr>
          <p:spPr>
            <a:xfrm>
              <a:off x="7461677"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2" name="pl492"/>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7534983" y="1234645"/>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501" name="pl501"/>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40651" cap="flat">
              <a:solidFill>
                <a:srgbClr val="BEBEBE">
                  <a:alpha val="69803"/>
                </a:srgbClr>
              </a:solidFill>
              <a:prstDash val="solid"/>
              <a:round/>
            </a:ln>
          </p:spPr>
          <p:txBody>
            <a:bodyPr/>
            <a:lstStyle/>
            <a:p/>
          </p:txBody>
        </p:sp>
        <p:sp>
          <p:nvSpPr>
            <p:cNvPr id="502" name="pl502"/>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35231" cap="flat">
              <a:solidFill>
                <a:srgbClr val="BEBEBE">
                  <a:alpha val="69803"/>
                </a:srgbClr>
              </a:solidFill>
              <a:prstDash val="solid"/>
              <a:round/>
            </a:ln>
          </p:spPr>
          <p:txBody>
            <a:bodyPr/>
            <a:lstStyle/>
            <a:p/>
          </p:txBody>
        </p:sp>
        <p:sp>
          <p:nvSpPr>
            <p:cNvPr id="503" name="pl503"/>
            <p:cNvSpPr/>
            <p:nvPr/>
          </p:nvSpPr>
          <p:spPr>
            <a:xfrm>
              <a:off x="7534983" y="1234645"/>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504" name="pl504"/>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40651" cap="flat">
              <a:solidFill>
                <a:srgbClr val="000000">
                  <a:alpha val="100000"/>
                </a:srgbClr>
              </a:solidFill>
              <a:prstDash val="solid"/>
              <a:round/>
            </a:ln>
          </p:spPr>
          <p:txBody>
            <a:bodyPr/>
            <a:lstStyle/>
            <a:p/>
          </p:txBody>
        </p:sp>
        <p:sp>
          <p:nvSpPr>
            <p:cNvPr id="505" name="pl505"/>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35231" cap="flat">
              <a:solidFill>
                <a:srgbClr val="80BD41">
                  <a:alpha val="100000"/>
                </a:srgbClr>
              </a:solidFill>
              <a:prstDash val="solid"/>
              <a:round/>
            </a:ln>
          </p:spPr>
          <p:txBody>
            <a:bodyPr/>
            <a:lstStyle/>
            <a:p/>
          </p:txBody>
        </p:sp>
        <p:sp>
          <p:nvSpPr>
            <p:cNvPr id="506" name="pl506"/>
            <p:cNvSpPr/>
            <p:nvPr/>
          </p:nvSpPr>
          <p:spPr>
            <a:xfrm>
              <a:off x="7461677"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07" name="tx507"/>
            <p:cNvSpPr/>
            <p:nvPr/>
          </p:nvSpPr>
          <p:spPr>
            <a:xfrm>
              <a:off x="7504854" y="10038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8" name="tx508"/>
            <p:cNvSpPr/>
            <p:nvPr/>
          </p:nvSpPr>
          <p:spPr>
            <a:xfrm>
              <a:off x="7714299"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9" name="tx509"/>
            <p:cNvSpPr/>
            <p:nvPr/>
          </p:nvSpPr>
          <p:spPr>
            <a:xfrm>
              <a:off x="7905686" y="11997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10" name="tx510"/>
            <p:cNvSpPr/>
            <p:nvPr/>
          </p:nvSpPr>
          <p:spPr>
            <a:xfrm>
              <a:off x="8115132"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11" name="tx511"/>
            <p:cNvSpPr/>
            <p:nvPr/>
          </p:nvSpPr>
          <p:spPr>
            <a:xfrm>
              <a:off x="8324578" y="11866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12" name="tx512"/>
            <p:cNvSpPr/>
            <p:nvPr/>
          </p:nvSpPr>
          <p:spPr>
            <a:xfrm>
              <a:off x="8534024"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13" name="tx513"/>
            <p:cNvSpPr/>
            <p:nvPr/>
          </p:nvSpPr>
          <p:spPr>
            <a:xfrm>
              <a:off x="8713340" y="13172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14" name="tx514"/>
            <p:cNvSpPr/>
            <p:nvPr/>
          </p:nvSpPr>
          <p:spPr>
            <a:xfrm>
              <a:off x="8922786" y="13172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15" name="rc515"/>
            <p:cNvSpPr/>
            <p:nvPr/>
          </p:nvSpPr>
          <p:spPr>
            <a:xfrm>
              <a:off x="7461677" y="2179046"/>
              <a:ext cx="1612733" cy="1019640"/>
            </a:xfrm>
            <a:prstGeom prst="rect">
              <a:avLst/>
            </a:prstGeom>
            <a:solidFill>
              <a:srgbClr val="EBEBEB">
                <a:alpha val="100000"/>
              </a:srgbClr>
            </a:solidFill>
          </p:spPr>
          <p:txBody>
            <a:bodyPr/>
            <a:lstStyle/>
            <a:p/>
          </p:txBody>
        </p:sp>
        <p:sp>
          <p:nvSpPr>
            <p:cNvPr id="516" name="pl516"/>
            <p:cNvSpPr/>
            <p:nvPr/>
          </p:nvSpPr>
          <p:spPr>
            <a:xfrm>
              <a:off x="7461677"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7" name="pl517"/>
            <p:cNvSpPr/>
            <p:nvPr/>
          </p:nvSpPr>
          <p:spPr>
            <a:xfrm>
              <a:off x="7461677"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8" name="pl518"/>
            <p:cNvSpPr/>
            <p:nvPr/>
          </p:nvSpPr>
          <p:spPr>
            <a:xfrm>
              <a:off x="7461677"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9" name="pl519"/>
            <p:cNvSpPr/>
            <p:nvPr/>
          </p:nvSpPr>
          <p:spPr>
            <a:xfrm>
              <a:off x="7461677"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0" name="pl520"/>
            <p:cNvSpPr/>
            <p:nvPr/>
          </p:nvSpPr>
          <p:spPr>
            <a:xfrm>
              <a:off x="7461677"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1" name="pl521"/>
            <p:cNvSpPr/>
            <p:nvPr/>
          </p:nvSpPr>
          <p:spPr>
            <a:xfrm>
              <a:off x="7461677"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2" name="pl522"/>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7534983" y="2538727"/>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531" name="pl531"/>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40651" cap="flat">
              <a:solidFill>
                <a:srgbClr val="BEBEBE">
                  <a:alpha val="69803"/>
                </a:srgbClr>
              </a:solidFill>
              <a:prstDash val="solid"/>
              <a:round/>
            </a:ln>
          </p:spPr>
          <p:txBody>
            <a:bodyPr/>
            <a:lstStyle/>
            <a:p/>
          </p:txBody>
        </p:sp>
        <p:sp>
          <p:nvSpPr>
            <p:cNvPr id="532" name="pl532"/>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35231" cap="flat">
              <a:solidFill>
                <a:srgbClr val="BEBEBE">
                  <a:alpha val="69803"/>
                </a:srgbClr>
              </a:solidFill>
              <a:prstDash val="solid"/>
              <a:round/>
            </a:ln>
          </p:spPr>
          <p:txBody>
            <a:bodyPr/>
            <a:lstStyle/>
            <a:p/>
          </p:txBody>
        </p:sp>
        <p:sp>
          <p:nvSpPr>
            <p:cNvPr id="533" name="pl533"/>
            <p:cNvSpPr/>
            <p:nvPr/>
          </p:nvSpPr>
          <p:spPr>
            <a:xfrm>
              <a:off x="7534983" y="2538727"/>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534" name="pl534"/>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40651" cap="flat">
              <a:solidFill>
                <a:srgbClr val="000000">
                  <a:alpha val="100000"/>
                </a:srgbClr>
              </a:solidFill>
              <a:prstDash val="solid"/>
              <a:round/>
            </a:ln>
          </p:spPr>
          <p:txBody>
            <a:bodyPr/>
            <a:lstStyle/>
            <a:p/>
          </p:txBody>
        </p:sp>
        <p:sp>
          <p:nvSpPr>
            <p:cNvPr id="535" name="pl535"/>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35231" cap="flat">
              <a:solidFill>
                <a:srgbClr val="80BD41">
                  <a:alpha val="100000"/>
                </a:srgbClr>
              </a:solidFill>
              <a:prstDash val="solid"/>
              <a:round/>
            </a:ln>
          </p:spPr>
          <p:txBody>
            <a:bodyPr/>
            <a:lstStyle/>
            <a:p/>
          </p:txBody>
        </p:sp>
        <p:sp>
          <p:nvSpPr>
            <p:cNvPr id="536" name="pl536"/>
            <p:cNvSpPr/>
            <p:nvPr/>
          </p:nvSpPr>
          <p:spPr>
            <a:xfrm>
              <a:off x="7461677"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37" name="tx537"/>
            <p:cNvSpPr/>
            <p:nvPr/>
          </p:nvSpPr>
          <p:spPr>
            <a:xfrm>
              <a:off x="7504854"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8" name="tx538"/>
            <p:cNvSpPr/>
            <p:nvPr/>
          </p:nvSpPr>
          <p:spPr>
            <a:xfrm>
              <a:off x="7714299"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9" name="tx539"/>
            <p:cNvSpPr/>
            <p:nvPr/>
          </p:nvSpPr>
          <p:spPr>
            <a:xfrm>
              <a:off x="7875556" y="260822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40" name="tx540"/>
            <p:cNvSpPr/>
            <p:nvPr/>
          </p:nvSpPr>
          <p:spPr>
            <a:xfrm>
              <a:off x="8085002" y="263433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41" name="tx541"/>
            <p:cNvSpPr/>
            <p:nvPr/>
          </p:nvSpPr>
          <p:spPr>
            <a:xfrm>
              <a:off x="8294448" y="260822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42" name="tx542"/>
            <p:cNvSpPr/>
            <p:nvPr/>
          </p:nvSpPr>
          <p:spPr>
            <a:xfrm>
              <a:off x="8534024" y="24907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43" name="tx543"/>
            <p:cNvSpPr/>
            <p:nvPr/>
          </p:nvSpPr>
          <p:spPr>
            <a:xfrm>
              <a:off x="8761529" y="23862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44" name="tx544"/>
            <p:cNvSpPr/>
            <p:nvPr/>
          </p:nvSpPr>
          <p:spPr>
            <a:xfrm>
              <a:off x="8952916" y="25168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45" name="rc545"/>
            <p:cNvSpPr/>
            <p:nvPr/>
          </p:nvSpPr>
          <p:spPr>
            <a:xfrm>
              <a:off x="7461677" y="3483127"/>
              <a:ext cx="1612733" cy="1019640"/>
            </a:xfrm>
            <a:prstGeom prst="rect">
              <a:avLst/>
            </a:prstGeom>
            <a:solidFill>
              <a:srgbClr val="EBEBEB">
                <a:alpha val="100000"/>
              </a:srgbClr>
            </a:solidFill>
          </p:spPr>
          <p:txBody>
            <a:bodyPr/>
            <a:lstStyle/>
            <a:p/>
          </p:txBody>
        </p:sp>
        <p:sp>
          <p:nvSpPr>
            <p:cNvPr id="546" name="pl546"/>
            <p:cNvSpPr/>
            <p:nvPr/>
          </p:nvSpPr>
          <p:spPr>
            <a:xfrm>
              <a:off x="7461677"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7" name="pl547"/>
            <p:cNvSpPr/>
            <p:nvPr/>
          </p:nvSpPr>
          <p:spPr>
            <a:xfrm>
              <a:off x="7461677"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8" name="pl548"/>
            <p:cNvSpPr/>
            <p:nvPr/>
          </p:nvSpPr>
          <p:spPr>
            <a:xfrm>
              <a:off x="7461677"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9" name="pl549"/>
            <p:cNvSpPr/>
            <p:nvPr/>
          </p:nvSpPr>
          <p:spPr>
            <a:xfrm>
              <a:off x="7461677"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0" name="pl550"/>
            <p:cNvSpPr/>
            <p:nvPr/>
          </p:nvSpPr>
          <p:spPr>
            <a:xfrm>
              <a:off x="7461677"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1" name="pl551"/>
            <p:cNvSpPr/>
            <p:nvPr/>
          </p:nvSpPr>
          <p:spPr>
            <a:xfrm>
              <a:off x="7461677"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2" name="pl552"/>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7534983" y="3842808"/>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561" name="pl561"/>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40651" cap="flat">
              <a:solidFill>
                <a:srgbClr val="BEBEBE">
                  <a:alpha val="69803"/>
                </a:srgbClr>
              </a:solidFill>
              <a:prstDash val="solid"/>
              <a:round/>
            </a:ln>
          </p:spPr>
          <p:txBody>
            <a:bodyPr/>
            <a:lstStyle/>
            <a:p/>
          </p:txBody>
        </p:sp>
        <p:sp>
          <p:nvSpPr>
            <p:cNvPr id="562" name="pl562"/>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35231" cap="flat">
              <a:solidFill>
                <a:srgbClr val="BEBEBE">
                  <a:alpha val="69803"/>
                </a:srgbClr>
              </a:solidFill>
              <a:prstDash val="solid"/>
              <a:round/>
            </a:ln>
          </p:spPr>
          <p:txBody>
            <a:bodyPr/>
            <a:lstStyle/>
            <a:p/>
          </p:txBody>
        </p:sp>
        <p:sp>
          <p:nvSpPr>
            <p:cNvPr id="563" name="pl563"/>
            <p:cNvSpPr/>
            <p:nvPr/>
          </p:nvSpPr>
          <p:spPr>
            <a:xfrm>
              <a:off x="7534983" y="3842808"/>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564" name="pl564"/>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40651" cap="flat">
              <a:solidFill>
                <a:srgbClr val="000000">
                  <a:alpha val="100000"/>
                </a:srgbClr>
              </a:solidFill>
              <a:prstDash val="solid"/>
              <a:round/>
            </a:ln>
          </p:spPr>
          <p:txBody>
            <a:bodyPr/>
            <a:lstStyle/>
            <a:p/>
          </p:txBody>
        </p:sp>
        <p:sp>
          <p:nvSpPr>
            <p:cNvPr id="565" name="pl565"/>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35231" cap="flat">
              <a:solidFill>
                <a:srgbClr val="80BD41">
                  <a:alpha val="100000"/>
                </a:srgbClr>
              </a:solidFill>
              <a:prstDash val="solid"/>
              <a:round/>
            </a:ln>
          </p:spPr>
          <p:txBody>
            <a:bodyPr/>
            <a:lstStyle/>
            <a:p/>
          </p:txBody>
        </p:sp>
        <p:sp>
          <p:nvSpPr>
            <p:cNvPr id="566" name="pl566"/>
            <p:cNvSpPr/>
            <p:nvPr/>
          </p:nvSpPr>
          <p:spPr>
            <a:xfrm>
              <a:off x="7461677"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67" name="tx567"/>
            <p:cNvSpPr/>
            <p:nvPr/>
          </p:nvSpPr>
          <p:spPr>
            <a:xfrm>
              <a:off x="7504854"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8" name="tx568"/>
            <p:cNvSpPr/>
            <p:nvPr/>
          </p:nvSpPr>
          <p:spPr>
            <a:xfrm>
              <a:off x="7714299"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9" name="tx569"/>
            <p:cNvSpPr/>
            <p:nvPr/>
          </p:nvSpPr>
          <p:spPr>
            <a:xfrm>
              <a:off x="7875556" y="389925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70" name="tx570"/>
            <p:cNvSpPr/>
            <p:nvPr/>
          </p:nvSpPr>
          <p:spPr>
            <a:xfrm>
              <a:off x="8115132"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1" name="tx571"/>
            <p:cNvSpPr/>
            <p:nvPr/>
          </p:nvSpPr>
          <p:spPr>
            <a:xfrm>
              <a:off x="8324578" y="37948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72" name="tx572"/>
            <p:cNvSpPr/>
            <p:nvPr/>
          </p:nvSpPr>
          <p:spPr>
            <a:xfrm>
              <a:off x="8503894" y="39384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73" name="tx573"/>
            <p:cNvSpPr/>
            <p:nvPr/>
          </p:nvSpPr>
          <p:spPr>
            <a:xfrm>
              <a:off x="8713340" y="39253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74" name="tx574"/>
            <p:cNvSpPr/>
            <p:nvPr/>
          </p:nvSpPr>
          <p:spPr>
            <a:xfrm>
              <a:off x="8952916" y="38209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75" name="rc575"/>
            <p:cNvSpPr/>
            <p:nvPr/>
          </p:nvSpPr>
          <p:spPr>
            <a:xfrm>
              <a:off x="7461677" y="4787209"/>
              <a:ext cx="1612733" cy="1019640"/>
            </a:xfrm>
            <a:prstGeom prst="rect">
              <a:avLst/>
            </a:prstGeom>
            <a:solidFill>
              <a:srgbClr val="EBEBEB">
                <a:alpha val="100000"/>
              </a:srgbClr>
            </a:solidFill>
          </p:spPr>
          <p:txBody>
            <a:bodyPr/>
            <a:lstStyle/>
            <a:p/>
          </p:txBody>
        </p:sp>
        <p:sp>
          <p:nvSpPr>
            <p:cNvPr id="576" name="pl576"/>
            <p:cNvSpPr/>
            <p:nvPr/>
          </p:nvSpPr>
          <p:spPr>
            <a:xfrm>
              <a:off x="7461677"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7" name="pl577"/>
            <p:cNvSpPr/>
            <p:nvPr/>
          </p:nvSpPr>
          <p:spPr>
            <a:xfrm>
              <a:off x="7461677"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8" name="pl578"/>
            <p:cNvSpPr/>
            <p:nvPr/>
          </p:nvSpPr>
          <p:spPr>
            <a:xfrm>
              <a:off x="7461677"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9" name="pl579"/>
            <p:cNvSpPr/>
            <p:nvPr/>
          </p:nvSpPr>
          <p:spPr>
            <a:xfrm>
              <a:off x="7461677"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0" name="pl580"/>
            <p:cNvSpPr/>
            <p:nvPr/>
          </p:nvSpPr>
          <p:spPr>
            <a:xfrm>
              <a:off x="7461677"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1" name="pl581"/>
            <p:cNvSpPr/>
            <p:nvPr/>
          </p:nvSpPr>
          <p:spPr>
            <a:xfrm>
              <a:off x="7461677"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2" name="pl58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7534983" y="5146890"/>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BEBEBE">
                  <a:alpha val="69803"/>
                </a:srgbClr>
              </a:solidFill>
              <a:prstDash val="solid"/>
              <a:round/>
            </a:ln>
          </p:spPr>
          <p:txBody>
            <a:bodyPr/>
            <a:lstStyle/>
            <a:p/>
          </p:txBody>
        </p:sp>
        <p:sp>
          <p:nvSpPr>
            <p:cNvPr id="591" name="pl591"/>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40651" cap="flat">
              <a:solidFill>
                <a:srgbClr val="BEBEBE">
                  <a:alpha val="69803"/>
                </a:srgbClr>
              </a:solidFill>
              <a:prstDash val="solid"/>
              <a:round/>
            </a:ln>
          </p:spPr>
          <p:txBody>
            <a:bodyPr/>
            <a:lstStyle/>
            <a:p/>
          </p:txBody>
        </p:sp>
        <p:sp>
          <p:nvSpPr>
            <p:cNvPr id="592" name="pl592"/>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35231" cap="flat">
              <a:solidFill>
                <a:srgbClr val="BEBEBE">
                  <a:alpha val="69803"/>
                </a:srgbClr>
              </a:solidFill>
              <a:prstDash val="solid"/>
              <a:round/>
            </a:ln>
          </p:spPr>
          <p:txBody>
            <a:bodyPr/>
            <a:lstStyle/>
            <a:p/>
          </p:txBody>
        </p:sp>
        <p:sp>
          <p:nvSpPr>
            <p:cNvPr id="593" name="pl593"/>
            <p:cNvSpPr/>
            <p:nvPr/>
          </p:nvSpPr>
          <p:spPr>
            <a:xfrm>
              <a:off x="7534983" y="5146890"/>
              <a:ext cx="1466121" cy="91389"/>
            </a:xfrm>
            <a:custGeom>
              <a:avLst/>
              <a:pathLst>
                <a:path w="1466121" h="91389">
                  <a:moveTo>
                    <a:pt x="0" y="0"/>
                  </a:moveTo>
                  <a:lnTo>
                    <a:pt x="209445" y="52222"/>
                  </a:lnTo>
                  <a:lnTo>
                    <a:pt x="418891" y="91389"/>
                  </a:lnTo>
                  <a:lnTo>
                    <a:pt x="628337" y="91389"/>
                  </a:lnTo>
                  <a:lnTo>
                    <a:pt x="837783" y="52222"/>
                  </a:lnTo>
                  <a:lnTo>
                    <a:pt x="1047229" y="26111"/>
                  </a:lnTo>
                  <a:lnTo>
                    <a:pt x="1256675" y="26111"/>
                  </a:lnTo>
                  <a:lnTo>
                    <a:pt x="1466121" y="26111"/>
                  </a:lnTo>
                </a:path>
              </a:pathLst>
            </a:custGeom>
            <a:ln w="20325" cap="flat">
              <a:solidFill>
                <a:srgbClr val="6B6B6B">
                  <a:alpha val="100000"/>
                </a:srgbClr>
              </a:solidFill>
              <a:prstDash val="solid"/>
              <a:round/>
            </a:ln>
          </p:spPr>
          <p:txBody>
            <a:bodyPr/>
            <a:lstStyle/>
            <a:p/>
          </p:txBody>
        </p:sp>
        <p:sp>
          <p:nvSpPr>
            <p:cNvPr id="594" name="pl594"/>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40651" cap="flat">
              <a:solidFill>
                <a:srgbClr val="000000">
                  <a:alpha val="100000"/>
                </a:srgbClr>
              </a:solidFill>
              <a:prstDash val="solid"/>
              <a:round/>
            </a:ln>
          </p:spPr>
          <p:txBody>
            <a:bodyPr/>
            <a:lstStyle/>
            <a:p/>
          </p:txBody>
        </p:sp>
        <p:sp>
          <p:nvSpPr>
            <p:cNvPr id="595" name="pl595"/>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35231" cap="flat">
              <a:solidFill>
                <a:srgbClr val="80BD41">
                  <a:alpha val="100000"/>
                </a:srgbClr>
              </a:solidFill>
              <a:prstDash val="solid"/>
              <a:round/>
            </a:ln>
          </p:spPr>
          <p:txBody>
            <a:bodyPr/>
            <a:lstStyle/>
            <a:p/>
          </p:txBody>
        </p:sp>
        <p:sp>
          <p:nvSpPr>
            <p:cNvPr id="596" name="pl596"/>
            <p:cNvSpPr/>
            <p:nvPr/>
          </p:nvSpPr>
          <p:spPr>
            <a:xfrm>
              <a:off x="7461677"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97" name="tx597"/>
            <p:cNvSpPr/>
            <p:nvPr/>
          </p:nvSpPr>
          <p:spPr>
            <a:xfrm>
              <a:off x="7486794"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8" name="tx598"/>
            <p:cNvSpPr/>
            <p:nvPr/>
          </p:nvSpPr>
          <p:spPr>
            <a:xfrm>
              <a:off x="7714299"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9" name="tx599"/>
            <p:cNvSpPr/>
            <p:nvPr/>
          </p:nvSpPr>
          <p:spPr>
            <a:xfrm>
              <a:off x="7875556" y="5151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00" name="tx600"/>
            <p:cNvSpPr/>
            <p:nvPr/>
          </p:nvSpPr>
          <p:spPr>
            <a:xfrm>
              <a:off x="8115132" y="51250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01" name="tx601"/>
            <p:cNvSpPr/>
            <p:nvPr/>
          </p:nvSpPr>
          <p:spPr>
            <a:xfrm>
              <a:off x="8294448" y="52947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602" name="tx602"/>
            <p:cNvSpPr/>
            <p:nvPr/>
          </p:nvSpPr>
          <p:spPr>
            <a:xfrm>
              <a:off x="8503894" y="5151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03" name="tx603"/>
            <p:cNvSpPr/>
            <p:nvPr/>
          </p:nvSpPr>
          <p:spPr>
            <a:xfrm>
              <a:off x="8743470" y="50466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4" name="tx604"/>
            <p:cNvSpPr/>
            <p:nvPr/>
          </p:nvSpPr>
          <p:spPr>
            <a:xfrm>
              <a:off x="8922786" y="520333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605" name="tx605"/>
            <p:cNvSpPr/>
            <p:nvPr/>
          </p:nvSpPr>
          <p:spPr>
            <a:xfrm>
              <a:off x="1299501" y="463977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606" name="tx606"/>
            <p:cNvSpPr/>
            <p:nvPr/>
          </p:nvSpPr>
          <p:spPr>
            <a:xfrm>
              <a:off x="3103027" y="4639778"/>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607" name="tx607"/>
            <p:cNvSpPr/>
            <p:nvPr/>
          </p:nvSpPr>
          <p:spPr>
            <a:xfrm>
              <a:off x="4462338" y="4639778"/>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Kitts and Nevis</a:t>
              </a:r>
            </a:p>
          </p:txBody>
        </p:sp>
        <p:sp>
          <p:nvSpPr>
            <p:cNvPr id="608" name="tx608"/>
            <p:cNvSpPr/>
            <p:nvPr/>
          </p:nvSpPr>
          <p:spPr>
            <a:xfrm>
              <a:off x="6383776"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609" name="tx609"/>
            <p:cNvSpPr/>
            <p:nvPr/>
          </p:nvSpPr>
          <p:spPr>
            <a:xfrm>
              <a:off x="8006983" y="46397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10" name="tx610"/>
            <p:cNvSpPr/>
            <p:nvPr/>
          </p:nvSpPr>
          <p:spPr>
            <a:xfrm>
              <a:off x="1321218" y="3335696"/>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611" name="tx611"/>
            <p:cNvSpPr/>
            <p:nvPr/>
          </p:nvSpPr>
          <p:spPr>
            <a:xfrm>
              <a:off x="2947670" y="3335696"/>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12" name="tx612"/>
            <p:cNvSpPr/>
            <p:nvPr/>
          </p:nvSpPr>
          <p:spPr>
            <a:xfrm>
              <a:off x="4661083"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613" name="tx613"/>
            <p:cNvSpPr/>
            <p:nvPr/>
          </p:nvSpPr>
          <p:spPr>
            <a:xfrm>
              <a:off x="6331015"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614" name="tx614"/>
            <p:cNvSpPr/>
            <p:nvPr/>
          </p:nvSpPr>
          <p:spPr>
            <a:xfrm>
              <a:off x="8059881" y="333569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615" name="tx615"/>
            <p:cNvSpPr/>
            <p:nvPr/>
          </p:nvSpPr>
          <p:spPr>
            <a:xfrm>
              <a:off x="1411469" y="2031614"/>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616" name="tx616"/>
            <p:cNvSpPr/>
            <p:nvPr/>
          </p:nvSpPr>
          <p:spPr>
            <a:xfrm>
              <a:off x="2985069" y="2031614"/>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617" name="tx617"/>
            <p:cNvSpPr/>
            <p:nvPr/>
          </p:nvSpPr>
          <p:spPr>
            <a:xfrm>
              <a:off x="4670547" y="2031614"/>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618" name="tx618"/>
            <p:cNvSpPr/>
            <p:nvPr/>
          </p:nvSpPr>
          <p:spPr>
            <a:xfrm>
              <a:off x="6088836" y="2031614"/>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619" name="tx619"/>
            <p:cNvSpPr/>
            <p:nvPr/>
          </p:nvSpPr>
          <p:spPr>
            <a:xfrm>
              <a:off x="8059881" y="203161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20" name="tx620"/>
            <p:cNvSpPr/>
            <p:nvPr/>
          </p:nvSpPr>
          <p:spPr>
            <a:xfrm>
              <a:off x="129950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21" name="tx621"/>
            <p:cNvSpPr/>
            <p:nvPr/>
          </p:nvSpPr>
          <p:spPr>
            <a:xfrm>
              <a:off x="2984978"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622" name="tx622"/>
            <p:cNvSpPr/>
            <p:nvPr/>
          </p:nvSpPr>
          <p:spPr>
            <a:xfrm>
              <a:off x="4664146"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23" name="tx623"/>
            <p:cNvSpPr/>
            <p:nvPr/>
          </p:nvSpPr>
          <p:spPr>
            <a:xfrm>
              <a:off x="6433565"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24" name="tx624"/>
            <p:cNvSpPr/>
            <p:nvPr/>
          </p:nvSpPr>
          <p:spPr>
            <a:xfrm>
              <a:off x="8103497"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25" name="pl62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08182" y="1573251"/>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tx706"/>
            <p:cNvSpPr/>
            <p:nvPr/>
          </p:nvSpPr>
          <p:spPr>
            <a:xfrm>
              <a:off x="607577" y="124686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7" name="tx707"/>
            <p:cNvSpPr/>
            <p:nvPr/>
          </p:nvSpPr>
          <p:spPr>
            <a:xfrm>
              <a:off x="545398" y="92047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8" name="pl708"/>
            <p:cNvSpPr/>
            <p:nvPr/>
          </p:nvSpPr>
          <p:spPr>
            <a:xfrm>
              <a:off x="697592" y="16132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697592" y="128686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697592" y="9604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08182" y="2877333"/>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2" name="tx712"/>
            <p:cNvSpPr/>
            <p:nvPr/>
          </p:nvSpPr>
          <p:spPr>
            <a:xfrm>
              <a:off x="607577" y="255094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3" name="tx713"/>
            <p:cNvSpPr/>
            <p:nvPr/>
          </p:nvSpPr>
          <p:spPr>
            <a:xfrm>
              <a:off x="545398" y="222455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4" name="pl714"/>
            <p:cNvSpPr/>
            <p:nvPr/>
          </p:nvSpPr>
          <p:spPr>
            <a:xfrm>
              <a:off x="697592" y="291733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697592" y="25909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697592" y="22645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08182" y="418141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8" name="tx718"/>
            <p:cNvSpPr/>
            <p:nvPr/>
          </p:nvSpPr>
          <p:spPr>
            <a:xfrm>
              <a:off x="607577" y="385502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9" name="tx719"/>
            <p:cNvSpPr/>
            <p:nvPr/>
          </p:nvSpPr>
          <p:spPr>
            <a:xfrm>
              <a:off x="545398" y="352863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0" name="pl720"/>
            <p:cNvSpPr/>
            <p:nvPr/>
          </p:nvSpPr>
          <p:spPr>
            <a:xfrm>
              <a:off x="697592" y="42214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697592" y="38950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697592" y="35686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08182" y="5485497"/>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4" name="tx724"/>
            <p:cNvSpPr/>
            <p:nvPr/>
          </p:nvSpPr>
          <p:spPr>
            <a:xfrm>
              <a:off x="607577" y="51591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25" name="tx725"/>
            <p:cNvSpPr/>
            <p:nvPr/>
          </p:nvSpPr>
          <p:spPr>
            <a:xfrm>
              <a:off x="545398" y="483271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6" name="pl726"/>
            <p:cNvSpPr/>
            <p:nvPr/>
          </p:nvSpPr>
          <p:spPr>
            <a:xfrm>
              <a:off x="697592" y="552550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697592" y="519911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697592" y="48727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30" name="tx730"/>
            <p:cNvSpPr/>
            <p:nvPr/>
          </p:nvSpPr>
          <p:spPr>
            <a:xfrm>
              <a:off x="732387" y="435349"/>
              <a:ext cx="554409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difference compared to 2019, by country, AMR, 2018-2025</a:t>
              </a:r>
            </a:p>
          </p:txBody>
        </p:sp>
        <p:sp>
          <p:nvSpPr>
            <p:cNvPr id="731" name="tx73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2" name="tx73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33" name="tx73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DTP3 coverage compared to 2019, for the 20 countries with the largest declines in coverage between 2019 and 2025. Among the 20 countries with the largest declines in DTP3 coverage between 2019 and 2025, Coverage was not higher in 2025 compared to 2019 in any of these 20 countries. Coverage was lower than in 2019 in 20 of these 20 countries (Argentina, Bahamas, Barbados, Belize, Bolivia, Chile, Colombia, Dominica, Dominican Republic, Ecuador, Grenada, Guatemala, Honduras, Nicaragua, Panama, Paraguay, Peru, St Kitts and Nevis, St Lucia, and Venezuela). The largest decline in coverage was 16% points in Bolivia from 75% in 2019 to 59% in 2025.</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89807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4678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95491"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419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83982" y="574320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9" name="pl9"/>
            <p:cNvSpPr/>
            <p:nvPr/>
          </p:nvSpPr>
          <p:spPr>
            <a:xfrm>
              <a:off x="1883982" y="559629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0" name="pl10"/>
            <p:cNvSpPr/>
            <p:nvPr/>
          </p:nvSpPr>
          <p:spPr>
            <a:xfrm>
              <a:off x="1883982" y="544938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1" name="pl11"/>
            <p:cNvSpPr/>
            <p:nvPr/>
          </p:nvSpPr>
          <p:spPr>
            <a:xfrm>
              <a:off x="1883982" y="530247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2" name="pl12"/>
            <p:cNvSpPr/>
            <p:nvPr/>
          </p:nvSpPr>
          <p:spPr>
            <a:xfrm>
              <a:off x="1883982" y="515556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3" name="pl13"/>
            <p:cNvSpPr/>
            <p:nvPr/>
          </p:nvSpPr>
          <p:spPr>
            <a:xfrm>
              <a:off x="1883982" y="500865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4" name="pl14"/>
            <p:cNvSpPr/>
            <p:nvPr/>
          </p:nvSpPr>
          <p:spPr>
            <a:xfrm>
              <a:off x="1883982" y="486174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5" name="pl15"/>
            <p:cNvSpPr/>
            <p:nvPr/>
          </p:nvSpPr>
          <p:spPr>
            <a:xfrm>
              <a:off x="1883982" y="471483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6" name="pl16"/>
            <p:cNvSpPr/>
            <p:nvPr/>
          </p:nvSpPr>
          <p:spPr>
            <a:xfrm>
              <a:off x="1883982" y="4567926"/>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7" name="pl17"/>
            <p:cNvSpPr/>
            <p:nvPr/>
          </p:nvSpPr>
          <p:spPr>
            <a:xfrm>
              <a:off x="1883982" y="4421016"/>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8" name="pl18"/>
            <p:cNvSpPr/>
            <p:nvPr/>
          </p:nvSpPr>
          <p:spPr>
            <a:xfrm>
              <a:off x="1883982" y="4274106"/>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9" name="pl19"/>
            <p:cNvSpPr/>
            <p:nvPr/>
          </p:nvSpPr>
          <p:spPr>
            <a:xfrm>
              <a:off x="1883982" y="4127195"/>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0" name="pl20"/>
            <p:cNvSpPr/>
            <p:nvPr/>
          </p:nvSpPr>
          <p:spPr>
            <a:xfrm>
              <a:off x="1883982" y="3980285"/>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1" name="pl21"/>
            <p:cNvSpPr/>
            <p:nvPr/>
          </p:nvSpPr>
          <p:spPr>
            <a:xfrm>
              <a:off x="1883982" y="3833375"/>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2" name="pl22"/>
            <p:cNvSpPr/>
            <p:nvPr/>
          </p:nvSpPr>
          <p:spPr>
            <a:xfrm>
              <a:off x="1883982" y="3686464"/>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3" name="pl23"/>
            <p:cNvSpPr/>
            <p:nvPr/>
          </p:nvSpPr>
          <p:spPr>
            <a:xfrm>
              <a:off x="1883982" y="3539554"/>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4" name="pl24"/>
            <p:cNvSpPr/>
            <p:nvPr/>
          </p:nvSpPr>
          <p:spPr>
            <a:xfrm>
              <a:off x="1883982" y="3392644"/>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5" name="pl25"/>
            <p:cNvSpPr/>
            <p:nvPr/>
          </p:nvSpPr>
          <p:spPr>
            <a:xfrm>
              <a:off x="1883982" y="3245733"/>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6" name="pl26"/>
            <p:cNvSpPr/>
            <p:nvPr/>
          </p:nvSpPr>
          <p:spPr>
            <a:xfrm>
              <a:off x="1883982" y="3098823"/>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7" name="pl27"/>
            <p:cNvSpPr/>
            <p:nvPr/>
          </p:nvSpPr>
          <p:spPr>
            <a:xfrm>
              <a:off x="1883982" y="2951913"/>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8" name="pl28"/>
            <p:cNvSpPr/>
            <p:nvPr/>
          </p:nvSpPr>
          <p:spPr>
            <a:xfrm>
              <a:off x="1883982" y="2805002"/>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9" name="pl29"/>
            <p:cNvSpPr/>
            <p:nvPr/>
          </p:nvSpPr>
          <p:spPr>
            <a:xfrm>
              <a:off x="1883982" y="2658092"/>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0" name="pl30"/>
            <p:cNvSpPr/>
            <p:nvPr/>
          </p:nvSpPr>
          <p:spPr>
            <a:xfrm>
              <a:off x="1883982" y="2511182"/>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1" name="pl31"/>
            <p:cNvSpPr/>
            <p:nvPr/>
          </p:nvSpPr>
          <p:spPr>
            <a:xfrm>
              <a:off x="1883982" y="2364271"/>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2" name="pl32"/>
            <p:cNvSpPr/>
            <p:nvPr/>
          </p:nvSpPr>
          <p:spPr>
            <a:xfrm>
              <a:off x="1883982" y="2217361"/>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3" name="pl33"/>
            <p:cNvSpPr/>
            <p:nvPr/>
          </p:nvSpPr>
          <p:spPr>
            <a:xfrm>
              <a:off x="1883982" y="2070451"/>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4" name="pl34"/>
            <p:cNvSpPr/>
            <p:nvPr/>
          </p:nvSpPr>
          <p:spPr>
            <a:xfrm>
              <a:off x="1883982" y="1923540"/>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5" name="pl35"/>
            <p:cNvSpPr/>
            <p:nvPr/>
          </p:nvSpPr>
          <p:spPr>
            <a:xfrm>
              <a:off x="1883982" y="1776630"/>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6" name="pl36"/>
            <p:cNvSpPr/>
            <p:nvPr/>
          </p:nvSpPr>
          <p:spPr>
            <a:xfrm>
              <a:off x="1883982" y="162971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7" name="pl37"/>
            <p:cNvSpPr/>
            <p:nvPr/>
          </p:nvSpPr>
          <p:spPr>
            <a:xfrm>
              <a:off x="1883982" y="148280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8" name="pl38"/>
            <p:cNvSpPr/>
            <p:nvPr/>
          </p:nvSpPr>
          <p:spPr>
            <a:xfrm>
              <a:off x="1883982" y="133589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9" name="pl39"/>
            <p:cNvSpPr/>
            <p:nvPr/>
          </p:nvSpPr>
          <p:spPr>
            <a:xfrm>
              <a:off x="1883982" y="118898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0" name="pl40"/>
            <p:cNvSpPr/>
            <p:nvPr/>
          </p:nvSpPr>
          <p:spPr>
            <a:xfrm>
              <a:off x="1883982" y="104207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1" name="pl41"/>
            <p:cNvSpPr/>
            <p:nvPr/>
          </p:nvSpPr>
          <p:spPr>
            <a:xfrm>
              <a:off x="1883982" y="89516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2" name="pl42"/>
            <p:cNvSpPr/>
            <p:nvPr/>
          </p:nvSpPr>
          <p:spPr>
            <a:xfrm>
              <a:off x="1883982" y="74825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3" name="pl43"/>
            <p:cNvSpPr/>
            <p:nvPr/>
          </p:nvSpPr>
          <p:spPr>
            <a:xfrm>
              <a:off x="217372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362243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071137"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51984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796855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7504965" y="748257"/>
              <a:ext cx="405637" cy="0"/>
            </a:xfrm>
            <a:custGeom>
              <a:avLst/>
              <a:pathLst>
                <a:path w="405637" h="0">
                  <a:moveTo>
                    <a:pt x="0" y="0"/>
                  </a:moveTo>
                  <a:lnTo>
                    <a:pt x="231793" y="0"/>
                  </a:lnTo>
                  <a:lnTo>
                    <a:pt x="289741" y="0"/>
                  </a:lnTo>
                  <a:lnTo>
                    <a:pt x="405637" y="0"/>
                  </a:lnTo>
                  <a:lnTo>
                    <a:pt x="405637" y="0"/>
                  </a:lnTo>
                  <a:lnTo>
                    <a:pt x="405637" y="0"/>
                  </a:lnTo>
                  <a:lnTo>
                    <a:pt x="405637" y="0"/>
                  </a:lnTo>
                </a:path>
              </a:pathLst>
            </a:custGeom>
            <a:ln w="108405" cap="flat">
              <a:solidFill>
                <a:srgbClr val="E8E8E8">
                  <a:alpha val="100000"/>
                </a:srgbClr>
              </a:solidFill>
              <a:prstDash val="solid"/>
              <a:round/>
            </a:ln>
          </p:spPr>
          <p:txBody>
            <a:bodyPr/>
            <a:lstStyle/>
            <a:p/>
          </p:txBody>
        </p:sp>
        <p:sp>
          <p:nvSpPr>
            <p:cNvPr id="49" name="pl49"/>
            <p:cNvSpPr/>
            <p:nvPr/>
          </p:nvSpPr>
          <p:spPr>
            <a:xfrm>
              <a:off x="7910603" y="895168"/>
              <a:ext cx="0" cy="0"/>
            </a:xfrm>
            <a:custGeom>
              <a:avLst/>
              <a:pathLst>
                <a:path w="0" h="0">
                  <a:moveTo>
                    <a:pt x="0" y="0"/>
                  </a:moveTo>
                  <a:lnTo>
                    <a:pt x="0" y="0"/>
                  </a:lnTo>
                  <a:lnTo>
                    <a:pt x="0" y="0"/>
                  </a:lnTo>
                  <a:lnTo>
                    <a:pt x="0" y="0"/>
                  </a:lnTo>
                  <a:lnTo>
                    <a:pt x="0" y="0"/>
                  </a:lnTo>
                  <a:lnTo>
                    <a:pt x="0" y="0"/>
                  </a:lnTo>
                  <a:lnTo>
                    <a:pt x="0" y="0"/>
                  </a:lnTo>
                </a:path>
              </a:pathLst>
            </a:custGeom>
            <a:ln w="108405" cap="flat">
              <a:solidFill>
                <a:srgbClr val="E8E8E8">
                  <a:alpha val="100000"/>
                </a:srgbClr>
              </a:solidFill>
              <a:prstDash val="solid"/>
              <a:round/>
            </a:ln>
          </p:spPr>
          <p:txBody>
            <a:bodyPr/>
            <a:lstStyle/>
            <a:p/>
          </p:txBody>
        </p:sp>
        <p:sp>
          <p:nvSpPr>
            <p:cNvPr id="50" name="pl50"/>
            <p:cNvSpPr/>
            <p:nvPr/>
          </p:nvSpPr>
          <p:spPr>
            <a:xfrm>
              <a:off x="7331120" y="1042078"/>
              <a:ext cx="579482" cy="0"/>
            </a:xfrm>
            <a:custGeom>
              <a:avLst/>
              <a:pathLst>
                <a:path w="579482" h="0">
                  <a:moveTo>
                    <a:pt x="0" y="0"/>
                  </a:moveTo>
                  <a:lnTo>
                    <a:pt x="347689" y="0"/>
                  </a:lnTo>
                  <a:lnTo>
                    <a:pt x="347689" y="0"/>
                  </a:lnTo>
                  <a:lnTo>
                    <a:pt x="405637" y="0"/>
                  </a:lnTo>
                  <a:lnTo>
                    <a:pt x="405637" y="0"/>
                  </a:lnTo>
                  <a:lnTo>
                    <a:pt x="463586" y="0"/>
                  </a:lnTo>
                  <a:lnTo>
                    <a:pt x="579482" y="0"/>
                  </a:lnTo>
                </a:path>
              </a:pathLst>
            </a:custGeom>
            <a:ln w="108405" cap="flat">
              <a:solidFill>
                <a:srgbClr val="E8E8E8">
                  <a:alpha val="100000"/>
                </a:srgbClr>
              </a:solidFill>
              <a:prstDash val="solid"/>
              <a:round/>
            </a:ln>
          </p:spPr>
          <p:txBody>
            <a:bodyPr/>
            <a:lstStyle/>
            <a:p/>
          </p:txBody>
        </p:sp>
        <p:sp>
          <p:nvSpPr>
            <p:cNvPr id="51" name="pl51"/>
            <p:cNvSpPr/>
            <p:nvPr/>
          </p:nvSpPr>
          <p:spPr>
            <a:xfrm>
              <a:off x="7852655" y="1188988"/>
              <a:ext cx="57948" cy="0"/>
            </a:xfrm>
            <a:custGeom>
              <a:avLst/>
              <a:pathLst>
                <a:path w="57948" h="0">
                  <a:moveTo>
                    <a:pt x="0" y="0"/>
                  </a:moveTo>
                  <a:lnTo>
                    <a:pt x="57948" y="0"/>
                  </a:lnTo>
                  <a:lnTo>
                    <a:pt x="57948" y="0"/>
                  </a:lnTo>
                  <a:lnTo>
                    <a:pt x="57948" y="0"/>
                  </a:lnTo>
                  <a:lnTo>
                    <a:pt x="57948" y="0"/>
                  </a:lnTo>
                  <a:lnTo>
                    <a:pt x="57948" y="0"/>
                  </a:lnTo>
                  <a:lnTo>
                    <a:pt x="57948" y="0"/>
                  </a:lnTo>
                </a:path>
              </a:pathLst>
            </a:custGeom>
            <a:ln w="108405" cap="flat">
              <a:solidFill>
                <a:srgbClr val="E8E8E8">
                  <a:alpha val="100000"/>
                </a:srgbClr>
              </a:solidFill>
              <a:prstDash val="solid"/>
              <a:round/>
            </a:ln>
          </p:spPr>
          <p:txBody>
            <a:bodyPr/>
            <a:lstStyle/>
            <a:p/>
          </p:txBody>
        </p:sp>
        <p:sp>
          <p:nvSpPr>
            <p:cNvPr id="52" name="pl52"/>
            <p:cNvSpPr/>
            <p:nvPr/>
          </p:nvSpPr>
          <p:spPr>
            <a:xfrm>
              <a:off x="7504965" y="1335899"/>
              <a:ext cx="405637" cy="0"/>
            </a:xfrm>
            <a:custGeom>
              <a:avLst/>
              <a:pathLst>
                <a:path w="405637" h="0">
                  <a:moveTo>
                    <a:pt x="0" y="0"/>
                  </a:moveTo>
                  <a:lnTo>
                    <a:pt x="115896" y="0"/>
                  </a:lnTo>
                  <a:lnTo>
                    <a:pt x="289741" y="0"/>
                  </a:lnTo>
                  <a:lnTo>
                    <a:pt x="289741" y="0"/>
                  </a:lnTo>
                  <a:lnTo>
                    <a:pt x="405637" y="0"/>
                  </a:lnTo>
                  <a:lnTo>
                    <a:pt x="405637" y="0"/>
                  </a:lnTo>
                  <a:lnTo>
                    <a:pt x="405637" y="0"/>
                  </a:lnTo>
                </a:path>
              </a:pathLst>
            </a:custGeom>
            <a:ln w="108405" cap="flat">
              <a:solidFill>
                <a:srgbClr val="E8E8E8">
                  <a:alpha val="100000"/>
                </a:srgbClr>
              </a:solidFill>
              <a:prstDash val="solid"/>
              <a:round/>
            </a:ln>
          </p:spPr>
          <p:txBody>
            <a:bodyPr/>
            <a:lstStyle/>
            <a:p/>
          </p:txBody>
        </p:sp>
        <p:sp>
          <p:nvSpPr>
            <p:cNvPr id="53" name="pl53"/>
            <p:cNvSpPr/>
            <p:nvPr/>
          </p:nvSpPr>
          <p:spPr>
            <a:xfrm>
              <a:off x="7447017" y="1482809"/>
              <a:ext cx="463586" cy="0"/>
            </a:xfrm>
            <a:custGeom>
              <a:avLst/>
              <a:pathLst>
                <a:path w="463586" h="0">
                  <a:moveTo>
                    <a:pt x="0" y="0"/>
                  </a:moveTo>
                  <a:lnTo>
                    <a:pt x="115896" y="0"/>
                  </a:lnTo>
                  <a:lnTo>
                    <a:pt x="115896" y="0"/>
                  </a:lnTo>
                  <a:lnTo>
                    <a:pt x="173844" y="0"/>
                  </a:lnTo>
                  <a:lnTo>
                    <a:pt x="289741" y="0"/>
                  </a:lnTo>
                  <a:lnTo>
                    <a:pt x="347689" y="0"/>
                  </a:lnTo>
                  <a:lnTo>
                    <a:pt x="463586" y="0"/>
                  </a:lnTo>
                </a:path>
              </a:pathLst>
            </a:custGeom>
            <a:ln w="108405" cap="flat">
              <a:solidFill>
                <a:srgbClr val="E8E8E8">
                  <a:alpha val="100000"/>
                </a:srgbClr>
              </a:solidFill>
              <a:prstDash val="solid"/>
              <a:round/>
            </a:ln>
          </p:spPr>
          <p:txBody>
            <a:bodyPr/>
            <a:lstStyle/>
            <a:p/>
          </p:txBody>
        </p:sp>
        <p:sp>
          <p:nvSpPr>
            <p:cNvPr id="54" name="pl54"/>
            <p:cNvSpPr/>
            <p:nvPr/>
          </p:nvSpPr>
          <p:spPr>
            <a:xfrm>
              <a:off x="7562913" y="1629719"/>
              <a:ext cx="347689" cy="0"/>
            </a:xfrm>
            <a:custGeom>
              <a:avLst/>
              <a:pathLst>
                <a:path w="347689" h="0">
                  <a:moveTo>
                    <a:pt x="0" y="0"/>
                  </a:moveTo>
                  <a:lnTo>
                    <a:pt x="115896" y="0"/>
                  </a:lnTo>
                  <a:lnTo>
                    <a:pt x="115896" y="0"/>
                  </a:lnTo>
                  <a:lnTo>
                    <a:pt x="173844" y="0"/>
                  </a:lnTo>
                  <a:lnTo>
                    <a:pt x="231793" y="0"/>
                  </a:lnTo>
                  <a:lnTo>
                    <a:pt x="347689" y="0"/>
                  </a:lnTo>
                  <a:lnTo>
                    <a:pt x="347689" y="0"/>
                  </a:lnTo>
                </a:path>
              </a:pathLst>
            </a:custGeom>
            <a:ln w="108405" cap="flat">
              <a:solidFill>
                <a:srgbClr val="E8E8E8">
                  <a:alpha val="100000"/>
                </a:srgbClr>
              </a:solidFill>
              <a:prstDash val="solid"/>
              <a:round/>
            </a:ln>
          </p:spPr>
          <p:txBody>
            <a:bodyPr/>
            <a:lstStyle/>
            <a:p/>
          </p:txBody>
        </p:sp>
        <p:sp>
          <p:nvSpPr>
            <p:cNvPr id="55" name="pl55"/>
            <p:cNvSpPr/>
            <p:nvPr/>
          </p:nvSpPr>
          <p:spPr>
            <a:xfrm>
              <a:off x="7678810" y="1776630"/>
              <a:ext cx="231793" cy="0"/>
            </a:xfrm>
            <a:custGeom>
              <a:avLst/>
              <a:pathLst>
                <a:path w="231793" h="0">
                  <a:moveTo>
                    <a:pt x="0" y="0"/>
                  </a:moveTo>
                  <a:lnTo>
                    <a:pt x="57948" y="0"/>
                  </a:lnTo>
                  <a:lnTo>
                    <a:pt x="231793" y="0"/>
                  </a:lnTo>
                  <a:lnTo>
                    <a:pt x="231793" y="0"/>
                  </a:lnTo>
                  <a:lnTo>
                    <a:pt x="231793" y="0"/>
                  </a:lnTo>
                  <a:lnTo>
                    <a:pt x="231793" y="0"/>
                  </a:lnTo>
                  <a:lnTo>
                    <a:pt x="231793" y="0"/>
                  </a:lnTo>
                </a:path>
              </a:pathLst>
            </a:custGeom>
            <a:ln w="108405" cap="flat">
              <a:solidFill>
                <a:srgbClr val="E8E8E8">
                  <a:alpha val="100000"/>
                </a:srgbClr>
              </a:solidFill>
              <a:prstDash val="solid"/>
              <a:round/>
            </a:ln>
          </p:spPr>
          <p:txBody>
            <a:bodyPr/>
            <a:lstStyle/>
            <a:p/>
          </p:txBody>
        </p:sp>
        <p:sp>
          <p:nvSpPr>
            <p:cNvPr id="56" name="pl56"/>
            <p:cNvSpPr/>
            <p:nvPr/>
          </p:nvSpPr>
          <p:spPr>
            <a:xfrm>
              <a:off x="7447017" y="1923540"/>
              <a:ext cx="289741" cy="0"/>
            </a:xfrm>
            <a:custGeom>
              <a:avLst/>
              <a:pathLst>
                <a:path w="289741" h="0">
                  <a:moveTo>
                    <a:pt x="0" y="0"/>
                  </a:moveTo>
                  <a:lnTo>
                    <a:pt x="57948" y="0"/>
                  </a:lnTo>
                  <a:lnTo>
                    <a:pt x="173844" y="0"/>
                  </a:lnTo>
                  <a:lnTo>
                    <a:pt x="173844" y="0"/>
                  </a:lnTo>
                  <a:lnTo>
                    <a:pt x="173844" y="0"/>
                  </a:lnTo>
                  <a:lnTo>
                    <a:pt x="231793" y="0"/>
                  </a:lnTo>
                  <a:lnTo>
                    <a:pt x="289741" y="0"/>
                  </a:lnTo>
                </a:path>
              </a:pathLst>
            </a:custGeom>
            <a:ln w="108405" cap="flat">
              <a:solidFill>
                <a:srgbClr val="E8E8E8">
                  <a:alpha val="100000"/>
                </a:srgbClr>
              </a:solidFill>
              <a:prstDash val="solid"/>
              <a:round/>
            </a:ln>
          </p:spPr>
          <p:txBody>
            <a:bodyPr/>
            <a:lstStyle/>
            <a:p/>
          </p:txBody>
        </p:sp>
        <p:sp>
          <p:nvSpPr>
            <p:cNvPr id="57" name="pl57"/>
            <p:cNvSpPr/>
            <p:nvPr/>
          </p:nvSpPr>
          <p:spPr>
            <a:xfrm>
              <a:off x="7562913" y="2070451"/>
              <a:ext cx="173844" cy="0"/>
            </a:xfrm>
            <a:custGeom>
              <a:avLst/>
              <a:pathLst>
                <a:path w="173844" h="0">
                  <a:moveTo>
                    <a:pt x="0" y="0"/>
                  </a:moveTo>
                  <a:lnTo>
                    <a:pt x="115896" y="0"/>
                  </a:lnTo>
                  <a:lnTo>
                    <a:pt x="115896" y="0"/>
                  </a:lnTo>
                  <a:lnTo>
                    <a:pt x="115896" y="0"/>
                  </a:lnTo>
                  <a:lnTo>
                    <a:pt x="173844" y="0"/>
                  </a:lnTo>
                  <a:lnTo>
                    <a:pt x="173844" y="0"/>
                  </a:lnTo>
                  <a:lnTo>
                    <a:pt x="173844" y="0"/>
                  </a:lnTo>
                </a:path>
              </a:pathLst>
            </a:custGeom>
            <a:ln w="108405" cap="flat">
              <a:solidFill>
                <a:srgbClr val="E8E8E8">
                  <a:alpha val="100000"/>
                </a:srgbClr>
              </a:solidFill>
              <a:prstDash val="solid"/>
              <a:round/>
            </a:ln>
          </p:spPr>
          <p:txBody>
            <a:bodyPr/>
            <a:lstStyle/>
            <a:p/>
          </p:txBody>
        </p:sp>
        <p:sp>
          <p:nvSpPr>
            <p:cNvPr id="58" name="pl58"/>
            <p:cNvSpPr/>
            <p:nvPr/>
          </p:nvSpPr>
          <p:spPr>
            <a:xfrm>
              <a:off x="7389068" y="2217361"/>
              <a:ext cx="521534" cy="0"/>
            </a:xfrm>
            <a:custGeom>
              <a:avLst/>
              <a:pathLst>
                <a:path w="521534" h="0">
                  <a:moveTo>
                    <a:pt x="0" y="0"/>
                  </a:moveTo>
                  <a:lnTo>
                    <a:pt x="289741" y="0"/>
                  </a:lnTo>
                  <a:lnTo>
                    <a:pt x="347689" y="0"/>
                  </a:lnTo>
                  <a:lnTo>
                    <a:pt x="347689" y="0"/>
                  </a:lnTo>
                  <a:lnTo>
                    <a:pt x="463586" y="0"/>
                  </a:lnTo>
                  <a:lnTo>
                    <a:pt x="521534" y="0"/>
                  </a:lnTo>
                  <a:lnTo>
                    <a:pt x="521534" y="0"/>
                  </a:lnTo>
                </a:path>
              </a:pathLst>
            </a:custGeom>
            <a:ln w="108405" cap="flat">
              <a:solidFill>
                <a:srgbClr val="E8E8E8">
                  <a:alpha val="100000"/>
                </a:srgbClr>
              </a:solidFill>
              <a:prstDash val="solid"/>
              <a:round/>
            </a:ln>
          </p:spPr>
          <p:txBody>
            <a:bodyPr/>
            <a:lstStyle/>
            <a:p/>
          </p:txBody>
        </p:sp>
        <p:sp>
          <p:nvSpPr>
            <p:cNvPr id="59" name="pl59"/>
            <p:cNvSpPr/>
            <p:nvPr/>
          </p:nvSpPr>
          <p:spPr>
            <a:xfrm>
              <a:off x="7678810" y="2364271"/>
              <a:ext cx="231793" cy="0"/>
            </a:xfrm>
            <a:custGeom>
              <a:avLst/>
              <a:pathLst>
                <a:path w="231793" h="0">
                  <a:moveTo>
                    <a:pt x="0" y="0"/>
                  </a:moveTo>
                  <a:lnTo>
                    <a:pt x="57948" y="0"/>
                  </a:lnTo>
                  <a:lnTo>
                    <a:pt x="57948" y="0"/>
                  </a:lnTo>
                  <a:lnTo>
                    <a:pt x="57948" y="0"/>
                  </a:lnTo>
                  <a:lnTo>
                    <a:pt x="115896" y="0"/>
                  </a:lnTo>
                  <a:lnTo>
                    <a:pt x="115896" y="0"/>
                  </a:lnTo>
                  <a:lnTo>
                    <a:pt x="231793" y="0"/>
                  </a:lnTo>
                </a:path>
              </a:pathLst>
            </a:custGeom>
            <a:ln w="108405" cap="flat">
              <a:solidFill>
                <a:srgbClr val="E8E8E8">
                  <a:alpha val="100000"/>
                </a:srgbClr>
              </a:solidFill>
              <a:prstDash val="solid"/>
              <a:round/>
            </a:ln>
          </p:spPr>
          <p:txBody>
            <a:bodyPr/>
            <a:lstStyle/>
            <a:p/>
          </p:txBody>
        </p:sp>
        <p:sp>
          <p:nvSpPr>
            <p:cNvPr id="60" name="pl60"/>
            <p:cNvSpPr/>
            <p:nvPr/>
          </p:nvSpPr>
          <p:spPr>
            <a:xfrm>
              <a:off x="7562913" y="2511182"/>
              <a:ext cx="57948" cy="0"/>
            </a:xfrm>
            <a:custGeom>
              <a:avLst/>
              <a:pathLst>
                <a:path w="57948" h="0">
                  <a:moveTo>
                    <a:pt x="0" y="0"/>
                  </a:moveTo>
                  <a:lnTo>
                    <a:pt x="57948" y="0"/>
                  </a:lnTo>
                  <a:lnTo>
                    <a:pt x="57948" y="0"/>
                  </a:lnTo>
                  <a:lnTo>
                    <a:pt x="57948" y="0"/>
                  </a:lnTo>
                  <a:lnTo>
                    <a:pt x="57948" y="0"/>
                  </a:lnTo>
                  <a:lnTo>
                    <a:pt x="57948" y="0"/>
                  </a:lnTo>
                  <a:lnTo>
                    <a:pt x="57948" y="0"/>
                  </a:lnTo>
                </a:path>
              </a:pathLst>
            </a:custGeom>
            <a:ln w="108405" cap="flat">
              <a:solidFill>
                <a:srgbClr val="E8E8E8">
                  <a:alpha val="100000"/>
                </a:srgbClr>
              </a:solidFill>
              <a:prstDash val="solid"/>
              <a:round/>
            </a:ln>
          </p:spPr>
          <p:txBody>
            <a:bodyPr/>
            <a:lstStyle/>
            <a:p/>
          </p:txBody>
        </p:sp>
        <p:sp>
          <p:nvSpPr>
            <p:cNvPr id="61" name="pl61"/>
            <p:cNvSpPr/>
            <p:nvPr/>
          </p:nvSpPr>
          <p:spPr>
            <a:xfrm>
              <a:off x="6345999" y="2658092"/>
              <a:ext cx="1274862" cy="0"/>
            </a:xfrm>
            <a:custGeom>
              <a:avLst/>
              <a:pathLst>
                <a:path w="1274862" h="0">
                  <a:moveTo>
                    <a:pt x="0" y="0"/>
                  </a:moveTo>
                  <a:lnTo>
                    <a:pt x="289741" y="0"/>
                  </a:lnTo>
                  <a:lnTo>
                    <a:pt x="289741" y="0"/>
                  </a:lnTo>
                  <a:lnTo>
                    <a:pt x="811275" y="0"/>
                  </a:lnTo>
                  <a:lnTo>
                    <a:pt x="1216913" y="0"/>
                  </a:lnTo>
                  <a:lnTo>
                    <a:pt x="1216913" y="0"/>
                  </a:lnTo>
                  <a:lnTo>
                    <a:pt x="1274862" y="0"/>
                  </a:lnTo>
                </a:path>
              </a:pathLst>
            </a:custGeom>
            <a:ln w="108405" cap="flat">
              <a:solidFill>
                <a:srgbClr val="E8E8E8">
                  <a:alpha val="100000"/>
                </a:srgbClr>
              </a:solidFill>
              <a:prstDash val="solid"/>
              <a:round/>
            </a:ln>
          </p:spPr>
          <p:txBody>
            <a:bodyPr/>
            <a:lstStyle/>
            <a:p/>
          </p:txBody>
        </p:sp>
        <p:sp>
          <p:nvSpPr>
            <p:cNvPr id="62" name="pl62"/>
            <p:cNvSpPr/>
            <p:nvPr/>
          </p:nvSpPr>
          <p:spPr>
            <a:xfrm>
              <a:off x="7447017" y="2805002"/>
              <a:ext cx="57948" cy="0"/>
            </a:xfrm>
            <a:custGeom>
              <a:avLst/>
              <a:pathLst>
                <a:path w="57948" h="0">
                  <a:moveTo>
                    <a:pt x="0" y="0"/>
                  </a:moveTo>
                  <a:lnTo>
                    <a:pt x="57948" y="0"/>
                  </a:lnTo>
                  <a:lnTo>
                    <a:pt x="57948" y="0"/>
                  </a:lnTo>
                  <a:lnTo>
                    <a:pt x="57948" y="0"/>
                  </a:lnTo>
                  <a:lnTo>
                    <a:pt x="57948" y="0"/>
                  </a:lnTo>
                  <a:lnTo>
                    <a:pt x="57948" y="0"/>
                  </a:lnTo>
                  <a:lnTo>
                    <a:pt x="57948" y="0"/>
                  </a:lnTo>
                </a:path>
              </a:pathLst>
            </a:custGeom>
            <a:ln w="108405" cap="flat">
              <a:solidFill>
                <a:srgbClr val="E8E8E8">
                  <a:alpha val="100000"/>
                </a:srgbClr>
              </a:solidFill>
              <a:prstDash val="solid"/>
              <a:round/>
            </a:ln>
          </p:spPr>
          <p:txBody>
            <a:bodyPr/>
            <a:lstStyle/>
            <a:p/>
          </p:txBody>
        </p:sp>
        <p:sp>
          <p:nvSpPr>
            <p:cNvPr id="63" name="pl63"/>
            <p:cNvSpPr/>
            <p:nvPr/>
          </p:nvSpPr>
          <p:spPr>
            <a:xfrm>
              <a:off x="7215223" y="2951913"/>
              <a:ext cx="405637" cy="0"/>
            </a:xfrm>
            <a:custGeom>
              <a:avLst/>
              <a:pathLst>
                <a:path w="405637" h="0">
                  <a:moveTo>
                    <a:pt x="0" y="0"/>
                  </a:moveTo>
                  <a:lnTo>
                    <a:pt x="0" y="0"/>
                  </a:lnTo>
                  <a:lnTo>
                    <a:pt x="57948" y="0"/>
                  </a:lnTo>
                  <a:lnTo>
                    <a:pt x="115896" y="0"/>
                  </a:lnTo>
                  <a:lnTo>
                    <a:pt x="173844" y="0"/>
                  </a:lnTo>
                  <a:lnTo>
                    <a:pt x="289741" y="0"/>
                  </a:lnTo>
                  <a:lnTo>
                    <a:pt x="405637" y="0"/>
                  </a:lnTo>
                </a:path>
              </a:pathLst>
            </a:custGeom>
            <a:ln w="108405" cap="flat">
              <a:solidFill>
                <a:srgbClr val="E8E8E8">
                  <a:alpha val="100000"/>
                </a:srgbClr>
              </a:solidFill>
              <a:prstDash val="solid"/>
              <a:round/>
            </a:ln>
          </p:spPr>
          <p:txBody>
            <a:bodyPr/>
            <a:lstStyle/>
            <a:p/>
          </p:txBody>
        </p:sp>
        <p:sp>
          <p:nvSpPr>
            <p:cNvPr id="64" name="pl64"/>
            <p:cNvSpPr/>
            <p:nvPr/>
          </p:nvSpPr>
          <p:spPr>
            <a:xfrm>
              <a:off x="5418827" y="3098823"/>
              <a:ext cx="2491775" cy="0"/>
            </a:xfrm>
            <a:custGeom>
              <a:avLst/>
              <a:pathLst>
                <a:path w="2491775" h="0">
                  <a:moveTo>
                    <a:pt x="0" y="0"/>
                  </a:moveTo>
                  <a:lnTo>
                    <a:pt x="1506655" y="0"/>
                  </a:lnTo>
                  <a:lnTo>
                    <a:pt x="1970241" y="0"/>
                  </a:lnTo>
                  <a:lnTo>
                    <a:pt x="1970241" y="0"/>
                  </a:lnTo>
                  <a:lnTo>
                    <a:pt x="2086137" y="0"/>
                  </a:lnTo>
                  <a:lnTo>
                    <a:pt x="2317931" y="0"/>
                  </a:lnTo>
                  <a:lnTo>
                    <a:pt x="2491775" y="0"/>
                  </a:lnTo>
                </a:path>
              </a:pathLst>
            </a:custGeom>
            <a:ln w="108405" cap="flat">
              <a:solidFill>
                <a:srgbClr val="E8E8E8">
                  <a:alpha val="100000"/>
                </a:srgbClr>
              </a:solidFill>
              <a:prstDash val="solid"/>
              <a:round/>
            </a:ln>
          </p:spPr>
          <p:txBody>
            <a:bodyPr/>
            <a:lstStyle/>
            <a:p/>
          </p:txBody>
        </p:sp>
        <p:sp>
          <p:nvSpPr>
            <p:cNvPr id="65" name="pl65"/>
            <p:cNvSpPr/>
            <p:nvPr/>
          </p:nvSpPr>
          <p:spPr>
            <a:xfrm>
              <a:off x="6345999" y="3245733"/>
              <a:ext cx="985120" cy="0"/>
            </a:xfrm>
            <a:custGeom>
              <a:avLst/>
              <a:pathLst>
                <a:path w="985120" h="0">
                  <a:moveTo>
                    <a:pt x="0" y="0"/>
                  </a:moveTo>
                  <a:lnTo>
                    <a:pt x="347689" y="0"/>
                  </a:lnTo>
                  <a:lnTo>
                    <a:pt x="347689" y="0"/>
                  </a:lnTo>
                  <a:lnTo>
                    <a:pt x="579482" y="0"/>
                  </a:lnTo>
                  <a:lnTo>
                    <a:pt x="637431" y="0"/>
                  </a:lnTo>
                  <a:lnTo>
                    <a:pt x="753327" y="0"/>
                  </a:lnTo>
                  <a:lnTo>
                    <a:pt x="985120" y="0"/>
                  </a:lnTo>
                </a:path>
              </a:pathLst>
            </a:custGeom>
            <a:ln w="108405" cap="flat">
              <a:solidFill>
                <a:srgbClr val="E8E8E8">
                  <a:alpha val="100000"/>
                </a:srgbClr>
              </a:solidFill>
              <a:prstDash val="solid"/>
              <a:round/>
            </a:ln>
          </p:spPr>
          <p:txBody>
            <a:bodyPr/>
            <a:lstStyle/>
            <a:p/>
          </p:txBody>
        </p:sp>
        <p:sp>
          <p:nvSpPr>
            <p:cNvPr id="66" name="pl66"/>
            <p:cNvSpPr/>
            <p:nvPr/>
          </p:nvSpPr>
          <p:spPr>
            <a:xfrm>
              <a:off x="6925482" y="3392644"/>
              <a:ext cx="463586" cy="0"/>
            </a:xfrm>
            <a:custGeom>
              <a:avLst/>
              <a:pathLst>
                <a:path w="463586" h="0">
                  <a:moveTo>
                    <a:pt x="0" y="0"/>
                  </a:moveTo>
                  <a:lnTo>
                    <a:pt x="115896" y="0"/>
                  </a:lnTo>
                  <a:lnTo>
                    <a:pt x="289741" y="0"/>
                  </a:lnTo>
                  <a:lnTo>
                    <a:pt x="289741" y="0"/>
                  </a:lnTo>
                  <a:lnTo>
                    <a:pt x="347689" y="0"/>
                  </a:lnTo>
                  <a:lnTo>
                    <a:pt x="405637" y="0"/>
                  </a:lnTo>
                  <a:lnTo>
                    <a:pt x="463586" y="0"/>
                  </a:lnTo>
                </a:path>
              </a:pathLst>
            </a:custGeom>
            <a:ln w="108405" cap="flat">
              <a:solidFill>
                <a:srgbClr val="E8E8E8">
                  <a:alpha val="100000"/>
                </a:srgbClr>
              </a:solidFill>
              <a:prstDash val="solid"/>
              <a:round/>
            </a:ln>
          </p:spPr>
          <p:txBody>
            <a:bodyPr/>
            <a:lstStyle/>
            <a:p/>
          </p:txBody>
        </p:sp>
        <p:sp>
          <p:nvSpPr>
            <p:cNvPr id="67" name="pl67"/>
            <p:cNvSpPr/>
            <p:nvPr/>
          </p:nvSpPr>
          <p:spPr>
            <a:xfrm>
              <a:off x="6114206" y="3539554"/>
              <a:ext cx="1274862" cy="0"/>
            </a:xfrm>
            <a:custGeom>
              <a:avLst/>
              <a:pathLst>
                <a:path w="1274862" h="0">
                  <a:moveTo>
                    <a:pt x="0" y="0"/>
                  </a:moveTo>
                  <a:lnTo>
                    <a:pt x="115896" y="0"/>
                  </a:lnTo>
                  <a:lnTo>
                    <a:pt x="521534" y="0"/>
                  </a:lnTo>
                  <a:lnTo>
                    <a:pt x="521534" y="0"/>
                  </a:lnTo>
                  <a:lnTo>
                    <a:pt x="1043068" y="0"/>
                  </a:lnTo>
                  <a:lnTo>
                    <a:pt x="1043068" y="0"/>
                  </a:lnTo>
                  <a:lnTo>
                    <a:pt x="1274862" y="0"/>
                  </a:lnTo>
                </a:path>
              </a:pathLst>
            </a:custGeom>
            <a:ln w="108405" cap="flat">
              <a:solidFill>
                <a:srgbClr val="E8E8E8">
                  <a:alpha val="100000"/>
                </a:srgbClr>
              </a:solidFill>
              <a:prstDash val="solid"/>
              <a:round/>
            </a:ln>
          </p:spPr>
          <p:txBody>
            <a:bodyPr/>
            <a:lstStyle/>
            <a:p/>
          </p:txBody>
        </p:sp>
        <p:sp>
          <p:nvSpPr>
            <p:cNvPr id="68" name="pl68"/>
            <p:cNvSpPr/>
            <p:nvPr/>
          </p:nvSpPr>
          <p:spPr>
            <a:xfrm>
              <a:off x="7157275" y="3686464"/>
              <a:ext cx="231793" cy="0"/>
            </a:xfrm>
            <a:custGeom>
              <a:avLst/>
              <a:pathLst>
                <a:path w="231793" h="0">
                  <a:moveTo>
                    <a:pt x="0" y="0"/>
                  </a:moveTo>
                  <a:lnTo>
                    <a:pt x="57948" y="0"/>
                  </a:lnTo>
                  <a:lnTo>
                    <a:pt x="57948" y="0"/>
                  </a:lnTo>
                  <a:lnTo>
                    <a:pt x="115896" y="0"/>
                  </a:lnTo>
                  <a:lnTo>
                    <a:pt x="173844" y="0"/>
                  </a:lnTo>
                  <a:lnTo>
                    <a:pt x="231793" y="0"/>
                  </a:lnTo>
                  <a:lnTo>
                    <a:pt x="231793" y="0"/>
                  </a:lnTo>
                </a:path>
              </a:pathLst>
            </a:custGeom>
            <a:ln w="108405" cap="flat">
              <a:solidFill>
                <a:srgbClr val="E8E8E8">
                  <a:alpha val="100000"/>
                </a:srgbClr>
              </a:solidFill>
              <a:prstDash val="solid"/>
              <a:round/>
            </a:ln>
          </p:spPr>
          <p:txBody>
            <a:bodyPr/>
            <a:lstStyle/>
            <a:p/>
          </p:txBody>
        </p:sp>
        <p:sp>
          <p:nvSpPr>
            <p:cNvPr id="69" name="pl69"/>
            <p:cNvSpPr/>
            <p:nvPr/>
          </p:nvSpPr>
          <p:spPr>
            <a:xfrm>
              <a:off x="6983430" y="3833375"/>
              <a:ext cx="405637" cy="0"/>
            </a:xfrm>
            <a:custGeom>
              <a:avLst/>
              <a:pathLst>
                <a:path w="405637" h="0">
                  <a:moveTo>
                    <a:pt x="0" y="0"/>
                  </a:moveTo>
                  <a:lnTo>
                    <a:pt x="115896" y="0"/>
                  </a:lnTo>
                  <a:lnTo>
                    <a:pt x="173844" y="0"/>
                  </a:lnTo>
                  <a:lnTo>
                    <a:pt x="231793" y="0"/>
                  </a:lnTo>
                  <a:lnTo>
                    <a:pt x="231793" y="0"/>
                  </a:lnTo>
                  <a:lnTo>
                    <a:pt x="347689" y="0"/>
                  </a:lnTo>
                  <a:lnTo>
                    <a:pt x="405637" y="0"/>
                  </a:lnTo>
                </a:path>
              </a:pathLst>
            </a:custGeom>
            <a:ln w="108405" cap="flat">
              <a:solidFill>
                <a:srgbClr val="E8E8E8">
                  <a:alpha val="100000"/>
                </a:srgbClr>
              </a:solidFill>
              <a:prstDash val="solid"/>
              <a:round/>
            </a:ln>
          </p:spPr>
          <p:txBody>
            <a:bodyPr/>
            <a:lstStyle/>
            <a:p/>
          </p:txBody>
        </p:sp>
        <p:sp>
          <p:nvSpPr>
            <p:cNvPr id="70" name="pl70"/>
            <p:cNvSpPr/>
            <p:nvPr/>
          </p:nvSpPr>
          <p:spPr>
            <a:xfrm>
              <a:off x="6925482" y="3980285"/>
              <a:ext cx="463586" cy="0"/>
            </a:xfrm>
            <a:custGeom>
              <a:avLst/>
              <a:pathLst>
                <a:path w="463586" h="0">
                  <a:moveTo>
                    <a:pt x="0" y="0"/>
                  </a:moveTo>
                  <a:lnTo>
                    <a:pt x="173844" y="0"/>
                  </a:lnTo>
                  <a:lnTo>
                    <a:pt x="173844" y="0"/>
                  </a:lnTo>
                  <a:lnTo>
                    <a:pt x="173844" y="0"/>
                  </a:lnTo>
                  <a:lnTo>
                    <a:pt x="173844" y="0"/>
                  </a:lnTo>
                  <a:lnTo>
                    <a:pt x="231793" y="0"/>
                  </a:lnTo>
                  <a:lnTo>
                    <a:pt x="463586" y="0"/>
                  </a:lnTo>
                </a:path>
              </a:pathLst>
            </a:custGeom>
            <a:ln w="108405" cap="flat">
              <a:solidFill>
                <a:srgbClr val="E8E8E8">
                  <a:alpha val="100000"/>
                </a:srgbClr>
              </a:solidFill>
              <a:prstDash val="solid"/>
              <a:round/>
            </a:ln>
          </p:spPr>
          <p:txBody>
            <a:bodyPr/>
            <a:lstStyle/>
            <a:p/>
          </p:txBody>
        </p:sp>
        <p:sp>
          <p:nvSpPr>
            <p:cNvPr id="71" name="pl71"/>
            <p:cNvSpPr/>
            <p:nvPr/>
          </p:nvSpPr>
          <p:spPr>
            <a:xfrm>
              <a:off x="6345999" y="4127195"/>
              <a:ext cx="927172" cy="0"/>
            </a:xfrm>
            <a:custGeom>
              <a:avLst/>
              <a:pathLst>
                <a:path w="927172" h="0">
                  <a:moveTo>
                    <a:pt x="0" y="0"/>
                  </a:moveTo>
                  <a:lnTo>
                    <a:pt x="579482" y="0"/>
                  </a:lnTo>
                  <a:lnTo>
                    <a:pt x="579482" y="0"/>
                  </a:lnTo>
                  <a:lnTo>
                    <a:pt x="695379" y="0"/>
                  </a:lnTo>
                  <a:lnTo>
                    <a:pt x="695379" y="0"/>
                  </a:lnTo>
                  <a:lnTo>
                    <a:pt x="695379" y="0"/>
                  </a:lnTo>
                  <a:lnTo>
                    <a:pt x="927172" y="0"/>
                  </a:lnTo>
                </a:path>
              </a:pathLst>
            </a:custGeom>
            <a:ln w="108405" cap="flat">
              <a:solidFill>
                <a:srgbClr val="E8E8E8">
                  <a:alpha val="100000"/>
                </a:srgbClr>
              </a:solidFill>
              <a:prstDash val="solid"/>
              <a:round/>
            </a:ln>
          </p:spPr>
          <p:txBody>
            <a:bodyPr/>
            <a:lstStyle/>
            <a:p/>
          </p:txBody>
        </p:sp>
        <p:sp>
          <p:nvSpPr>
            <p:cNvPr id="72" name="pl72"/>
            <p:cNvSpPr/>
            <p:nvPr/>
          </p:nvSpPr>
          <p:spPr>
            <a:xfrm>
              <a:off x="6461896" y="4274106"/>
              <a:ext cx="1448706" cy="0"/>
            </a:xfrm>
            <a:custGeom>
              <a:avLst/>
              <a:pathLst>
                <a:path w="1448706" h="0">
                  <a:moveTo>
                    <a:pt x="0" y="0"/>
                  </a:moveTo>
                  <a:lnTo>
                    <a:pt x="347689" y="0"/>
                  </a:lnTo>
                  <a:lnTo>
                    <a:pt x="405637" y="0"/>
                  </a:lnTo>
                  <a:lnTo>
                    <a:pt x="579482" y="0"/>
                  </a:lnTo>
                  <a:lnTo>
                    <a:pt x="695379" y="0"/>
                  </a:lnTo>
                  <a:lnTo>
                    <a:pt x="1043068" y="0"/>
                  </a:lnTo>
                  <a:lnTo>
                    <a:pt x="1448706" y="0"/>
                  </a:lnTo>
                </a:path>
              </a:pathLst>
            </a:custGeom>
            <a:ln w="108405" cap="flat">
              <a:solidFill>
                <a:srgbClr val="E8E8E8">
                  <a:alpha val="100000"/>
                </a:srgbClr>
              </a:solidFill>
              <a:prstDash val="solid"/>
              <a:round/>
            </a:ln>
          </p:spPr>
          <p:txBody>
            <a:bodyPr/>
            <a:lstStyle/>
            <a:p/>
          </p:txBody>
        </p:sp>
        <p:sp>
          <p:nvSpPr>
            <p:cNvPr id="73" name="pl73"/>
            <p:cNvSpPr/>
            <p:nvPr/>
          </p:nvSpPr>
          <p:spPr>
            <a:xfrm>
              <a:off x="6751637" y="4421016"/>
              <a:ext cx="1101017" cy="0"/>
            </a:xfrm>
            <a:custGeom>
              <a:avLst/>
              <a:pathLst>
                <a:path w="1101017" h="0">
                  <a:moveTo>
                    <a:pt x="0" y="0"/>
                  </a:moveTo>
                  <a:lnTo>
                    <a:pt x="231793" y="0"/>
                  </a:lnTo>
                  <a:lnTo>
                    <a:pt x="231793" y="0"/>
                  </a:lnTo>
                  <a:lnTo>
                    <a:pt x="289741" y="0"/>
                  </a:lnTo>
                  <a:lnTo>
                    <a:pt x="347689" y="0"/>
                  </a:lnTo>
                  <a:lnTo>
                    <a:pt x="521534" y="0"/>
                  </a:lnTo>
                  <a:lnTo>
                    <a:pt x="1101017" y="0"/>
                  </a:lnTo>
                </a:path>
              </a:pathLst>
            </a:custGeom>
            <a:ln w="108405" cap="flat">
              <a:solidFill>
                <a:srgbClr val="E8E8E8">
                  <a:alpha val="100000"/>
                </a:srgbClr>
              </a:solidFill>
              <a:prstDash val="solid"/>
              <a:round/>
            </a:ln>
          </p:spPr>
          <p:txBody>
            <a:bodyPr/>
            <a:lstStyle/>
            <a:p/>
          </p:txBody>
        </p:sp>
        <p:sp>
          <p:nvSpPr>
            <p:cNvPr id="74" name="pl74"/>
            <p:cNvSpPr/>
            <p:nvPr/>
          </p:nvSpPr>
          <p:spPr>
            <a:xfrm>
              <a:off x="6288051" y="4567926"/>
              <a:ext cx="985120" cy="0"/>
            </a:xfrm>
            <a:custGeom>
              <a:avLst/>
              <a:pathLst>
                <a:path w="985120" h="0">
                  <a:moveTo>
                    <a:pt x="0" y="0"/>
                  </a:moveTo>
                  <a:lnTo>
                    <a:pt x="57948" y="0"/>
                  </a:lnTo>
                  <a:lnTo>
                    <a:pt x="173844" y="0"/>
                  </a:lnTo>
                  <a:lnTo>
                    <a:pt x="521534" y="0"/>
                  </a:lnTo>
                  <a:lnTo>
                    <a:pt x="637431" y="0"/>
                  </a:lnTo>
                  <a:lnTo>
                    <a:pt x="927172" y="0"/>
                  </a:lnTo>
                  <a:lnTo>
                    <a:pt x="985120" y="0"/>
                  </a:lnTo>
                </a:path>
              </a:pathLst>
            </a:custGeom>
            <a:ln w="108405" cap="flat">
              <a:solidFill>
                <a:srgbClr val="E8E8E8">
                  <a:alpha val="100000"/>
                </a:srgbClr>
              </a:solidFill>
              <a:prstDash val="solid"/>
              <a:round/>
            </a:ln>
          </p:spPr>
          <p:txBody>
            <a:bodyPr/>
            <a:lstStyle/>
            <a:p/>
          </p:txBody>
        </p:sp>
        <p:sp>
          <p:nvSpPr>
            <p:cNvPr id="75" name="pl75"/>
            <p:cNvSpPr/>
            <p:nvPr/>
          </p:nvSpPr>
          <p:spPr>
            <a:xfrm>
              <a:off x="6172155" y="4714837"/>
              <a:ext cx="985120" cy="0"/>
            </a:xfrm>
            <a:custGeom>
              <a:avLst/>
              <a:pathLst>
                <a:path w="985120" h="0">
                  <a:moveTo>
                    <a:pt x="0" y="0"/>
                  </a:moveTo>
                  <a:lnTo>
                    <a:pt x="57948" y="0"/>
                  </a:lnTo>
                  <a:lnTo>
                    <a:pt x="115896" y="0"/>
                  </a:lnTo>
                  <a:lnTo>
                    <a:pt x="579482" y="0"/>
                  </a:lnTo>
                  <a:lnTo>
                    <a:pt x="637431" y="0"/>
                  </a:lnTo>
                  <a:lnTo>
                    <a:pt x="637431" y="0"/>
                  </a:lnTo>
                  <a:lnTo>
                    <a:pt x="985120" y="0"/>
                  </a:lnTo>
                </a:path>
              </a:pathLst>
            </a:custGeom>
            <a:ln w="108405" cap="flat">
              <a:solidFill>
                <a:srgbClr val="E8E8E8">
                  <a:alpha val="100000"/>
                </a:srgbClr>
              </a:solidFill>
              <a:prstDash val="solid"/>
              <a:round/>
            </a:ln>
          </p:spPr>
          <p:txBody>
            <a:bodyPr/>
            <a:lstStyle/>
            <a:p/>
          </p:txBody>
        </p:sp>
        <p:sp>
          <p:nvSpPr>
            <p:cNvPr id="76" name="pl76"/>
            <p:cNvSpPr/>
            <p:nvPr/>
          </p:nvSpPr>
          <p:spPr>
            <a:xfrm>
              <a:off x="5129086" y="4861747"/>
              <a:ext cx="1680500" cy="0"/>
            </a:xfrm>
            <a:custGeom>
              <a:avLst/>
              <a:pathLst>
                <a:path w="1680500" h="0">
                  <a:moveTo>
                    <a:pt x="0" y="0"/>
                  </a:moveTo>
                  <a:lnTo>
                    <a:pt x="1216913" y="0"/>
                  </a:lnTo>
                  <a:lnTo>
                    <a:pt x="1216913" y="0"/>
                  </a:lnTo>
                  <a:lnTo>
                    <a:pt x="1506655" y="0"/>
                  </a:lnTo>
                  <a:lnTo>
                    <a:pt x="1506655" y="0"/>
                  </a:lnTo>
                  <a:lnTo>
                    <a:pt x="1680500" y="0"/>
                  </a:lnTo>
                  <a:lnTo>
                    <a:pt x="1680500" y="0"/>
                  </a:lnTo>
                </a:path>
              </a:pathLst>
            </a:custGeom>
            <a:ln w="108405" cap="flat">
              <a:solidFill>
                <a:srgbClr val="E8E8E8">
                  <a:alpha val="100000"/>
                </a:srgbClr>
              </a:solidFill>
              <a:prstDash val="solid"/>
              <a:round/>
            </a:ln>
          </p:spPr>
          <p:txBody>
            <a:bodyPr/>
            <a:lstStyle/>
            <a:p/>
          </p:txBody>
        </p:sp>
        <p:sp>
          <p:nvSpPr>
            <p:cNvPr id="77" name="pl77"/>
            <p:cNvSpPr/>
            <p:nvPr/>
          </p:nvSpPr>
          <p:spPr>
            <a:xfrm>
              <a:off x="6114206" y="5008657"/>
              <a:ext cx="1101017" cy="0"/>
            </a:xfrm>
            <a:custGeom>
              <a:avLst/>
              <a:pathLst>
                <a:path w="1101017" h="0">
                  <a:moveTo>
                    <a:pt x="0" y="0"/>
                  </a:moveTo>
                  <a:lnTo>
                    <a:pt x="115896" y="0"/>
                  </a:lnTo>
                  <a:lnTo>
                    <a:pt x="115896" y="0"/>
                  </a:lnTo>
                  <a:lnTo>
                    <a:pt x="521534" y="0"/>
                  </a:lnTo>
                  <a:lnTo>
                    <a:pt x="637431" y="0"/>
                  </a:lnTo>
                  <a:lnTo>
                    <a:pt x="985120" y="0"/>
                  </a:lnTo>
                  <a:lnTo>
                    <a:pt x="1101017" y="0"/>
                  </a:lnTo>
                </a:path>
              </a:pathLst>
            </a:custGeom>
            <a:ln w="108405" cap="flat">
              <a:solidFill>
                <a:srgbClr val="E8E8E8">
                  <a:alpha val="100000"/>
                </a:srgbClr>
              </a:solidFill>
              <a:prstDash val="solid"/>
              <a:round/>
            </a:ln>
          </p:spPr>
          <p:txBody>
            <a:bodyPr/>
            <a:lstStyle/>
            <a:p/>
          </p:txBody>
        </p:sp>
        <p:sp>
          <p:nvSpPr>
            <p:cNvPr id="78" name="pl78"/>
            <p:cNvSpPr/>
            <p:nvPr/>
          </p:nvSpPr>
          <p:spPr>
            <a:xfrm>
              <a:off x="6635741" y="5155568"/>
              <a:ext cx="753327" cy="0"/>
            </a:xfrm>
            <a:custGeom>
              <a:avLst/>
              <a:pathLst>
                <a:path w="753327" h="0">
                  <a:moveTo>
                    <a:pt x="0" y="0"/>
                  </a:moveTo>
                  <a:lnTo>
                    <a:pt x="173844" y="0"/>
                  </a:lnTo>
                  <a:lnTo>
                    <a:pt x="231793" y="0"/>
                  </a:lnTo>
                  <a:lnTo>
                    <a:pt x="637431" y="0"/>
                  </a:lnTo>
                  <a:lnTo>
                    <a:pt x="637431" y="0"/>
                  </a:lnTo>
                  <a:lnTo>
                    <a:pt x="753327" y="0"/>
                  </a:lnTo>
                  <a:lnTo>
                    <a:pt x="753327" y="0"/>
                  </a:lnTo>
                </a:path>
              </a:pathLst>
            </a:custGeom>
            <a:ln w="108405" cap="flat">
              <a:solidFill>
                <a:srgbClr val="E8E8E8">
                  <a:alpha val="100000"/>
                </a:srgbClr>
              </a:solidFill>
              <a:prstDash val="solid"/>
              <a:round/>
            </a:ln>
          </p:spPr>
          <p:txBody>
            <a:bodyPr/>
            <a:lstStyle/>
            <a:p/>
          </p:txBody>
        </p:sp>
        <p:sp>
          <p:nvSpPr>
            <p:cNvPr id="79" name="pl79"/>
            <p:cNvSpPr/>
            <p:nvPr/>
          </p:nvSpPr>
          <p:spPr>
            <a:xfrm>
              <a:off x="5998310" y="5302478"/>
              <a:ext cx="1043068" cy="0"/>
            </a:xfrm>
            <a:custGeom>
              <a:avLst/>
              <a:pathLst>
                <a:path w="1043068" h="0">
                  <a:moveTo>
                    <a:pt x="0" y="0"/>
                  </a:moveTo>
                  <a:lnTo>
                    <a:pt x="463586" y="0"/>
                  </a:lnTo>
                  <a:lnTo>
                    <a:pt x="521534" y="0"/>
                  </a:lnTo>
                  <a:lnTo>
                    <a:pt x="521534" y="0"/>
                  </a:lnTo>
                  <a:lnTo>
                    <a:pt x="869224" y="0"/>
                  </a:lnTo>
                  <a:lnTo>
                    <a:pt x="985120" y="0"/>
                  </a:lnTo>
                  <a:lnTo>
                    <a:pt x="1043068" y="0"/>
                  </a:lnTo>
                </a:path>
              </a:pathLst>
            </a:custGeom>
            <a:ln w="108405" cap="flat">
              <a:solidFill>
                <a:srgbClr val="E8E8E8">
                  <a:alpha val="100000"/>
                </a:srgbClr>
              </a:solidFill>
              <a:prstDash val="solid"/>
              <a:round/>
            </a:ln>
          </p:spPr>
          <p:txBody>
            <a:bodyPr/>
            <a:lstStyle/>
            <a:p/>
          </p:txBody>
        </p:sp>
        <p:sp>
          <p:nvSpPr>
            <p:cNvPr id="80" name="pl80"/>
            <p:cNvSpPr/>
            <p:nvPr/>
          </p:nvSpPr>
          <p:spPr>
            <a:xfrm>
              <a:off x="5592672" y="5449388"/>
              <a:ext cx="927172" cy="0"/>
            </a:xfrm>
            <a:custGeom>
              <a:avLst/>
              <a:pathLst>
                <a:path w="927172" h="0">
                  <a:moveTo>
                    <a:pt x="0" y="0"/>
                  </a:moveTo>
                  <a:lnTo>
                    <a:pt x="0" y="0"/>
                  </a:lnTo>
                  <a:lnTo>
                    <a:pt x="463586" y="0"/>
                  </a:lnTo>
                  <a:lnTo>
                    <a:pt x="521534" y="0"/>
                  </a:lnTo>
                  <a:lnTo>
                    <a:pt x="579482" y="0"/>
                  </a:lnTo>
                  <a:lnTo>
                    <a:pt x="637431" y="0"/>
                  </a:lnTo>
                  <a:lnTo>
                    <a:pt x="927172" y="0"/>
                  </a:lnTo>
                </a:path>
              </a:pathLst>
            </a:custGeom>
            <a:ln w="108405" cap="flat">
              <a:solidFill>
                <a:srgbClr val="E8E8E8">
                  <a:alpha val="100000"/>
                </a:srgbClr>
              </a:solidFill>
              <a:prstDash val="solid"/>
              <a:round/>
            </a:ln>
          </p:spPr>
          <p:txBody>
            <a:bodyPr/>
            <a:lstStyle/>
            <a:p/>
          </p:txBody>
        </p:sp>
        <p:sp>
          <p:nvSpPr>
            <p:cNvPr id="81" name="pl81"/>
            <p:cNvSpPr/>
            <p:nvPr/>
          </p:nvSpPr>
          <p:spPr>
            <a:xfrm>
              <a:off x="4955241" y="5596299"/>
              <a:ext cx="695379" cy="0"/>
            </a:xfrm>
            <a:custGeom>
              <a:avLst/>
              <a:pathLst>
                <a:path w="695379" h="0">
                  <a:moveTo>
                    <a:pt x="0" y="0"/>
                  </a:moveTo>
                  <a:lnTo>
                    <a:pt x="0" y="0"/>
                  </a:lnTo>
                  <a:lnTo>
                    <a:pt x="347689" y="0"/>
                  </a:lnTo>
                  <a:lnTo>
                    <a:pt x="347689" y="0"/>
                  </a:lnTo>
                  <a:lnTo>
                    <a:pt x="579482" y="0"/>
                  </a:lnTo>
                  <a:lnTo>
                    <a:pt x="579482" y="0"/>
                  </a:lnTo>
                  <a:lnTo>
                    <a:pt x="695379" y="0"/>
                  </a:lnTo>
                </a:path>
              </a:pathLst>
            </a:custGeom>
            <a:ln w="108405" cap="flat">
              <a:solidFill>
                <a:srgbClr val="E8E8E8">
                  <a:alpha val="100000"/>
                </a:srgbClr>
              </a:solidFill>
              <a:prstDash val="solid"/>
              <a:round/>
            </a:ln>
          </p:spPr>
          <p:txBody>
            <a:bodyPr/>
            <a:lstStyle/>
            <a:p/>
          </p:txBody>
        </p:sp>
        <p:sp>
          <p:nvSpPr>
            <p:cNvPr id="82" name="pl82"/>
            <p:cNvSpPr/>
            <p:nvPr/>
          </p:nvSpPr>
          <p:spPr>
            <a:xfrm>
              <a:off x="4665499" y="5743209"/>
              <a:ext cx="1216913" cy="0"/>
            </a:xfrm>
            <a:custGeom>
              <a:avLst/>
              <a:pathLst>
                <a:path w="1216913" h="0">
                  <a:moveTo>
                    <a:pt x="0" y="0"/>
                  </a:moveTo>
                  <a:lnTo>
                    <a:pt x="405637" y="0"/>
                  </a:lnTo>
                  <a:lnTo>
                    <a:pt x="637431" y="0"/>
                  </a:lnTo>
                  <a:lnTo>
                    <a:pt x="637431" y="0"/>
                  </a:lnTo>
                  <a:lnTo>
                    <a:pt x="753327" y="0"/>
                  </a:lnTo>
                  <a:lnTo>
                    <a:pt x="1101017" y="0"/>
                  </a:lnTo>
                  <a:lnTo>
                    <a:pt x="1216913" y="0"/>
                  </a:lnTo>
                </a:path>
              </a:pathLst>
            </a:custGeom>
            <a:ln w="108405" cap="flat">
              <a:solidFill>
                <a:srgbClr val="E8E8E8">
                  <a:alpha val="100000"/>
                </a:srgbClr>
              </a:solidFill>
              <a:prstDash val="solid"/>
              <a:round/>
            </a:ln>
          </p:spPr>
          <p:txBody>
            <a:bodyPr/>
            <a:lstStyle/>
            <a:p/>
          </p:txBody>
        </p:sp>
        <p:sp>
          <p:nvSpPr>
            <p:cNvPr id="83" name="pt83"/>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7732258"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7500465"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7790206"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6978930"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6457396"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6863034"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7036879"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5993810"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6515344"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6515344"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7326620"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6978930"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7152775"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7210723"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7210723"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7384568"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7094827"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7384568"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7094827"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6920982"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7152775"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7094827"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7094827"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7094827"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848155"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6747137"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6978930"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7036879"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7094827"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7268672"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6978930"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6515344"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6109706"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6225603"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167655"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051758"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588172"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588172"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6225603"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6631241"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6109706"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6631241"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152775"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384568"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152775"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442517"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500465"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500465"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500465"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500465"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500465"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500465"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732258"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558413"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674310"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732258"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732258"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674310"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674310"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616361"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268672"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210723"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210723"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384568"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326620"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500465"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674310"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790206"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558413"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674310"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906103"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906103"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732258"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90610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90610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90610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90610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90610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90610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90610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906103"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732258"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500465"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920982"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5414327"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384568"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384568"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326620"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920982"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036879"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268672"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384568"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210723"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210723"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094827"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225603"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109706"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225603"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747137"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210723"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631241"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732258"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326620"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790206"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674310"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732258"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674310"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616361"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341499"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6631241"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6631241"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152775"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558413"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558413"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268672"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384568"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6805086"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863034"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268672"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384568"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631241"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906103"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906103"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848155"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906103"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906103"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906103"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906103"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5298430"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5530223"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4950741"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4950741"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5298430"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5646120"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5530223"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384568"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384568"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326620"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268672"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210723"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210723"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152775"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732258"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732258"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384568"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848155"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906103"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906103"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674310"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6920982"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634149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668918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697893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09482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68918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32662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906103"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906103"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906103"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906103"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906103"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674310"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732258"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268672"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6457396"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210723"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6920982"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283551"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341499"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6805086"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152775"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747137"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225603"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167655"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283551"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805086"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6805086"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268672"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6341499"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6920982"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6920982"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036879"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036879"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036879"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790206"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906103"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732258"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732258"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732258"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790206"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674310"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500465"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152775"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805086"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863034"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6457396"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906103"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036879"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790206"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790206"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500465"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906103"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616361"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906103"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906103"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631241"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5124586"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6341499"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6631241"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6341499"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6805086"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6805086"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558413"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906103"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616361"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558413"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732258"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442517"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790206"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616361"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558413"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616361"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616361"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616361"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616361"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616361"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616361"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500465"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442517"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616361"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674310"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616361"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732258"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5877913"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5298430"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5414327"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4660999"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5298430"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5762017"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5066637"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851900" y="68955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9" name="pt329"/>
            <p:cNvSpPr/>
            <p:nvPr/>
          </p:nvSpPr>
          <p:spPr>
            <a:xfrm>
              <a:off x="7851900" y="68955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7851900" y="68955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6924728" y="524377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6461142" y="524377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3" name="pt333"/>
            <p:cNvSpPr/>
            <p:nvPr/>
          </p:nvSpPr>
          <p:spPr>
            <a:xfrm>
              <a:off x="6461142" y="524377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7272418" y="3774672"/>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5" name="pt335"/>
            <p:cNvSpPr/>
            <p:nvPr/>
          </p:nvSpPr>
          <p:spPr>
            <a:xfrm>
              <a:off x="7330366" y="3774672"/>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6" name="pt336"/>
            <p:cNvSpPr/>
            <p:nvPr/>
          </p:nvSpPr>
          <p:spPr>
            <a:xfrm>
              <a:off x="7040624" y="3774672"/>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7330366" y="3921582"/>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7040624" y="3921582"/>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9" name="pt339"/>
            <p:cNvSpPr/>
            <p:nvPr/>
          </p:nvSpPr>
          <p:spPr>
            <a:xfrm>
              <a:off x="7040624" y="3921582"/>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7793952" y="436231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7214469" y="436231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6924728" y="436231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6461142" y="539068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4" name="pt344"/>
            <p:cNvSpPr/>
            <p:nvPr/>
          </p:nvSpPr>
          <p:spPr>
            <a:xfrm>
              <a:off x="5533969" y="539068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5" name="pt345"/>
            <p:cNvSpPr/>
            <p:nvPr/>
          </p:nvSpPr>
          <p:spPr>
            <a:xfrm>
              <a:off x="5533969" y="539068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6171400" y="3480851"/>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7330366" y="3480851"/>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7098573" y="3480851"/>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7388314" y="2746300"/>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7446262" y="2746300"/>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1" name="pt351"/>
            <p:cNvSpPr/>
            <p:nvPr/>
          </p:nvSpPr>
          <p:spPr>
            <a:xfrm>
              <a:off x="7446262" y="2746300"/>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7678055" y="2011748"/>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3" name="pt353"/>
            <p:cNvSpPr/>
            <p:nvPr/>
          </p:nvSpPr>
          <p:spPr>
            <a:xfrm>
              <a:off x="7620107" y="2011748"/>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7620107" y="2011748"/>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7562159" y="2893210"/>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7272418" y="2893210"/>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7" name="pt357"/>
            <p:cNvSpPr/>
            <p:nvPr/>
          </p:nvSpPr>
          <p:spPr>
            <a:xfrm>
              <a:off x="7446262" y="2893210"/>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8" name="pt358"/>
            <p:cNvSpPr/>
            <p:nvPr/>
          </p:nvSpPr>
          <p:spPr>
            <a:xfrm>
              <a:off x="7620107" y="1571017"/>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9" name="pt359"/>
            <p:cNvSpPr/>
            <p:nvPr/>
          </p:nvSpPr>
          <p:spPr>
            <a:xfrm>
              <a:off x="7851900" y="1571017"/>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7678055" y="1571017"/>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7851900" y="83646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7851900" y="83646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7851900" y="83646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7851900" y="3040120"/>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7330366" y="3040120"/>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7330366" y="3040120"/>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7272418" y="3333941"/>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7156521" y="3333941"/>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7156521" y="3333941"/>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7040624" y="494995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7156521" y="494995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6577038" y="494995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7678055" y="98337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7620107" y="98337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7851900" y="98337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7562159" y="2599389"/>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7" name="pt377"/>
            <p:cNvSpPr/>
            <p:nvPr/>
          </p:nvSpPr>
          <p:spPr>
            <a:xfrm>
              <a:off x="7504211" y="2599389"/>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7504211" y="2599389"/>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7214469" y="509686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7330366" y="509686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6577038" y="509686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7851900" y="113028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7851900" y="113028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7851900" y="113028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5244228" y="553759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5591918" y="553759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5476021" y="553759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7330366" y="3627762"/>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9" name="pt389"/>
            <p:cNvSpPr/>
            <p:nvPr/>
          </p:nvSpPr>
          <p:spPr>
            <a:xfrm>
              <a:off x="7156521" y="3627762"/>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7098573" y="3627762"/>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7678055" y="2158658"/>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7851900" y="2158658"/>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7620107" y="2158658"/>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6866780" y="3187031"/>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6634986" y="3187031"/>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7272418" y="3187031"/>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7851900" y="1717927"/>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7620107" y="1717927"/>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7678055" y="1717927"/>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214469" y="4509224"/>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6287297" y="4509224"/>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6750883" y="4509224"/>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7098573" y="4656134"/>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6750883" y="4656134"/>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6750883" y="4656134"/>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7214469" y="406849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6982676" y="406849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6982676" y="406849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pt409"/>
            <p:cNvSpPr/>
            <p:nvPr/>
          </p:nvSpPr>
          <p:spPr>
            <a:xfrm>
              <a:off x="7736004" y="2305569"/>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0" name="pt410"/>
            <p:cNvSpPr/>
            <p:nvPr/>
          </p:nvSpPr>
          <p:spPr>
            <a:xfrm>
              <a:off x="7736004" y="2305569"/>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1" name="pt411"/>
            <p:cNvSpPr/>
            <p:nvPr/>
          </p:nvSpPr>
          <p:spPr>
            <a:xfrm>
              <a:off x="7620107" y="2305569"/>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2" name="pt412"/>
            <p:cNvSpPr/>
            <p:nvPr/>
          </p:nvSpPr>
          <p:spPr>
            <a:xfrm>
              <a:off x="7446262" y="42154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3" name="pt413"/>
            <p:cNvSpPr/>
            <p:nvPr/>
          </p:nvSpPr>
          <p:spPr>
            <a:xfrm>
              <a:off x="7851900" y="42154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4" name="pt414"/>
            <p:cNvSpPr/>
            <p:nvPr/>
          </p:nvSpPr>
          <p:spPr>
            <a:xfrm>
              <a:off x="6982676" y="42154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5" name="pt415"/>
            <p:cNvSpPr/>
            <p:nvPr/>
          </p:nvSpPr>
          <p:spPr>
            <a:xfrm>
              <a:off x="7736004" y="127719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6" name="pt416"/>
            <p:cNvSpPr/>
            <p:nvPr/>
          </p:nvSpPr>
          <p:spPr>
            <a:xfrm>
              <a:off x="7851900" y="127719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7" name="pt417"/>
            <p:cNvSpPr/>
            <p:nvPr/>
          </p:nvSpPr>
          <p:spPr>
            <a:xfrm>
              <a:off x="7851900" y="127719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6577038" y="4803044"/>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6750883" y="4803044"/>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0" name="pt420"/>
            <p:cNvSpPr/>
            <p:nvPr/>
          </p:nvSpPr>
          <p:spPr>
            <a:xfrm>
              <a:off x="6750883" y="4803044"/>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1" name="pt421"/>
            <p:cNvSpPr/>
            <p:nvPr/>
          </p:nvSpPr>
          <p:spPr>
            <a:xfrm>
              <a:off x="7504211" y="1424107"/>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2" name="pt422"/>
            <p:cNvSpPr/>
            <p:nvPr/>
          </p:nvSpPr>
          <p:spPr>
            <a:xfrm>
              <a:off x="7388314" y="1424107"/>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3" name="pt423"/>
            <p:cNvSpPr/>
            <p:nvPr/>
          </p:nvSpPr>
          <p:spPr>
            <a:xfrm>
              <a:off x="7736004" y="1424107"/>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7562159" y="2452479"/>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5" name="pt425"/>
            <p:cNvSpPr/>
            <p:nvPr/>
          </p:nvSpPr>
          <p:spPr>
            <a:xfrm>
              <a:off x="7562159" y="2452479"/>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6" name="pt426"/>
            <p:cNvSpPr/>
            <p:nvPr/>
          </p:nvSpPr>
          <p:spPr>
            <a:xfrm>
              <a:off x="7562159" y="2452479"/>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7" name="pt427"/>
            <p:cNvSpPr/>
            <p:nvPr/>
          </p:nvSpPr>
          <p:spPr>
            <a:xfrm>
              <a:off x="7562159" y="1864838"/>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8" name="pt428"/>
            <p:cNvSpPr/>
            <p:nvPr/>
          </p:nvSpPr>
          <p:spPr>
            <a:xfrm>
              <a:off x="7562159" y="1864838"/>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9" name="pt429"/>
            <p:cNvSpPr/>
            <p:nvPr/>
          </p:nvSpPr>
          <p:spPr>
            <a:xfrm>
              <a:off x="7678055" y="1864838"/>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5823711" y="568450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1" name="pt431"/>
            <p:cNvSpPr/>
            <p:nvPr/>
          </p:nvSpPr>
          <p:spPr>
            <a:xfrm>
              <a:off x="5707814" y="568450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2" name="pt432"/>
            <p:cNvSpPr/>
            <p:nvPr/>
          </p:nvSpPr>
          <p:spPr>
            <a:xfrm>
              <a:off x="5012435" y="568450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3" name="tx433"/>
            <p:cNvSpPr/>
            <p:nvPr/>
          </p:nvSpPr>
          <p:spPr>
            <a:xfrm>
              <a:off x="1168653" y="5678469"/>
              <a:ext cx="65269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Venezuela</a:t>
              </a:r>
            </a:p>
          </p:txBody>
        </p:sp>
        <p:sp>
          <p:nvSpPr>
            <p:cNvPr id="434" name="tx434"/>
            <p:cNvSpPr/>
            <p:nvPr/>
          </p:nvSpPr>
          <p:spPr>
            <a:xfrm>
              <a:off x="1541911" y="5531559"/>
              <a:ext cx="27944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Haiti</a:t>
              </a:r>
            </a:p>
          </p:txBody>
        </p:sp>
        <p:sp>
          <p:nvSpPr>
            <p:cNvPr id="435" name="tx435"/>
            <p:cNvSpPr/>
            <p:nvPr/>
          </p:nvSpPr>
          <p:spPr>
            <a:xfrm>
              <a:off x="1409872" y="5384649"/>
              <a:ext cx="41148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Bolivia</a:t>
              </a:r>
            </a:p>
          </p:txBody>
        </p:sp>
        <p:sp>
          <p:nvSpPr>
            <p:cNvPr id="436" name="tx436"/>
            <p:cNvSpPr/>
            <p:nvPr/>
          </p:nvSpPr>
          <p:spPr>
            <a:xfrm>
              <a:off x="1223151" y="5237738"/>
              <a:ext cx="5982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Argentina</a:t>
              </a:r>
            </a:p>
          </p:txBody>
        </p:sp>
        <p:sp>
          <p:nvSpPr>
            <p:cNvPr id="437" name="tx437"/>
            <p:cNvSpPr/>
            <p:nvPr/>
          </p:nvSpPr>
          <p:spPr>
            <a:xfrm>
              <a:off x="1137747" y="5090828"/>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Guatemala</a:t>
              </a:r>
            </a:p>
          </p:txBody>
        </p:sp>
        <p:sp>
          <p:nvSpPr>
            <p:cNvPr id="438" name="tx438"/>
            <p:cNvSpPr/>
            <p:nvPr/>
          </p:nvSpPr>
          <p:spPr>
            <a:xfrm>
              <a:off x="1300875" y="4943918"/>
              <a:ext cx="52047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Ecuador</a:t>
              </a:r>
            </a:p>
          </p:txBody>
        </p:sp>
        <p:sp>
          <p:nvSpPr>
            <p:cNvPr id="439" name="tx439"/>
            <p:cNvSpPr/>
            <p:nvPr/>
          </p:nvSpPr>
          <p:spPr>
            <a:xfrm>
              <a:off x="1223334" y="4797007"/>
              <a:ext cx="598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Suriname</a:t>
              </a:r>
            </a:p>
          </p:txBody>
        </p:sp>
        <p:sp>
          <p:nvSpPr>
            <p:cNvPr id="440" name="tx440"/>
            <p:cNvSpPr/>
            <p:nvPr/>
          </p:nvSpPr>
          <p:spPr>
            <a:xfrm>
              <a:off x="1223151" y="4650097"/>
              <a:ext cx="5982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Paraguay</a:t>
              </a:r>
            </a:p>
          </p:txBody>
        </p:sp>
        <p:sp>
          <p:nvSpPr>
            <p:cNvPr id="441" name="tx441"/>
            <p:cNvSpPr/>
            <p:nvPr/>
          </p:nvSpPr>
          <p:spPr>
            <a:xfrm>
              <a:off x="1300875" y="4503187"/>
              <a:ext cx="52047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Panama</a:t>
              </a:r>
            </a:p>
          </p:txBody>
        </p:sp>
        <p:sp>
          <p:nvSpPr>
            <p:cNvPr id="442" name="tx442"/>
            <p:cNvSpPr/>
            <p:nvPr/>
          </p:nvSpPr>
          <p:spPr>
            <a:xfrm>
              <a:off x="1440870" y="4356276"/>
              <a:ext cx="3804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Belize</a:t>
              </a:r>
            </a:p>
          </p:txBody>
        </p:sp>
        <p:sp>
          <p:nvSpPr>
            <p:cNvPr id="443" name="tx443"/>
            <p:cNvSpPr/>
            <p:nvPr/>
          </p:nvSpPr>
          <p:spPr>
            <a:xfrm>
              <a:off x="1316420" y="4209366"/>
              <a:ext cx="13203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St</a:t>
              </a:r>
            </a:p>
          </p:txBody>
        </p:sp>
        <p:sp>
          <p:nvSpPr>
            <p:cNvPr id="444" name="tx444"/>
            <p:cNvSpPr/>
            <p:nvPr/>
          </p:nvSpPr>
          <p:spPr>
            <a:xfrm>
              <a:off x="1487322" y="4209366"/>
              <a:ext cx="33403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Lucia</a:t>
              </a:r>
            </a:p>
          </p:txBody>
        </p:sp>
        <p:sp>
          <p:nvSpPr>
            <p:cNvPr id="445" name="tx445"/>
            <p:cNvSpPr/>
            <p:nvPr/>
          </p:nvSpPr>
          <p:spPr>
            <a:xfrm>
              <a:off x="1526184" y="4062456"/>
              <a:ext cx="29516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Peru</a:t>
              </a:r>
            </a:p>
          </p:txBody>
        </p:sp>
        <p:sp>
          <p:nvSpPr>
            <p:cNvPr id="446" name="tx446"/>
            <p:cNvSpPr/>
            <p:nvPr/>
          </p:nvSpPr>
          <p:spPr>
            <a:xfrm>
              <a:off x="1223151" y="3915545"/>
              <a:ext cx="5982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Barbados</a:t>
              </a:r>
            </a:p>
          </p:txBody>
        </p:sp>
        <p:sp>
          <p:nvSpPr>
            <p:cNvPr id="447" name="tx447"/>
            <p:cNvSpPr/>
            <p:nvPr/>
          </p:nvSpPr>
          <p:spPr>
            <a:xfrm>
              <a:off x="1231015" y="3768635"/>
              <a:ext cx="59033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Bahamas</a:t>
              </a:r>
            </a:p>
          </p:txBody>
        </p:sp>
        <p:sp>
          <p:nvSpPr>
            <p:cNvPr id="448" name="tx448"/>
            <p:cNvSpPr/>
            <p:nvPr/>
          </p:nvSpPr>
          <p:spPr>
            <a:xfrm>
              <a:off x="1215471" y="3621725"/>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Honduras</a:t>
              </a:r>
            </a:p>
          </p:txBody>
        </p:sp>
        <p:sp>
          <p:nvSpPr>
            <p:cNvPr id="449" name="tx449"/>
            <p:cNvSpPr/>
            <p:nvPr/>
          </p:nvSpPr>
          <p:spPr>
            <a:xfrm>
              <a:off x="1472051" y="3474814"/>
              <a:ext cx="3493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Brazil</a:t>
              </a:r>
            </a:p>
          </p:txBody>
        </p:sp>
        <p:sp>
          <p:nvSpPr>
            <p:cNvPr id="450" name="tx450"/>
            <p:cNvSpPr/>
            <p:nvPr/>
          </p:nvSpPr>
          <p:spPr>
            <a:xfrm>
              <a:off x="578865" y="3327904"/>
              <a:ext cx="6600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Dominican</a:t>
              </a:r>
            </a:p>
          </p:txBody>
        </p:sp>
        <p:sp>
          <p:nvSpPr>
            <p:cNvPr id="451" name="tx451"/>
            <p:cNvSpPr/>
            <p:nvPr/>
          </p:nvSpPr>
          <p:spPr>
            <a:xfrm>
              <a:off x="1277741" y="3327904"/>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Republic</a:t>
              </a:r>
            </a:p>
          </p:txBody>
        </p:sp>
        <p:sp>
          <p:nvSpPr>
            <p:cNvPr id="452" name="tx452"/>
            <p:cNvSpPr/>
            <p:nvPr/>
          </p:nvSpPr>
          <p:spPr>
            <a:xfrm>
              <a:off x="1378782" y="3180994"/>
              <a:ext cx="44256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Mexico</a:t>
              </a:r>
            </a:p>
          </p:txBody>
        </p:sp>
        <p:sp>
          <p:nvSpPr>
            <p:cNvPr id="453" name="tx453"/>
            <p:cNvSpPr/>
            <p:nvPr/>
          </p:nvSpPr>
          <p:spPr>
            <a:xfrm>
              <a:off x="1239062" y="3034083"/>
              <a:ext cx="5822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Dominica</a:t>
              </a:r>
            </a:p>
          </p:txBody>
        </p:sp>
        <p:sp>
          <p:nvSpPr>
            <p:cNvPr id="454" name="tx454"/>
            <p:cNvSpPr/>
            <p:nvPr/>
          </p:nvSpPr>
          <p:spPr>
            <a:xfrm>
              <a:off x="1231198" y="2887173"/>
              <a:ext cx="59015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Colombia</a:t>
              </a:r>
            </a:p>
          </p:txBody>
        </p:sp>
        <p:sp>
          <p:nvSpPr>
            <p:cNvPr id="455" name="tx455"/>
            <p:cNvSpPr/>
            <p:nvPr/>
          </p:nvSpPr>
          <p:spPr>
            <a:xfrm>
              <a:off x="1331874" y="2740263"/>
              <a:ext cx="48947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Canada</a:t>
              </a:r>
            </a:p>
          </p:txBody>
        </p:sp>
        <p:sp>
          <p:nvSpPr>
            <p:cNvPr id="456" name="tx456"/>
            <p:cNvSpPr/>
            <p:nvPr/>
          </p:nvSpPr>
          <p:spPr>
            <a:xfrm>
              <a:off x="1277467" y="2593352"/>
              <a:ext cx="5438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Grenada</a:t>
              </a:r>
            </a:p>
          </p:txBody>
        </p:sp>
        <p:sp>
          <p:nvSpPr>
            <p:cNvPr id="457" name="tx457"/>
            <p:cNvSpPr/>
            <p:nvPr/>
          </p:nvSpPr>
          <p:spPr>
            <a:xfrm>
              <a:off x="982390" y="2446442"/>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United</a:t>
              </a:r>
            </a:p>
          </p:txBody>
        </p:sp>
        <p:sp>
          <p:nvSpPr>
            <p:cNvPr id="458" name="tx458"/>
            <p:cNvSpPr/>
            <p:nvPr/>
          </p:nvSpPr>
          <p:spPr>
            <a:xfrm>
              <a:off x="1425142" y="2446442"/>
              <a:ext cx="3962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States</a:t>
              </a:r>
            </a:p>
          </p:txBody>
        </p:sp>
        <p:sp>
          <p:nvSpPr>
            <p:cNvPr id="459" name="tx459"/>
            <p:cNvSpPr/>
            <p:nvPr/>
          </p:nvSpPr>
          <p:spPr>
            <a:xfrm>
              <a:off x="718494" y="2299532"/>
              <a:ext cx="13203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St</a:t>
              </a:r>
            </a:p>
          </p:txBody>
        </p:sp>
        <p:sp>
          <p:nvSpPr>
            <p:cNvPr id="460" name="tx460"/>
            <p:cNvSpPr/>
            <p:nvPr/>
          </p:nvSpPr>
          <p:spPr>
            <a:xfrm>
              <a:off x="889395" y="2299532"/>
              <a:ext cx="27175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Kitts</a:t>
              </a:r>
            </a:p>
          </p:txBody>
        </p:sp>
        <p:sp>
          <p:nvSpPr>
            <p:cNvPr id="461" name="tx461"/>
            <p:cNvSpPr/>
            <p:nvPr/>
          </p:nvSpPr>
          <p:spPr>
            <a:xfrm>
              <a:off x="1200017" y="2299532"/>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and</a:t>
              </a:r>
            </a:p>
          </p:txBody>
        </p:sp>
        <p:sp>
          <p:nvSpPr>
            <p:cNvPr id="462" name="tx462"/>
            <p:cNvSpPr/>
            <p:nvPr/>
          </p:nvSpPr>
          <p:spPr>
            <a:xfrm>
              <a:off x="1472051" y="2299532"/>
              <a:ext cx="3493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Nevis</a:t>
              </a:r>
            </a:p>
          </p:txBody>
        </p:sp>
        <p:sp>
          <p:nvSpPr>
            <p:cNvPr id="463" name="tx463"/>
            <p:cNvSpPr/>
            <p:nvPr/>
          </p:nvSpPr>
          <p:spPr>
            <a:xfrm>
              <a:off x="1301058" y="2152621"/>
              <a:ext cx="52029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Jamaica</a:t>
              </a:r>
            </a:p>
          </p:txBody>
        </p:sp>
        <p:sp>
          <p:nvSpPr>
            <p:cNvPr id="464" name="tx464"/>
            <p:cNvSpPr/>
            <p:nvPr/>
          </p:nvSpPr>
          <p:spPr>
            <a:xfrm>
              <a:off x="1503049" y="2005711"/>
              <a:ext cx="3183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Chile</a:t>
              </a:r>
            </a:p>
          </p:txBody>
        </p:sp>
        <p:sp>
          <p:nvSpPr>
            <p:cNvPr id="465" name="tx465"/>
            <p:cNvSpPr/>
            <p:nvPr/>
          </p:nvSpPr>
          <p:spPr>
            <a:xfrm>
              <a:off x="1293195" y="1858801"/>
              <a:ext cx="52815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Uruguay</a:t>
              </a:r>
            </a:p>
          </p:txBody>
        </p:sp>
        <p:sp>
          <p:nvSpPr>
            <p:cNvPr id="466" name="tx466"/>
            <p:cNvSpPr/>
            <p:nvPr/>
          </p:nvSpPr>
          <p:spPr>
            <a:xfrm>
              <a:off x="1184472" y="1711890"/>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Nicaragua</a:t>
              </a:r>
            </a:p>
          </p:txBody>
        </p:sp>
        <p:sp>
          <p:nvSpPr>
            <p:cNvPr id="467" name="tx467"/>
            <p:cNvSpPr/>
            <p:nvPr/>
          </p:nvSpPr>
          <p:spPr>
            <a:xfrm>
              <a:off x="1138021" y="1564980"/>
              <a:ext cx="36502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Costa</a:t>
              </a:r>
            </a:p>
          </p:txBody>
        </p:sp>
        <p:sp>
          <p:nvSpPr>
            <p:cNvPr id="468" name="tx468"/>
            <p:cNvSpPr/>
            <p:nvPr/>
          </p:nvSpPr>
          <p:spPr>
            <a:xfrm>
              <a:off x="1541911" y="1564980"/>
              <a:ext cx="27944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Rica</a:t>
              </a:r>
            </a:p>
          </p:txBody>
        </p:sp>
        <p:sp>
          <p:nvSpPr>
            <p:cNvPr id="469" name="tx469"/>
            <p:cNvSpPr/>
            <p:nvPr/>
          </p:nvSpPr>
          <p:spPr>
            <a:xfrm>
              <a:off x="552439" y="1418070"/>
              <a:ext cx="49953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Trinidad</a:t>
              </a:r>
            </a:p>
          </p:txBody>
        </p:sp>
        <p:sp>
          <p:nvSpPr>
            <p:cNvPr id="470" name="tx470"/>
            <p:cNvSpPr/>
            <p:nvPr/>
          </p:nvSpPr>
          <p:spPr>
            <a:xfrm>
              <a:off x="1090838" y="141807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and</a:t>
              </a:r>
            </a:p>
          </p:txBody>
        </p:sp>
        <p:sp>
          <p:nvSpPr>
            <p:cNvPr id="471" name="tx471"/>
            <p:cNvSpPr/>
            <p:nvPr/>
          </p:nvSpPr>
          <p:spPr>
            <a:xfrm>
              <a:off x="1362872" y="1418070"/>
              <a:ext cx="45848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Tobago</a:t>
              </a:r>
            </a:p>
          </p:txBody>
        </p:sp>
        <p:sp>
          <p:nvSpPr>
            <p:cNvPr id="472" name="tx472"/>
            <p:cNvSpPr/>
            <p:nvPr/>
          </p:nvSpPr>
          <p:spPr>
            <a:xfrm>
              <a:off x="1186941" y="1271159"/>
              <a:ext cx="13203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St</a:t>
              </a:r>
            </a:p>
          </p:txBody>
        </p:sp>
        <p:sp>
          <p:nvSpPr>
            <p:cNvPr id="473" name="tx473"/>
            <p:cNvSpPr/>
            <p:nvPr/>
          </p:nvSpPr>
          <p:spPr>
            <a:xfrm>
              <a:off x="1357843" y="1271159"/>
              <a:ext cx="4635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Vincent</a:t>
              </a:r>
            </a:p>
          </p:txBody>
        </p:sp>
        <p:sp>
          <p:nvSpPr>
            <p:cNvPr id="474" name="tx474"/>
            <p:cNvSpPr/>
            <p:nvPr/>
          </p:nvSpPr>
          <p:spPr>
            <a:xfrm>
              <a:off x="1331874" y="1124249"/>
              <a:ext cx="48947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Guyana</a:t>
              </a:r>
            </a:p>
          </p:txBody>
        </p:sp>
        <p:sp>
          <p:nvSpPr>
            <p:cNvPr id="475" name="tx475"/>
            <p:cNvSpPr/>
            <p:nvPr/>
          </p:nvSpPr>
          <p:spPr>
            <a:xfrm>
              <a:off x="1106840" y="977339"/>
              <a:ext cx="1241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El</a:t>
              </a:r>
            </a:p>
          </p:txBody>
        </p:sp>
        <p:sp>
          <p:nvSpPr>
            <p:cNvPr id="476" name="tx476"/>
            <p:cNvSpPr/>
            <p:nvPr/>
          </p:nvSpPr>
          <p:spPr>
            <a:xfrm>
              <a:off x="1269877" y="977339"/>
              <a:ext cx="55147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Salvador</a:t>
              </a:r>
            </a:p>
          </p:txBody>
        </p:sp>
        <p:sp>
          <p:nvSpPr>
            <p:cNvPr id="477" name="tx477"/>
            <p:cNvSpPr/>
            <p:nvPr/>
          </p:nvSpPr>
          <p:spPr>
            <a:xfrm>
              <a:off x="1487322" y="830428"/>
              <a:ext cx="33403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Cuba</a:t>
              </a:r>
            </a:p>
          </p:txBody>
        </p:sp>
        <p:sp>
          <p:nvSpPr>
            <p:cNvPr id="478" name="tx478"/>
            <p:cNvSpPr/>
            <p:nvPr/>
          </p:nvSpPr>
          <p:spPr>
            <a:xfrm>
              <a:off x="508182" y="683518"/>
              <a:ext cx="4739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Antigua</a:t>
              </a:r>
            </a:p>
          </p:txBody>
        </p:sp>
        <p:sp>
          <p:nvSpPr>
            <p:cNvPr id="479" name="tx479"/>
            <p:cNvSpPr/>
            <p:nvPr/>
          </p:nvSpPr>
          <p:spPr>
            <a:xfrm>
              <a:off x="1020978" y="683518"/>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and</a:t>
              </a:r>
            </a:p>
          </p:txBody>
        </p:sp>
        <p:sp>
          <p:nvSpPr>
            <p:cNvPr id="480" name="tx480"/>
            <p:cNvSpPr/>
            <p:nvPr/>
          </p:nvSpPr>
          <p:spPr>
            <a:xfrm>
              <a:off x="1293012" y="683518"/>
              <a:ext cx="52834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Barbuda</a:t>
              </a:r>
            </a:p>
          </p:txBody>
        </p:sp>
        <p:sp>
          <p:nvSpPr>
            <p:cNvPr id="481" name="tx481"/>
            <p:cNvSpPr/>
            <p:nvPr/>
          </p:nvSpPr>
          <p:spPr>
            <a:xfrm>
              <a:off x="2142634"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82" name="tx482"/>
            <p:cNvSpPr/>
            <p:nvPr/>
          </p:nvSpPr>
          <p:spPr>
            <a:xfrm>
              <a:off x="3560251"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83" name="tx483"/>
            <p:cNvSpPr/>
            <p:nvPr/>
          </p:nvSpPr>
          <p:spPr>
            <a:xfrm>
              <a:off x="5008958"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84" name="tx484"/>
            <p:cNvSpPr/>
            <p:nvPr/>
          </p:nvSpPr>
          <p:spPr>
            <a:xfrm>
              <a:off x="6457665"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85" name="tx485"/>
            <p:cNvSpPr/>
            <p:nvPr/>
          </p:nvSpPr>
          <p:spPr>
            <a:xfrm>
              <a:off x="787528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86" name="tx486"/>
            <p:cNvSpPr/>
            <p:nvPr/>
          </p:nvSpPr>
          <p:spPr>
            <a:xfrm>
              <a:off x="4640089"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87" name="pt487"/>
            <p:cNvSpPr/>
            <p:nvPr/>
          </p:nvSpPr>
          <p:spPr>
            <a:xfrm>
              <a:off x="8518085" y="2967575"/>
              <a:ext cx="117405" cy="117405"/>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88" name="pt488"/>
            <p:cNvSpPr/>
            <p:nvPr/>
          </p:nvSpPr>
          <p:spPr>
            <a:xfrm>
              <a:off x="8518085" y="3187031"/>
              <a:ext cx="117405" cy="117405"/>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89" name="pt489"/>
            <p:cNvSpPr/>
            <p:nvPr/>
          </p:nvSpPr>
          <p:spPr>
            <a:xfrm>
              <a:off x="8518085" y="3406487"/>
              <a:ext cx="117405" cy="117405"/>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90" name="tx490"/>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91" name="tx491"/>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92" name="tx492"/>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93" name="tx493"/>
            <p:cNvSpPr/>
            <p:nvPr/>
          </p:nvSpPr>
          <p:spPr>
            <a:xfrm>
              <a:off x="1883982" y="435349"/>
              <a:ext cx="336782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AMR, 2019-2025</a:t>
              </a:r>
            </a:p>
          </p:txBody>
        </p:sp>
        <p:sp>
          <p:nvSpPr>
            <p:cNvPr id="494" name="tx494"/>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95" name="tx495"/>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496" name="tx496"/>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497" name="tx497"/>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49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DTP3 coverage across years 2019 to 2025 (grey bars), and coverage in specific years (dots), by country. The chart can be used for assessing recovery to pre-pandemic levels and progress beyond 2019.
In 2024, 18 (out of 35) countries had lower coverage than in 2019.
In 2025, 12 countries had lower DTP3 coverage than in 2024.
In 2025, 21 countries had lower coverage than in 2019.</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583788" y="546743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5" name="pl5"/>
            <p:cNvSpPr/>
            <p:nvPr/>
          </p:nvSpPr>
          <p:spPr>
            <a:xfrm>
              <a:off x="1583788" y="528977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6" name="pl6"/>
            <p:cNvSpPr/>
            <p:nvPr/>
          </p:nvSpPr>
          <p:spPr>
            <a:xfrm>
              <a:off x="1583788" y="511211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7" name="pl7"/>
            <p:cNvSpPr/>
            <p:nvPr/>
          </p:nvSpPr>
          <p:spPr>
            <a:xfrm>
              <a:off x="1583788" y="4934454"/>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8" name="pl8"/>
            <p:cNvSpPr/>
            <p:nvPr/>
          </p:nvSpPr>
          <p:spPr>
            <a:xfrm>
              <a:off x="1583788" y="4756795"/>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9" name="pl9"/>
            <p:cNvSpPr/>
            <p:nvPr/>
          </p:nvSpPr>
          <p:spPr>
            <a:xfrm>
              <a:off x="1583788" y="457913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0" name="pl10"/>
            <p:cNvSpPr/>
            <p:nvPr/>
          </p:nvSpPr>
          <p:spPr>
            <a:xfrm>
              <a:off x="1583788" y="440147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1" name="pl11"/>
            <p:cNvSpPr/>
            <p:nvPr/>
          </p:nvSpPr>
          <p:spPr>
            <a:xfrm>
              <a:off x="1583788" y="422381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2" name="pl12"/>
            <p:cNvSpPr/>
            <p:nvPr/>
          </p:nvSpPr>
          <p:spPr>
            <a:xfrm>
              <a:off x="1583788" y="4046158"/>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3" name="pl13"/>
            <p:cNvSpPr/>
            <p:nvPr/>
          </p:nvSpPr>
          <p:spPr>
            <a:xfrm>
              <a:off x="1583788" y="3868499"/>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4" name="pl14"/>
            <p:cNvSpPr/>
            <p:nvPr/>
          </p:nvSpPr>
          <p:spPr>
            <a:xfrm>
              <a:off x="1583788" y="3690839"/>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5" name="pl15"/>
            <p:cNvSpPr/>
            <p:nvPr/>
          </p:nvSpPr>
          <p:spPr>
            <a:xfrm>
              <a:off x="1583788" y="3513180"/>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 name="pl16"/>
            <p:cNvSpPr/>
            <p:nvPr/>
          </p:nvSpPr>
          <p:spPr>
            <a:xfrm>
              <a:off x="1583788" y="3335521"/>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7" name="pl17"/>
            <p:cNvSpPr/>
            <p:nvPr/>
          </p:nvSpPr>
          <p:spPr>
            <a:xfrm>
              <a:off x="1583788" y="315786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8" name="pl18"/>
            <p:cNvSpPr/>
            <p:nvPr/>
          </p:nvSpPr>
          <p:spPr>
            <a:xfrm>
              <a:off x="1583788" y="298020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9" name="pl19"/>
            <p:cNvSpPr/>
            <p:nvPr/>
          </p:nvSpPr>
          <p:spPr>
            <a:xfrm>
              <a:off x="1583788" y="280254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0" name="pl20"/>
            <p:cNvSpPr/>
            <p:nvPr/>
          </p:nvSpPr>
          <p:spPr>
            <a:xfrm>
              <a:off x="1583788" y="2624884"/>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1" name="pl21"/>
            <p:cNvSpPr/>
            <p:nvPr/>
          </p:nvSpPr>
          <p:spPr>
            <a:xfrm>
              <a:off x="1583788" y="2447225"/>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2" name="pl22"/>
            <p:cNvSpPr/>
            <p:nvPr/>
          </p:nvSpPr>
          <p:spPr>
            <a:xfrm>
              <a:off x="1583788" y="226956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3" name="pl23"/>
            <p:cNvSpPr/>
            <p:nvPr/>
          </p:nvSpPr>
          <p:spPr>
            <a:xfrm>
              <a:off x="1583788" y="209190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4" name="pl24"/>
            <p:cNvSpPr/>
            <p:nvPr/>
          </p:nvSpPr>
          <p:spPr>
            <a:xfrm>
              <a:off x="1583788" y="191424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5" name="pl25"/>
            <p:cNvSpPr/>
            <p:nvPr/>
          </p:nvSpPr>
          <p:spPr>
            <a:xfrm>
              <a:off x="16614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19202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1790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43782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69662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95543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2424889" y="1914247"/>
              <a:ext cx="207040" cy="0"/>
            </a:xfrm>
            <a:custGeom>
              <a:avLst/>
              <a:pathLst>
                <a:path w="207040" h="0">
                  <a:moveTo>
                    <a:pt x="0" y="0"/>
                  </a:moveTo>
                  <a:lnTo>
                    <a:pt x="207040" y="0"/>
                  </a:lnTo>
                </a:path>
              </a:pathLst>
            </a:custGeom>
            <a:ln w="81303" cap="flat">
              <a:solidFill>
                <a:srgbClr val="E8E8E8">
                  <a:alpha val="100000"/>
                </a:srgbClr>
              </a:solidFill>
              <a:prstDash val="solid"/>
              <a:round/>
            </a:ln>
          </p:spPr>
          <p:txBody>
            <a:bodyPr/>
            <a:lstStyle/>
            <a:p/>
          </p:txBody>
        </p:sp>
        <p:sp>
          <p:nvSpPr>
            <p:cNvPr id="32" name="pl32"/>
            <p:cNvSpPr/>
            <p:nvPr/>
          </p:nvSpPr>
          <p:spPr>
            <a:xfrm>
              <a:off x="2735449" y="2091907"/>
              <a:ext cx="194100" cy="0"/>
            </a:xfrm>
            <a:custGeom>
              <a:avLst/>
              <a:pathLst>
                <a:path w="194100" h="0">
                  <a:moveTo>
                    <a:pt x="0" y="0"/>
                  </a:moveTo>
                  <a:lnTo>
                    <a:pt x="194100" y="0"/>
                  </a:lnTo>
                </a:path>
              </a:pathLst>
            </a:custGeom>
            <a:ln w="81303" cap="flat">
              <a:solidFill>
                <a:srgbClr val="E8E8E8">
                  <a:alpha val="100000"/>
                </a:srgbClr>
              </a:solidFill>
              <a:prstDash val="solid"/>
              <a:round/>
            </a:ln>
          </p:spPr>
          <p:txBody>
            <a:bodyPr/>
            <a:lstStyle/>
            <a:p/>
          </p:txBody>
        </p:sp>
        <p:sp>
          <p:nvSpPr>
            <p:cNvPr id="33" name="pl33"/>
            <p:cNvSpPr/>
            <p:nvPr/>
          </p:nvSpPr>
          <p:spPr>
            <a:xfrm>
              <a:off x="2308429" y="2269566"/>
              <a:ext cx="181160" cy="0"/>
            </a:xfrm>
            <a:custGeom>
              <a:avLst/>
              <a:pathLst>
                <a:path w="181160" h="0">
                  <a:moveTo>
                    <a:pt x="0" y="0"/>
                  </a:moveTo>
                  <a:lnTo>
                    <a:pt x="181160" y="0"/>
                  </a:lnTo>
                </a:path>
              </a:pathLst>
            </a:custGeom>
            <a:ln w="81303" cap="flat">
              <a:solidFill>
                <a:srgbClr val="E8E8E8">
                  <a:alpha val="100000"/>
                </a:srgbClr>
              </a:solidFill>
              <a:prstDash val="solid"/>
              <a:round/>
            </a:ln>
          </p:spPr>
          <p:txBody>
            <a:bodyPr/>
            <a:lstStyle/>
            <a:p/>
          </p:txBody>
        </p:sp>
        <p:sp>
          <p:nvSpPr>
            <p:cNvPr id="34" name="pl34"/>
            <p:cNvSpPr/>
            <p:nvPr/>
          </p:nvSpPr>
          <p:spPr>
            <a:xfrm>
              <a:off x="2657809" y="2447225"/>
              <a:ext cx="142340" cy="0"/>
            </a:xfrm>
            <a:custGeom>
              <a:avLst/>
              <a:pathLst>
                <a:path w="142340" h="0">
                  <a:moveTo>
                    <a:pt x="0" y="0"/>
                  </a:moveTo>
                  <a:lnTo>
                    <a:pt x="142340" y="0"/>
                  </a:lnTo>
                </a:path>
              </a:pathLst>
            </a:custGeom>
            <a:ln w="81303" cap="flat">
              <a:solidFill>
                <a:srgbClr val="E8E8E8">
                  <a:alpha val="100000"/>
                </a:srgbClr>
              </a:solidFill>
              <a:prstDash val="solid"/>
              <a:round/>
            </a:ln>
          </p:spPr>
          <p:txBody>
            <a:bodyPr/>
            <a:lstStyle/>
            <a:p/>
          </p:txBody>
        </p:sp>
        <p:sp>
          <p:nvSpPr>
            <p:cNvPr id="35" name="pl35"/>
            <p:cNvSpPr/>
            <p:nvPr/>
          </p:nvSpPr>
          <p:spPr>
            <a:xfrm>
              <a:off x="2826029" y="2624884"/>
              <a:ext cx="116460" cy="0"/>
            </a:xfrm>
            <a:custGeom>
              <a:avLst/>
              <a:pathLst>
                <a:path w="116460" h="0">
                  <a:moveTo>
                    <a:pt x="0" y="0"/>
                  </a:moveTo>
                  <a:lnTo>
                    <a:pt x="116460" y="0"/>
                  </a:lnTo>
                </a:path>
              </a:pathLst>
            </a:custGeom>
            <a:ln w="81303" cap="flat">
              <a:solidFill>
                <a:srgbClr val="E8E8E8">
                  <a:alpha val="100000"/>
                </a:srgbClr>
              </a:solidFill>
              <a:prstDash val="solid"/>
              <a:round/>
            </a:ln>
          </p:spPr>
          <p:txBody>
            <a:bodyPr/>
            <a:lstStyle/>
            <a:p/>
          </p:txBody>
        </p:sp>
        <p:sp>
          <p:nvSpPr>
            <p:cNvPr id="36" name="pl36"/>
            <p:cNvSpPr/>
            <p:nvPr/>
          </p:nvSpPr>
          <p:spPr>
            <a:xfrm>
              <a:off x="2631929" y="2802543"/>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37" name="pl37"/>
            <p:cNvSpPr/>
            <p:nvPr/>
          </p:nvSpPr>
          <p:spPr>
            <a:xfrm>
              <a:off x="2657809" y="2980203"/>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38" name="pl38"/>
            <p:cNvSpPr/>
            <p:nvPr/>
          </p:nvSpPr>
          <p:spPr>
            <a:xfrm>
              <a:off x="2696629" y="3157862"/>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39" name="pl39"/>
            <p:cNvSpPr/>
            <p:nvPr/>
          </p:nvSpPr>
          <p:spPr>
            <a:xfrm>
              <a:off x="2748389" y="3335521"/>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40" name="pl40"/>
            <p:cNvSpPr/>
            <p:nvPr/>
          </p:nvSpPr>
          <p:spPr>
            <a:xfrm>
              <a:off x="2696629" y="3513180"/>
              <a:ext cx="77640" cy="0"/>
            </a:xfrm>
            <a:custGeom>
              <a:avLst/>
              <a:pathLst>
                <a:path w="77640" h="0">
                  <a:moveTo>
                    <a:pt x="0" y="0"/>
                  </a:moveTo>
                  <a:lnTo>
                    <a:pt x="77640" y="0"/>
                  </a:lnTo>
                </a:path>
              </a:pathLst>
            </a:custGeom>
            <a:ln w="81303" cap="flat">
              <a:solidFill>
                <a:srgbClr val="E8E8E8">
                  <a:alpha val="100000"/>
                </a:srgbClr>
              </a:solidFill>
              <a:prstDash val="solid"/>
              <a:round/>
            </a:ln>
          </p:spPr>
          <p:txBody>
            <a:bodyPr/>
            <a:lstStyle/>
            <a:p/>
          </p:txBody>
        </p:sp>
        <p:sp>
          <p:nvSpPr>
            <p:cNvPr id="41" name="pl41"/>
            <p:cNvSpPr/>
            <p:nvPr/>
          </p:nvSpPr>
          <p:spPr>
            <a:xfrm>
              <a:off x="2761329" y="3690839"/>
              <a:ext cx="64700" cy="0"/>
            </a:xfrm>
            <a:custGeom>
              <a:avLst/>
              <a:pathLst>
                <a:path w="64700" h="0">
                  <a:moveTo>
                    <a:pt x="0" y="0"/>
                  </a:moveTo>
                  <a:lnTo>
                    <a:pt x="64700" y="0"/>
                  </a:lnTo>
                </a:path>
              </a:pathLst>
            </a:custGeom>
            <a:ln w="81303" cap="flat">
              <a:solidFill>
                <a:srgbClr val="E8E8E8">
                  <a:alpha val="100000"/>
                </a:srgbClr>
              </a:solidFill>
              <a:prstDash val="solid"/>
              <a:round/>
            </a:ln>
          </p:spPr>
          <p:txBody>
            <a:bodyPr/>
            <a:lstStyle/>
            <a:p/>
          </p:txBody>
        </p:sp>
        <p:sp>
          <p:nvSpPr>
            <p:cNvPr id="42" name="pl42"/>
            <p:cNvSpPr/>
            <p:nvPr/>
          </p:nvSpPr>
          <p:spPr>
            <a:xfrm>
              <a:off x="2761329" y="3868499"/>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43" name="pl43"/>
            <p:cNvSpPr/>
            <p:nvPr/>
          </p:nvSpPr>
          <p:spPr>
            <a:xfrm>
              <a:off x="2774269" y="4046158"/>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44" name="pl44"/>
            <p:cNvSpPr/>
            <p:nvPr/>
          </p:nvSpPr>
          <p:spPr>
            <a:xfrm>
              <a:off x="2748389" y="4223817"/>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45" name="pl45"/>
            <p:cNvSpPr/>
            <p:nvPr/>
          </p:nvSpPr>
          <p:spPr>
            <a:xfrm>
              <a:off x="2903669" y="4401476"/>
              <a:ext cx="38820" cy="0"/>
            </a:xfrm>
            <a:custGeom>
              <a:avLst/>
              <a:pathLst>
                <a:path w="38820" h="0">
                  <a:moveTo>
                    <a:pt x="0" y="0"/>
                  </a:moveTo>
                  <a:lnTo>
                    <a:pt x="38820" y="0"/>
                  </a:lnTo>
                </a:path>
              </a:pathLst>
            </a:custGeom>
            <a:ln w="81303" cap="flat">
              <a:solidFill>
                <a:srgbClr val="E8E8E8">
                  <a:alpha val="100000"/>
                </a:srgbClr>
              </a:solidFill>
              <a:prstDash val="solid"/>
              <a:round/>
            </a:ln>
          </p:spPr>
          <p:txBody>
            <a:bodyPr/>
            <a:lstStyle/>
            <a:p/>
          </p:txBody>
        </p:sp>
        <p:sp>
          <p:nvSpPr>
            <p:cNvPr id="46" name="pl46"/>
            <p:cNvSpPr/>
            <p:nvPr/>
          </p:nvSpPr>
          <p:spPr>
            <a:xfrm>
              <a:off x="2851909" y="4579136"/>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47" name="pl47"/>
            <p:cNvSpPr/>
            <p:nvPr/>
          </p:nvSpPr>
          <p:spPr>
            <a:xfrm>
              <a:off x="2787209" y="4756795"/>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48" name="pl48"/>
            <p:cNvSpPr/>
            <p:nvPr/>
          </p:nvSpPr>
          <p:spPr>
            <a:xfrm>
              <a:off x="2890729" y="4934454"/>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49" name="pl49"/>
            <p:cNvSpPr/>
            <p:nvPr/>
          </p:nvSpPr>
          <p:spPr>
            <a:xfrm>
              <a:off x="2890729" y="5112113"/>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50" name="pl50"/>
            <p:cNvSpPr/>
            <p:nvPr/>
          </p:nvSpPr>
          <p:spPr>
            <a:xfrm>
              <a:off x="2864849" y="5289772"/>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51" name="pl51"/>
            <p:cNvSpPr/>
            <p:nvPr/>
          </p:nvSpPr>
          <p:spPr>
            <a:xfrm>
              <a:off x="2890729" y="5467432"/>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52" name="pt52"/>
            <p:cNvSpPr/>
            <p:nvPr/>
          </p:nvSpPr>
          <p:spPr>
            <a:xfrm>
              <a:off x="2730949" y="2798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627429" y="2798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808589" y="3863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756829" y="3863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82152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75682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925049" y="20874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730949" y="20874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2627429" y="190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420389" y="190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2899169" y="510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886229" y="510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2873289" y="4574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847409" y="4574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937990" y="262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821529" y="262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808589" y="4752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782709" y="4752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756829" y="297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653309" y="297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873289" y="5285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860349" y="5285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795649" y="2442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653309" y="2442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821529" y="4041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769769" y="4041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899169" y="54629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886229" y="54629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937990" y="4396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899169" y="4396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795649" y="315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692129" y="315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769769" y="3508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692129" y="3508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2795649" y="42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743889" y="42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912109" y="4929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886229" y="4929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2847409" y="3331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2743889" y="3331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2485089" y="226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2303929" y="226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2690297" y="275739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5" name="pt95"/>
            <p:cNvSpPr/>
            <p:nvPr/>
          </p:nvSpPr>
          <p:spPr>
            <a:xfrm>
              <a:off x="2586777" y="27573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2767937" y="38233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7" name="pt97"/>
            <p:cNvSpPr/>
            <p:nvPr/>
          </p:nvSpPr>
          <p:spPr>
            <a:xfrm>
              <a:off x="2716177" y="38233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2780877"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9" name="pt99"/>
            <p:cNvSpPr/>
            <p:nvPr/>
          </p:nvSpPr>
          <p:spPr>
            <a:xfrm>
              <a:off x="2716177"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2884398" y="204675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1" name="pt101"/>
            <p:cNvSpPr/>
            <p:nvPr/>
          </p:nvSpPr>
          <p:spPr>
            <a:xfrm>
              <a:off x="2690297" y="20467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2586777" y="18690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3" name="pt103"/>
            <p:cNvSpPr/>
            <p:nvPr/>
          </p:nvSpPr>
          <p:spPr>
            <a:xfrm>
              <a:off x="2379737" y="18690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2858518" y="50669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5" name="pt105"/>
            <p:cNvSpPr/>
            <p:nvPr/>
          </p:nvSpPr>
          <p:spPr>
            <a:xfrm>
              <a:off x="2845578" y="50669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2832638" y="45339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7" name="pt107"/>
            <p:cNvSpPr/>
            <p:nvPr/>
          </p:nvSpPr>
          <p:spPr>
            <a:xfrm>
              <a:off x="2806758" y="45339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2897338" y="25797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9" name="pt109"/>
            <p:cNvSpPr/>
            <p:nvPr/>
          </p:nvSpPr>
          <p:spPr>
            <a:xfrm>
              <a:off x="2780877" y="2579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2767937" y="47116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1" name="pt111"/>
            <p:cNvSpPr/>
            <p:nvPr/>
          </p:nvSpPr>
          <p:spPr>
            <a:xfrm>
              <a:off x="2742057" y="471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2716177" y="29350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3" name="pt113"/>
            <p:cNvSpPr/>
            <p:nvPr/>
          </p:nvSpPr>
          <p:spPr>
            <a:xfrm>
              <a:off x="2612657" y="2935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832638" y="52446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5" name="pt115"/>
            <p:cNvSpPr/>
            <p:nvPr/>
          </p:nvSpPr>
          <p:spPr>
            <a:xfrm>
              <a:off x="2819698" y="52446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2754997" y="24020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7" name="pt117"/>
            <p:cNvSpPr/>
            <p:nvPr/>
          </p:nvSpPr>
          <p:spPr>
            <a:xfrm>
              <a:off x="2612657" y="24020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2780877" y="40010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9" name="pt119"/>
            <p:cNvSpPr/>
            <p:nvPr/>
          </p:nvSpPr>
          <p:spPr>
            <a:xfrm>
              <a:off x="2729117" y="4001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2858518" y="54222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1" name="pt121"/>
            <p:cNvSpPr/>
            <p:nvPr/>
          </p:nvSpPr>
          <p:spPr>
            <a:xfrm>
              <a:off x="2845578" y="54222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897338" y="43563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858518" y="4356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2754997" y="3112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2651477" y="3112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2729117" y="34680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651477" y="34680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754997" y="41786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2703237" y="41786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2871458" y="48893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1" name="pt131"/>
            <p:cNvSpPr/>
            <p:nvPr/>
          </p:nvSpPr>
          <p:spPr>
            <a:xfrm>
              <a:off x="2845578" y="48893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2806758" y="32903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3" name="pt133"/>
            <p:cNvSpPr/>
            <p:nvPr/>
          </p:nvSpPr>
          <p:spPr>
            <a:xfrm>
              <a:off x="2703237" y="3290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2444437" y="22244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5" name="pt135"/>
            <p:cNvSpPr/>
            <p:nvPr/>
          </p:nvSpPr>
          <p:spPr>
            <a:xfrm>
              <a:off x="2263277" y="22244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tx136"/>
            <p:cNvSpPr/>
            <p:nvPr/>
          </p:nvSpPr>
          <p:spPr>
            <a:xfrm>
              <a:off x="3046843" y="276121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37" name="tx137"/>
            <p:cNvSpPr/>
            <p:nvPr/>
          </p:nvSpPr>
          <p:spPr>
            <a:xfrm>
              <a:off x="3046843" y="38271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8" name="tx138"/>
            <p:cNvSpPr/>
            <p:nvPr/>
          </p:nvSpPr>
          <p:spPr>
            <a:xfrm>
              <a:off x="3046843"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39" name="tx139"/>
            <p:cNvSpPr/>
            <p:nvPr/>
          </p:nvSpPr>
          <p:spPr>
            <a:xfrm>
              <a:off x="3014747" y="205057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140" name="tx140"/>
            <p:cNvSpPr/>
            <p:nvPr/>
          </p:nvSpPr>
          <p:spPr>
            <a:xfrm>
              <a:off x="3014747" y="187291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141" name="tx141"/>
            <p:cNvSpPr/>
            <p:nvPr/>
          </p:nvSpPr>
          <p:spPr>
            <a:xfrm>
              <a:off x="3046843" y="50707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2" name="tx142"/>
            <p:cNvSpPr/>
            <p:nvPr/>
          </p:nvSpPr>
          <p:spPr>
            <a:xfrm>
              <a:off x="3046843" y="45378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3" name="tx143"/>
            <p:cNvSpPr/>
            <p:nvPr/>
          </p:nvSpPr>
          <p:spPr>
            <a:xfrm>
              <a:off x="3046843" y="25835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44" name="tx144"/>
            <p:cNvSpPr/>
            <p:nvPr/>
          </p:nvSpPr>
          <p:spPr>
            <a:xfrm>
              <a:off x="3046843" y="471546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5" name="tx145"/>
            <p:cNvSpPr/>
            <p:nvPr/>
          </p:nvSpPr>
          <p:spPr>
            <a:xfrm>
              <a:off x="3046843" y="293887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46" name="tx146"/>
            <p:cNvSpPr/>
            <p:nvPr/>
          </p:nvSpPr>
          <p:spPr>
            <a:xfrm>
              <a:off x="3046843" y="524844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7" name="tx147"/>
            <p:cNvSpPr/>
            <p:nvPr/>
          </p:nvSpPr>
          <p:spPr>
            <a:xfrm>
              <a:off x="3019045" y="2405894"/>
              <a:ext cx="260969"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148" name="tx148"/>
            <p:cNvSpPr/>
            <p:nvPr/>
          </p:nvSpPr>
          <p:spPr>
            <a:xfrm>
              <a:off x="3046843" y="40048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9" name="tx149"/>
            <p:cNvSpPr/>
            <p:nvPr/>
          </p:nvSpPr>
          <p:spPr>
            <a:xfrm>
              <a:off x="3046843" y="54261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0" name="tx150"/>
            <p:cNvSpPr/>
            <p:nvPr/>
          </p:nvSpPr>
          <p:spPr>
            <a:xfrm>
              <a:off x="3046843" y="43601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51" name="tx151"/>
            <p:cNvSpPr/>
            <p:nvPr/>
          </p:nvSpPr>
          <p:spPr>
            <a:xfrm>
              <a:off x="3046843" y="311653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2" name="tx152"/>
            <p:cNvSpPr/>
            <p:nvPr/>
          </p:nvSpPr>
          <p:spPr>
            <a:xfrm>
              <a:off x="3046843" y="34718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53" name="tx153"/>
            <p:cNvSpPr/>
            <p:nvPr/>
          </p:nvSpPr>
          <p:spPr>
            <a:xfrm>
              <a:off x="3046843" y="418248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54" name="tx154"/>
            <p:cNvSpPr/>
            <p:nvPr/>
          </p:nvSpPr>
          <p:spPr>
            <a:xfrm>
              <a:off x="3046843" y="489312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5" name="tx155"/>
            <p:cNvSpPr/>
            <p:nvPr/>
          </p:nvSpPr>
          <p:spPr>
            <a:xfrm>
              <a:off x="3046843" y="32941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6" name="tx156"/>
            <p:cNvSpPr/>
            <p:nvPr/>
          </p:nvSpPr>
          <p:spPr>
            <a:xfrm>
              <a:off x="3014747" y="222823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157" name="rc157"/>
            <p:cNvSpPr/>
            <p:nvPr/>
          </p:nvSpPr>
          <p:spPr>
            <a:xfrm>
              <a:off x="1583788" y="1807652"/>
              <a:ext cx="1708082" cy="3766375"/>
            </a:xfrm>
            <a:prstGeom prst="rect">
              <a:avLst/>
            </a:prstGeom>
            <a:noFill/>
            <a:ln w="13550" cap="rnd">
              <a:solidFill>
                <a:srgbClr val="999999">
                  <a:alpha val="100000"/>
                </a:srgbClr>
              </a:solidFill>
              <a:prstDash val="solid"/>
              <a:round/>
            </a:ln>
          </p:spPr>
          <p:txBody>
            <a:bodyPr/>
            <a:lstStyle/>
            <a:p/>
          </p:txBody>
        </p:sp>
        <p:sp>
          <p:nvSpPr>
            <p:cNvPr id="158" name="pl158"/>
            <p:cNvSpPr/>
            <p:nvPr/>
          </p:nvSpPr>
          <p:spPr>
            <a:xfrm>
              <a:off x="4456358" y="535247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59" name="pl159"/>
            <p:cNvSpPr/>
            <p:nvPr/>
          </p:nvSpPr>
          <p:spPr>
            <a:xfrm>
              <a:off x="4456358" y="498322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0" name="pl160"/>
            <p:cNvSpPr/>
            <p:nvPr/>
          </p:nvSpPr>
          <p:spPr>
            <a:xfrm>
              <a:off x="4456358" y="4613971"/>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1" name="pl161"/>
            <p:cNvSpPr/>
            <p:nvPr/>
          </p:nvSpPr>
          <p:spPr>
            <a:xfrm>
              <a:off x="4456358" y="4244718"/>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2" name="pl162"/>
            <p:cNvSpPr/>
            <p:nvPr/>
          </p:nvSpPr>
          <p:spPr>
            <a:xfrm>
              <a:off x="4456358" y="387546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3" name="pl163"/>
            <p:cNvSpPr/>
            <p:nvPr/>
          </p:nvSpPr>
          <p:spPr>
            <a:xfrm>
              <a:off x="4456358" y="350621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4" name="pl164"/>
            <p:cNvSpPr/>
            <p:nvPr/>
          </p:nvSpPr>
          <p:spPr>
            <a:xfrm>
              <a:off x="4456358" y="3136961"/>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5" name="pl165"/>
            <p:cNvSpPr/>
            <p:nvPr/>
          </p:nvSpPr>
          <p:spPr>
            <a:xfrm>
              <a:off x="4456358" y="2767708"/>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6" name="pl166"/>
            <p:cNvSpPr/>
            <p:nvPr/>
          </p:nvSpPr>
          <p:spPr>
            <a:xfrm>
              <a:off x="4456358" y="239845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7" name="pl167"/>
            <p:cNvSpPr/>
            <p:nvPr/>
          </p:nvSpPr>
          <p:spPr>
            <a:xfrm>
              <a:off x="4456358" y="202920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8" name="pl168"/>
            <p:cNvSpPr/>
            <p:nvPr/>
          </p:nvSpPr>
          <p:spPr>
            <a:xfrm>
              <a:off x="45339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47927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50515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3104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5692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8280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5439800" y="2029203"/>
              <a:ext cx="207040" cy="0"/>
            </a:xfrm>
            <a:custGeom>
              <a:avLst/>
              <a:pathLst>
                <a:path w="207040" h="0">
                  <a:moveTo>
                    <a:pt x="0" y="0"/>
                  </a:moveTo>
                  <a:lnTo>
                    <a:pt x="207040" y="0"/>
                  </a:lnTo>
                </a:path>
              </a:pathLst>
            </a:custGeom>
            <a:ln w="81303" cap="flat">
              <a:solidFill>
                <a:srgbClr val="E8E8E8">
                  <a:alpha val="100000"/>
                </a:srgbClr>
              </a:solidFill>
              <a:prstDash val="solid"/>
              <a:round/>
            </a:ln>
          </p:spPr>
          <p:txBody>
            <a:bodyPr/>
            <a:lstStyle/>
            <a:p/>
          </p:txBody>
        </p:sp>
        <p:sp>
          <p:nvSpPr>
            <p:cNvPr id="175" name="pl175"/>
            <p:cNvSpPr/>
            <p:nvPr/>
          </p:nvSpPr>
          <p:spPr>
            <a:xfrm>
              <a:off x="5595080" y="2398456"/>
              <a:ext cx="90580" cy="0"/>
            </a:xfrm>
            <a:custGeom>
              <a:avLst/>
              <a:pathLst>
                <a:path w="90580" h="0">
                  <a:moveTo>
                    <a:pt x="0" y="0"/>
                  </a:moveTo>
                  <a:lnTo>
                    <a:pt x="90580" y="0"/>
                  </a:lnTo>
                </a:path>
              </a:pathLst>
            </a:custGeom>
            <a:ln w="81303" cap="flat">
              <a:solidFill>
                <a:srgbClr val="E8E8E8">
                  <a:alpha val="100000"/>
                </a:srgbClr>
              </a:solidFill>
              <a:prstDash val="solid"/>
              <a:round/>
            </a:ln>
          </p:spPr>
          <p:txBody>
            <a:bodyPr/>
            <a:lstStyle/>
            <a:p/>
          </p:txBody>
        </p:sp>
        <p:sp>
          <p:nvSpPr>
            <p:cNvPr id="176" name="pl176"/>
            <p:cNvSpPr/>
            <p:nvPr/>
          </p:nvSpPr>
          <p:spPr>
            <a:xfrm>
              <a:off x="5232759" y="2767708"/>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177" name="pl177"/>
            <p:cNvSpPr/>
            <p:nvPr/>
          </p:nvSpPr>
          <p:spPr>
            <a:xfrm>
              <a:off x="5737420" y="3136961"/>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178" name="pl178"/>
            <p:cNvSpPr/>
            <p:nvPr/>
          </p:nvSpPr>
          <p:spPr>
            <a:xfrm>
              <a:off x="5776240" y="3506213"/>
              <a:ext cx="38820" cy="0"/>
            </a:xfrm>
            <a:custGeom>
              <a:avLst/>
              <a:pathLst>
                <a:path w="38820" h="0">
                  <a:moveTo>
                    <a:pt x="0" y="0"/>
                  </a:moveTo>
                  <a:lnTo>
                    <a:pt x="38820" y="0"/>
                  </a:lnTo>
                </a:path>
              </a:pathLst>
            </a:custGeom>
            <a:ln w="81303" cap="flat">
              <a:solidFill>
                <a:srgbClr val="E8E8E8">
                  <a:alpha val="100000"/>
                </a:srgbClr>
              </a:solidFill>
              <a:prstDash val="solid"/>
              <a:round/>
            </a:ln>
          </p:spPr>
          <p:txBody>
            <a:bodyPr/>
            <a:lstStyle/>
            <a:p/>
          </p:txBody>
        </p:sp>
        <p:sp>
          <p:nvSpPr>
            <p:cNvPr id="179" name="pl179"/>
            <p:cNvSpPr/>
            <p:nvPr/>
          </p:nvSpPr>
          <p:spPr>
            <a:xfrm>
              <a:off x="5530380" y="3875466"/>
              <a:ext cx="38820" cy="0"/>
            </a:xfrm>
            <a:custGeom>
              <a:avLst/>
              <a:pathLst>
                <a:path w="38820" h="0">
                  <a:moveTo>
                    <a:pt x="0" y="0"/>
                  </a:moveTo>
                  <a:lnTo>
                    <a:pt x="38820" y="0"/>
                  </a:lnTo>
                </a:path>
              </a:pathLst>
            </a:custGeom>
            <a:ln w="81303" cap="flat">
              <a:solidFill>
                <a:srgbClr val="E8E8E8">
                  <a:alpha val="100000"/>
                </a:srgbClr>
              </a:solidFill>
              <a:prstDash val="solid"/>
              <a:round/>
            </a:ln>
          </p:spPr>
          <p:txBody>
            <a:bodyPr/>
            <a:lstStyle/>
            <a:p/>
          </p:txBody>
        </p:sp>
        <p:sp>
          <p:nvSpPr>
            <p:cNvPr id="180" name="pl180"/>
            <p:cNvSpPr/>
            <p:nvPr/>
          </p:nvSpPr>
          <p:spPr>
            <a:xfrm>
              <a:off x="5789180" y="4244718"/>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181" name="pl181"/>
            <p:cNvSpPr/>
            <p:nvPr/>
          </p:nvSpPr>
          <p:spPr>
            <a:xfrm>
              <a:off x="5750360" y="4613971"/>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182" name="pl182"/>
            <p:cNvSpPr/>
            <p:nvPr/>
          </p:nvSpPr>
          <p:spPr>
            <a:xfrm>
              <a:off x="5711540" y="4983223"/>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183" name="pl183"/>
            <p:cNvSpPr/>
            <p:nvPr/>
          </p:nvSpPr>
          <p:spPr>
            <a:xfrm>
              <a:off x="5763300" y="5352476"/>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184" name="pt184"/>
            <p:cNvSpPr/>
            <p:nvPr/>
          </p:nvSpPr>
          <p:spPr>
            <a:xfrm>
              <a:off x="5435300"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642340"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707040"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719980"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758800"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771740"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771740"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810560"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228259"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280020"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590580"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681160"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784680"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810560"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525880"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564700"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732920"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5784680"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5745860"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5771740"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5394648" y="19840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5" name="pt205"/>
            <p:cNvSpPr/>
            <p:nvPr/>
          </p:nvSpPr>
          <p:spPr>
            <a:xfrm>
              <a:off x="5601688" y="1984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6" name="pt206"/>
            <p:cNvSpPr/>
            <p:nvPr/>
          </p:nvSpPr>
          <p:spPr>
            <a:xfrm>
              <a:off x="5666388" y="49380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7" name="pt207"/>
            <p:cNvSpPr/>
            <p:nvPr/>
          </p:nvSpPr>
          <p:spPr>
            <a:xfrm>
              <a:off x="5679328" y="49380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8" name="pt208"/>
            <p:cNvSpPr/>
            <p:nvPr/>
          </p:nvSpPr>
          <p:spPr>
            <a:xfrm>
              <a:off x="5718148" y="53073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9" name="pt209"/>
            <p:cNvSpPr/>
            <p:nvPr/>
          </p:nvSpPr>
          <p:spPr>
            <a:xfrm>
              <a:off x="5731088" y="5307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0" name="pt210"/>
            <p:cNvSpPr/>
            <p:nvPr/>
          </p:nvSpPr>
          <p:spPr>
            <a:xfrm>
              <a:off x="5731088" y="34610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1" name="pt211"/>
            <p:cNvSpPr/>
            <p:nvPr/>
          </p:nvSpPr>
          <p:spPr>
            <a:xfrm>
              <a:off x="5769908" y="3461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5187608" y="27225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3" name="pt213"/>
            <p:cNvSpPr/>
            <p:nvPr/>
          </p:nvSpPr>
          <p:spPr>
            <a:xfrm>
              <a:off x="5239368" y="27225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pt214"/>
            <p:cNvSpPr/>
            <p:nvPr/>
          </p:nvSpPr>
          <p:spPr>
            <a:xfrm>
              <a:off x="5549928" y="23533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5" name="pt215"/>
            <p:cNvSpPr/>
            <p:nvPr/>
          </p:nvSpPr>
          <p:spPr>
            <a:xfrm>
              <a:off x="5640508" y="2353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6" name="pt216"/>
            <p:cNvSpPr/>
            <p:nvPr/>
          </p:nvSpPr>
          <p:spPr>
            <a:xfrm>
              <a:off x="5744028" y="41995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7" name="pt217"/>
            <p:cNvSpPr/>
            <p:nvPr/>
          </p:nvSpPr>
          <p:spPr>
            <a:xfrm>
              <a:off x="5769908" y="41995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pt218"/>
            <p:cNvSpPr/>
            <p:nvPr/>
          </p:nvSpPr>
          <p:spPr>
            <a:xfrm>
              <a:off x="5485228" y="38303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9" name="pt219"/>
            <p:cNvSpPr/>
            <p:nvPr/>
          </p:nvSpPr>
          <p:spPr>
            <a:xfrm>
              <a:off x="5524048" y="383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0" name="pt220"/>
            <p:cNvSpPr/>
            <p:nvPr/>
          </p:nvSpPr>
          <p:spPr>
            <a:xfrm>
              <a:off x="5692268" y="30918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1" name="pt221"/>
            <p:cNvSpPr/>
            <p:nvPr/>
          </p:nvSpPr>
          <p:spPr>
            <a:xfrm>
              <a:off x="5744028" y="30918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2" name="pt222"/>
            <p:cNvSpPr/>
            <p:nvPr/>
          </p:nvSpPr>
          <p:spPr>
            <a:xfrm>
              <a:off x="5705208" y="45688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3" name="pt223"/>
            <p:cNvSpPr/>
            <p:nvPr/>
          </p:nvSpPr>
          <p:spPr>
            <a:xfrm>
              <a:off x="5731088" y="45688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4" name="tx224"/>
            <p:cNvSpPr/>
            <p:nvPr/>
          </p:nvSpPr>
          <p:spPr>
            <a:xfrm>
              <a:off x="5872825" y="1987872"/>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225" name="tx225"/>
            <p:cNvSpPr/>
            <p:nvPr/>
          </p:nvSpPr>
          <p:spPr>
            <a:xfrm>
              <a:off x="5904920" y="494189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6" name="tx226"/>
            <p:cNvSpPr/>
            <p:nvPr/>
          </p:nvSpPr>
          <p:spPr>
            <a:xfrm>
              <a:off x="5904920" y="531114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7" name="tx227"/>
            <p:cNvSpPr/>
            <p:nvPr/>
          </p:nvSpPr>
          <p:spPr>
            <a:xfrm>
              <a:off x="5904920" y="346488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8" name="tx228"/>
            <p:cNvSpPr/>
            <p:nvPr/>
          </p:nvSpPr>
          <p:spPr>
            <a:xfrm>
              <a:off x="5904920" y="272637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9" name="tx229"/>
            <p:cNvSpPr/>
            <p:nvPr/>
          </p:nvSpPr>
          <p:spPr>
            <a:xfrm>
              <a:off x="5904920" y="235712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30" name="tx230"/>
            <p:cNvSpPr/>
            <p:nvPr/>
          </p:nvSpPr>
          <p:spPr>
            <a:xfrm>
              <a:off x="5904920" y="420338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1" name="tx231"/>
            <p:cNvSpPr/>
            <p:nvPr/>
          </p:nvSpPr>
          <p:spPr>
            <a:xfrm>
              <a:off x="5904920" y="383413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32" name="tx232"/>
            <p:cNvSpPr/>
            <p:nvPr/>
          </p:nvSpPr>
          <p:spPr>
            <a:xfrm>
              <a:off x="5904920" y="309563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33" name="tx233"/>
            <p:cNvSpPr/>
            <p:nvPr/>
          </p:nvSpPr>
          <p:spPr>
            <a:xfrm>
              <a:off x="5904920" y="457264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4" name="rc234"/>
            <p:cNvSpPr/>
            <p:nvPr/>
          </p:nvSpPr>
          <p:spPr>
            <a:xfrm>
              <a:off x="4456358" y="1807652"/>
              <a:ext cx="1708082" cy="3766375"/>
            </a:xfrm>
            <a:prstGeom prst="rect">
              <a:avLst/>
            </a:prstGeom>
            <a:noFill/>
            <a:ln w="13550" cap="rnd">
              <a:solidFill>
                <a:srgbClr val="999999">
                  <a:alpha val="100000"/>
                </a:srgbClr>
              </a:solidFill>
              <a:prstDash val="solid"/>
              <a:round/>
            </a:ln>
          </p:spPr>
          <p:txBody>
            <a:bodyPr/>
            <a:lstStyle/>
            <a:p/>
          </p:txBody>
        </p:sp>
        <p:sp>
          <p:nvSpPr>
            <p:cNvPr id="235" name="pl235"/>
            <p:cNvSpPr/>
            <p:nvPr/>
          </p:nvSpPr>
          <p:spPr>
            <a:xfrm>
              <a:off x="7366328" y="5035974"/>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36" name="pl236"/>
            <p:cNvSpPr/>
            <p:nvPr/>
          </p:nvSpPr>
          <p:spPr>
            <a:xfrm>
              <a:off x="7366328" y="413921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37" name="pl237"/>
            <p:cNvSpPr/>
            <p:nvPr/>
          </p:nvSpPr>
          <p:spPr>
            <a:xfrm>
              <a:off x="7366328" y="3242461"/>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38" name="pl238"/>
            <p:cNvSpPr/>
            <p:nvPr/>
          </p:nvSpPr>
          <p:spPr>
            <a:xfrm>
              <a:off x="7366328" y="2345705"/>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39" name="pl239"/>
            <p:cNvSpPr/>
            <p:nvPr/>
          </p:nvSpPr>
          <p:spPr>
            <a:xfrm>
              <a:off x="74439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0" name="pl240"/>
            <p:cNvSpPr/>
            <p:nvPr/>
          </p:nvSpPr>
          <p:spPr>
            <a:xfrm>
              <a:off x="77027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1" name="pl241"/>
            <p:cNvSpPr/>
            <p:nvPr/>
          </p:nvSpPr>
          <p:spPr>
            <a:xfrm>
              <a:off x="79615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2" name="pl242"/>
            <p:cNvSpPr/>
            <p:nvPr/>
          </p:nvSpPr>
          <p:spPr>
            <a:xfrm>
              <a:off x="82203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3" name="pl243"/>
            <p:cNvSpPr/>
            <p:nvPr/>
          </p:nvSpPr>
          <p:spPr>
            <a:xfrm>
              <a:off x="847917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4" name="pl244"/>
            <p:cNvSpPr/>
            <p:nvPr/>
          </p:nvSpPr>
          <p:spPr>
            <a:xfrm>
              <a:off x="873797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5" name="pl245"/>
            <p:cNvSpPr/>
            <p:nvPr/>
          </p:nvSpPr>
          <p:spPr>
            <a:xfrm>
              <a:off x="8725030" y="23457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6" name="pl246"/>
            <p:cNvSpPr/>
            <p:nvPr/>
          </p:nvSpPr>
          <p:spPr>
            <a:xfrm>
              <a:off x="8725030" y="324246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7" name="pl247"/>
            <p:cNvSpPr/>
            <p:nvPr/>
          </p:nvSpPr>
          <p:spPr>
            <a:xfrm>
              <a:off x="8725030" y="413921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8" name="pl248"/>
            <p:cNvSpPr/>
            <p:nvPr/>
          </p:nvSpPr>
          <p:spPr>
            <a:xfrm>
              <a:off x="8660330" y="50359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9" name="pt249"/>
            <p:cNvSpPr/>
            <p:nvPr/>
          </p:nvSpPr>
          <p:spPr>
            <a:xfrm>
              <a:off x="8720530"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8720530"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8720530" y="3237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8720530" y="3237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8720530" y="41347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8720530" y="41347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8655830"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8655830"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8679878" y="23005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8" name="pt258"/>
            <p:cNvSpPr/>
            <p:nvPr/>
          </p:nvSpPr>
          <p:spPr>
            <a:xfrm>
              <a:off x="8679878" y="2300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9" name="pt259"/>
            <p:cNvSpPr/>
            <p:nvPr/>
          </p:nvSpPr>
          <p:spPr>
            <a:xfrm>
              <a:off x="8679878" y="31973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0" name="pt260"/>
            <p:cNvSpPr/>
            <p:nvPr/>
          </p:nvSpPr>
          <p:spPr>
            <a:xfrm>
              <a:off x="8679878" y="31973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1" name="pt261"/>
            <p:cNvSpPr/>
            <p:nvPr/>
          </p:nvSpPr>
          <p:spPr>
            <a:xfrm>
              <a:off x="8679878" y="40940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2" name="pt262"/>
            <p:cNvSpPr/>
            <p:nvPr/>
          </p:nvSpPr>
          <p:spPr>
            <a:xfrm>
              <a:off x="8679878" y="40940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3" name="pt263"/>
            <p:cNvSpPr/>
            <p:nvPr/>
          </p:nvSpPr>
          <p:spPr>
            <a:xfrm>
              <a:off x="8615178" y="49908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4" name="pt264"/>
            <p:cNvSpPr/>
            <p:nvPr/>
          </p:nvSpPr>
          <p:spPr>
            <a:xfrm>
              <a:off x="8615178" y="4990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5" name="tx265"/>
            <p:cNvSpPr/>
            <p:nvPr/>
          </p:nvSpPr>
          <p:spPr>
            <a:xfrm>
              <a:off x="8848631" y="230437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6" name="tx266"/>
            <p:cNvSpPr/>
            <p:nvPr/>
          </p:nvSpPr>
          <p:spPr>
            <a:xfrm>
              <a:off x="8848631" y="320113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7" name="tx267"/>
            <p:cNvSpPr/>
            <p:nvPr/>
          </p:nvSpPr>
          <p:spPr>
            <a:xfrm>
              <a:off x="8848631" y="409788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8" name="tx268"/>
            <p:cNvSpPr/>
            <p:nvPr/>
          </p:nvSpPr>
          <p:spPr>
            <a:xfrm>
              <a:off x="8848631" y="499464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9" name="rc269"/>
            <p:cNvSpPr/>
            <p:nvPr/>
          </p:nvSpPr>
          <p:spPr>
            <a:xfrm>
              <a:off x="7366328" y="1807652"/>
              <a:ext cx="1708082" cy="3766375"/>
            </a:xfrm>
            <a:prstGeom prst="rect">
              <a:avLst/>
            </a:prstGeom>
            <a:noFill/>
            <a:ln w="13550" cap="rnd">
              <a:solidFill>
                <a:srgbClr val="999999">
                  <a:alpha val="100000"/>
                </a:srgbClr>
              </a:solidFill>
              <a:prstDash val="solid"/>
              <a:round/>
            </a:ln>
          </p:spPr>
          <p:txBody>
            <a:bodyPr/>
            <a:lstStyle/>
            <a:p/>
          </p:txBody>
        </p:sp>
        <p:sp>
          <p:nvSpPr>
            <p:cNvPr id="270" name="rc270"/>
            <p:cNvSpPr/>
            <p:nvPr/>
          </p:nvSpPr>
          <p:spPr>
            <a:xfrm>
              <a:off x="1583788" y="1592799"/>
              <a:ext cx="1708082"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1" name="tx271"/>
            <p:cNvSpPr/>
            <p:nvPr/>
          </p:nvSpPr>
          <p:spPr>
            <a:xfrm>
              <a:off x="2198667"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72" name="rc272"/>
            <p:cNvSpPr/>
            <p:nvPr/>
          </p:nvSpPr>
          <p:spPr>
            <a:xfrm>
              <a:off x="4456358" y="1592799"/>
              <a:ext cx="1708082"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3" name="tx273"/>
            <p:cNvSpPr/>
            <p:nvPr/>
          </p:nvSpPr>
          <p:spPr>
            <a:xfrm>
              <a:off x="5096018"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74" name="rc274"/>
            <p:cNvSpPr/>
            <p:nvPr/>
          </p:nvSpPr>
          <p:spPr>
            <a:xfrm>
              <a:off x="7366328" y="1592799"/>
              <a:ext cx="1708082"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5" name="tx275"/>
            <p:cNvSpPr/>
            <p:nvPr/>
          </p:nvSpPr>
          <p:spPr>
            <a:xfrm>
              <a:off x="8074385"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76" name="pl276"/>
            <p:cNvSpPr/>
            <p:nvPr/>
          </p:nvSpPr>
          <p:spPr>
            <a:xfrm>
              <a:off x="1583788" y="5574027"/>
              <a:ext cx="1708082" cy="0"/>
            </a:xfrm>
            <a:custGeom>
              <a:avLst/>
              <a:pathLst>
                <a:path w="1708082" h="0">
                  <a:moveTo>
                    <a:pt x="0" y="0"/>
                  </a:moveTo>
                  <a:lnTo>
                    <a:pt x="1708082" y="0"/>
                  </a:lnTo>
                </a:path>
              </a:pathLst>
            </a:custGeom>
            <a:ln w="8130" cap="flat">
              <a:solidFill>
                <a:srgbClr val="000000">
                  <a:alpha val="100000"/>
                </a:srgbClr>
              </a:solidFill>
              <a:prstDash val="solid"/>
              <a:round/>
            </a:ln>
          </p:spPr>
          <p:txBody>
            <a:bodyPr/>
            <a:lstStyle/>
            <a:p/>
          </p:txBody>
        </p:sp>
        <p:sp>
          <p:nvSpPr>
            <p:cNvPr id="277" name="pl277"/>
            <p:cNvSpPr/>
            <p:nvPr/>
          </p:nvSpPr>
          <p:spPr>
            <a:xfrm>
              <a:off x="16614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19202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21790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243782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269662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pl282"/>
            <p:cNvSpPr/>
            <p:nvPr/>
          </p:nvSpPr>
          <p:spPr>
            <a:xfrm>
              <a:off x="295543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3" name="tx283"/>
            <p:cNvSpPr/>
            <p:nvPr/>
          </p:nvSpPr>
          <p:spPr>
            <a:xfrm>
              <a:off x="1630338"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4" name="tx284"/>
            <p:cNvSpPr/>
            <p:nvPr/>
          </p:nvSpPr>
          <p:spPr>
            <a:xfrm>
              <a:off x="18580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5" name="tx285"/>
            <p:cNvSpPr/>
            <p:nvPr/>
          </p:nvSpPr>
          <p:spPr>
            <a:xfrm>
              <a:off x="21168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6" name="tx286"/>
            <p:cNvSpPr/>
            <p:nvPr/>
          </p:nvSpPr>
          <p:spPr>
            <a:xfrm>
              <a:off x="237565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7" name="tx287"/>
            <p:cNvSpPr/>
            <p:nvPr/>
          </p:nvSpPr>
          <p:spPr>
            <a:xfrm>
              <a:off x="263445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8" name="tx288"/>
            <p:cNvSpPr/>
            <p:nvPr/>
          </p:nvSpPr>
          <p:spPr>
            <a:xfrm>
              <a:off x="286216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9" name="pl289"/>
            <p:cNvSpPr/>
            <p:nvPr/>
          </p:nvSpPr>
          <p:spPr>
            <a:xfrm>
              <a:off x="4456358" y="5574027"/>
              <a:ext cx="1708082" cy="0"/>
            </a:xfrm>
            <a:custGeom>
              <a:avLst/>
              <a:pathLst>
                <a:path w="1708082" h="0">
                  <a:moveTo>
                    <a:pt x="0" y="0"/>
                  </a:moveTo>
                  <a:lnTo>
                    <a:pt x="1708082" y="0"/>
                  </a:lnTo>
                </a:path>
              </a:pathLst>
            </a:custGeom>
            <a:ln w="8130" cap="flat">
              <a:solidFill>
                <a:srgbClr val="000000">
                  <a:alpha val="100000"/>
                </a:srgbClr>
              </a:solidFill>
              <a:prstDash val="solid"/>
              <a:round/>
            </a:ln>
          </p:spPr>
          <p:txBody>
            <a:bodyPr/>
            <a:lstStyle/>
            <a:p/>
          </p:txBody>
        </p:sp>
        <p:sp>
          <p:nvSpPr>
            <p:cNvPr id="290" name="pl290"/>
            <p:cNvSpPr/>
            <p:nvPr/>
          </p:nvSpPr>
          <p:spPr>
            <a:xfrm>
              <a:off x="45339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47927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50515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53104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55692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pl295"/>
            <p:cNvSpPr/>
            <p:nvPr/>
          </p:nvSpPr>
          <p:spPr>
            <a:xfrm>
              <a:off x="58280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6" name="tx296"/>
            <p:cNvSpPr/>
            <p:nvPr/>
          </p:nvSpPr>
          <p:spPr>
            <a:xfrm>
              <a:off x="450290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7" name="tx297"/>
            <p:cNvSpPr/>
            <p:nvPr/>
          </p:nvSpPr>
          <p:spPr>
            <a:xfrm>
              <a:off x="473062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8" name="tx298"/>
            <p:cNvSpPr/>
            <p:nvPr/>
          </p:nvSpPr>
          <p:spPr>
            <a:xfrm>
              <a:off x="498942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9" name="tx299"/>
            <p:cNvSpPr/>
            <p:nvPr/>
          </p:nvSpPr>
          <p:spPr>
            <a:xfrm>
              <a:off x="524822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00" name="tx300"/>
            <p:cNvSpPr/>
            <p:nvPr/>
          </p:nvSpPr>
          <p:spPr>
            <a:xfrm>
              <a:off x="550702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1" name="tx301"/>
            <p:cNvSpPr/>
            <p:nvPr/>
          </p:nvSpPr>
          <p:spPr>
            <a:xfrm>
              <a:off x="573473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2" name="pl302"/>
            <p:cNvSpPr/>
            <p:nvPr/>
          </p:nvSpPr>
          <p:spPr>
            <a:xfrm>
              <a:off x="7366328" y="5574027"/>
              <a:ext cx="1708082" cy="0"/>
            </a:xfrm>
            <a:custGeom>
              <a:avLst/>
              <a:pathLst>
                <a:path w="1708082" h="0">
                  <a:moveTo>
                    <a:pt x="0" y="0"/>
                  </a:moveTo>
                  <a:lnTo>
                    <a:pt x="1708082" y="0"/>
                  </a:lnTo>
                </a:path>
              </a:pathLst>
            </a:custGeom>
            <a:ln w="8130" cap="flat">
              <a:solidFill>
                <a:srgbClr val="000000">
                  <a:alpha val="100000"/>
                </a:srgbClr>
              </a:solidFill>
              <a:prstDash val="solid"/>
              <a:round/>
            </a:ln>
          </p:spPr>
          <p:txBody>
            <a:bodyPr/>
            <a:lstStyle/>
            <a:p/>
          </p:txBody>
        </p:sp>
        <p:sp>
          <p:nvSpPr>
            <p:cNvPr id="303" name="pl303"/>
            <p:cNvSpPr/>
            <p:nvPr/>
          </p:nvSpPr>
          <p:spPr>
            <a:xfrm>
              <a:off x="74439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4" name="pl304"/>
            <p:cNvSpPr/>
            <p:nvPr/>
          </p:nvSpPr>
          <p:spPr>
            <a:xfrm>
              <a:off x="77027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5" name="pl305"/>
            <p:cNvSpPr/>
            <p:nvPr/>
          </p:nvSpPr>
          <p:spPr>
            <a:xfrm>
              <a:off x="79615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6" name="pl306"/>
            <p:cNvSpPr/>
            <p:nvPr/>
          </p:nvSpPr>
          <p:spPr>
            <a:xfrm>
              <a:off x="82203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7" name="pl307"/>
            <p:cNvSpPr/>
            <p:nvPr/>
          </p:nvSpPr>
          <p:spPr>
            <a:xfrm>
              <a:off x="847917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8" name="pl308"/>
            <p:cNvSpPr/>
            <p:nvPr/>
          </p:nvSpPr>
          <p:spPr>
            <a:xfrm>
              <a:off x="873797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9" name="tx309"/>
            <p:cNvSpPr/>
            <p:nvPr/>
          </p:nvSpPr>
          <p:spPr>
            <a:xfrm>
              <a:off x="741287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10" name="tx310"/>
            <p:cNvSpPr/>
            <p:nvPr/>
          </p:nvSpPr>
          <p:spPr>
            <a:xfrm>
              <a:off x="764058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11" name="tx311"/>
            <p:cNvSpPr/>
            <p:nvPr/>
          </p:nvSpPr>
          <p:spPr>
            <a:xfrm>
              <a:off x="78993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12" name="tx312"/>
            <p:cNvSpPr/>
            <p:nvPr/>
          </p:nvSpPr>
          <p:spPr>
            <a:xfrm>
              <a:off x="81581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13" name="tx313"/>
            <p:cNvSpPr/>
            <p:nvPr/>
          </p:nvSpPr>
          <p:spPr>
            <a:xfrm>
              <a:off x="84169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14" name="tx314"/>
            <p:cNvSpPr/>
            <p:nvPr/>
          </p:nvSpPr>
          <p:spPr>
            <a:xfrm>
              <a:off x="864470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15" name="tx315"/>
            <p:cNvSpPr/>
            <p:nvPr/>
          </p:nvSpPr>
          <p:spPr>
            <a:xfrm>
              <a:off x="6613414" y="4995969"/>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316" name="tx316"/>
            <p:cNvSpPr/>
            <p:nvPr/>
          </p:nvSpPr>
          <p:spPr>
            <a:xfrm>
              <a:off x="6892946" y="4099212"/>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17" name="tx317"/>
            <p:cNvSpPr/>
            <p:nvPr/>
          </p:nvSpPr>
          <p:spPr>
            <a:xfrm>
              <a:off x="7017305" y="3202456"/>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18" name="tx318"/>
            <p:cNvSpPr/>
            <p:nvPr/>
          </p:nvSpPr>
          <p:spPr>
            <a:xfrm>
              <a:off x="6234030" y="2305700"/>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19" name="tx319"/>
            <p:cNvSpPr/>
            <p:nvPr/>
          </p:nvSpPr>
          <p:spPr>
            <a:xfrm>
              <a:off x="3827986" y="5312471"/>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20" name="tx320"/>
            <p:cNvSpPr/>
            <p:nvPr/>
          </p:nvSpPr>
          <p:spPr>
            <a:xfrm>
              <a:off x="3982977" y="494321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321" name="tx321"/>
            <p:cNvSpPr/>
            <p:nvPr/>
          </p:nvSpPr>
          <p:spPr>
            <a:xfrm>
              <a:off x="3952070" y="457396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22" name="tx322"/>
            <p:cNvSpPr/>
            <p:nvPr/>
          </p:nvSpPr>
          <p:spPr>
            <a:xfrm>
              <a:off x="3867031" y="4204713"/>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23" name="tx323"/>
            <p:cNvSpPr/>
            <p:nvPr/>
          </p:nvSpPr>
          <p:spPr>
            <a:xfrm>
              <a:off x="3896200" y="383546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24" name="tx324"/>
            <p:cNvSpPr/>
            <p:nvPr/>
          </p:nvSpPr>
          <p:spPr>
            <a:xfrm>
              <a:off x="3803023" y="3466208"/>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25" name="tx325"/>
            <p:cNvSpPr/>
            <p:nvPr/>
          </p:nvSpPr>
          <p:spPr>
            <a:xfrm>
              <a:off x="3361459" y="3096956"/>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26" name="tx326"/>
            <p:cNvSpPr/>
            <p:nvPr/>
          </p:nvSpPr>
          <p:spPr>
            <a:xfrm>
              <a:off x="4151043" y="2727703"/>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27" name="tx327"/>
            <p:cNvSpPr/>
            <p:nvPr/>
          </p:nvSpPr>
          <p:spPr>
            <a:xfrm>
              <a:off x="4020559" y="235845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28" name="tx328"/>
            <p:cNvSpPr/>
            <p:nvPr/>
          </p:nvSpPr>
          <p:spPr>
            <a:xfrm>
              <a:off x="4095174" y="1989198"/>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29" name="tx329"/>
            <p:cNvSpPr/>
            <p:nvPr/>
          </p:nvSpPr>
          <p:spPr>
            <a:xfrm>
              <a:off x="1085809" y="5427427"/>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30" name="tx330"/>
            <p:cNvSpPr/>
            <p:nvPr/>
          </p:nvSpPr>
          <p:spPr>
            <a:xfrm>
              <a:off x="1066881" y="5249767"/>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31" name="tx331"/>
            <p:cNvSpPr/>
            <p:nvPr/>
          </p:nvSpPr>
          <p:spPr>
            <a:xfrm>
              <a:off x="1247383" y="5072108"/>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32" name="tx332"/>
            <p:cNvSpPr/>
            <p:nvPr/>
          </p:nvSpPr>
          <p:spPr>
            <a:xfrm>
              <a:off x="619830" y="4894449"/>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33" name="tx333"/>
            <p:cNvSpPr/>
            <p:nvPr/>
          </p:nvSpPr>
          <p:spPr>
            <a:xfrm>
              <a:off x="508182" y="4716790"/>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34" name="tx334"/>
            <p:cNvSpPr/>
            <p:nvPr/>
          </p:nvSpPr>
          <p:spPr>
            <a:xfrm>
              <a:off x="1029939" y="4539131"/>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35" name="tx335"/>
            <p:cNvSpPr/>
            <p:nvPr/>
          </p:nvSpPr>
          <p:spPr>
            <a:xfrm>
              <a:off x="992540" y="4361471"/>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36" name="tx336"/>
            <p:cNvSpPr/>
            <p:nvPr/>
          </p:nvSpPr>
          <p:spPr>
            <a:xfrm>
              <a:off x="1265854" y="4183812"/>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37" name="tx337"/>
            <p:cNvSpPr/>
            <p:nvPr/>
          </p:nvSpPr>
          <p:spPr>
            <a:xfrm>
              <a:off x="1017320" y="4006153"/>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38" name="tx338"/>
            <p:cNvSpPr/>
            <p:nvPr/>
          </p:nvSpPr>
          <p:spPr>
            <a:xfrm>
              <a:off x="1029756" y="3828494"/>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39" name="tx339"/>
            <p:cNvSpPr/>
            <p:nvPr/>
          </p:nvSpPr>
          <p:spPr>
            <a:xfrm>
              <a:off x="1023447" y="365083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40" name="tx340"/>
            <p:cNvSpPr/>
            <p:nvPr/>
          </p:nvSpPr>
          <p:spPr>
            <a:xfrm>
              <a:off x="1023447" y="3473175"/>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41" name="tx341"/>
            <p:cNvSpPr/>
            <p:nvPr/>
          </p:nvSpPr>
          <p:spPr>
            <a:xfrm>
              <a:off x="1098062" y="3295516"/>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42" name="tx342"/>
            <p:cNvSpPr/>
            <p:nvPr/>
          </p:nvSpPr>
          <p:spPr>
            <a:xfrm>
              <a:off x="1085626" y="3117857"/>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43" name="tx343"/>
            <p:cNvSpPr/>
            <p:nvPr/>
          </p:nvSpPr>
          <p:spPr>
            <a:xfrm>
              <a:off x="1085626" y="294019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44" name="tx344"/>
            <p:cNvSpPr/>
            <p:nvPr/>
          </p:nvSpPr>
          <p:spPr>
            <a:xfrm>
              <a:off x="1023447" y="276253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45" name="tx345"/>
            <p:cNvSpPr/>
            <p:nvPr/>
          </p:nvSpPr>
          <p:spPr>
            <a:xfrm>
              <a:off x="1036248" y="2584879"/>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46" name="tx346"/>
            <p:cNvSpPr/>
            <p:nvPr/>
          </p:nvSpPr>
          <p:spPr>
            <a:xfrm>
              <a:off x="955141" y="2407220"/>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47" name="tx347"/>
            <p:cNvSpPr/>
            <p:nvPr/>
          </p:nvSpPr>
          <p:spPr>
            <a:xfrm>
              <a:off x="979830" y="2229561"/>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48" name="tx348"/>
            <p:cNvSpPr/>
            <p:nvPr/>
          </p:nvSpPr>
          <p:spPr>
            <a:xfrm>
              <a:off x="1197640" y="2051902"/>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49" name="tx349"/>
            <p:cNvSpPr/>
            <p:nvPr/>
          </p:nvSpPr>
          <p:spPr>
            <a:xfrm>
              <a:off x="1172859" y="1874242"/>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50" name="tx350"/>
            <p:cNvSpPr/>
            <p:nvPr/>
          </p:nvSpPr>
          <p:spPr>
            <a:xfrm>
              <a:off x="419747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51" name="pt351"/>
            <p:cNvSpPr/>
            <p:nvPr/>
          </p:nvSpPr>
          <p:spPr>
            <a:xfrm>
              <a:off x="5353083"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352" name="pt352"/>
            <p:cNvSpPr/>
            <p:nvPr/>
          </p:nvSpPr>
          <p:spPr>
            <a:xfrm>
              <a:off x="596043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53" name="tx353"/>
            <p:cNvSpPr/>
            <p:nvPr/>
          </p:nvSpPr>
          <p:spPr>
            <a:xfrm>
              <a:off x="560465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354" name="tx354"/>
            <p:cNvSpPr/>
            <p:nvPr/>
          </p:nvSpPr>
          <p:spPr>
            <a:xfrm>
              <a:off x="621200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55" name="tx355"/>
            <p:cNvSpPr/>
            <p:nvPr/>
          </p:nvSpPr>
          <p:spPr>
            <a:xfrm>
              <a:off x="1583788"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2019 and 2025</a:t>
              </a:r>
            </a:p>
          </p:txBody>
        </p:sp>
        <p:sp>
          <p:nvSpPr>
            <p:cNvPr id="356" name="tx356"/>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57" name="tx357"/>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35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2019 and 2025, and change in coverage between the two years.
Overall, 21 out of 35 (60%) countries in AMR had a decline in coverage. The largest decline was in Bolivia (-16 percentage points), followed by Belize (-15 percentage points).
There were 10 (29%) countries with an increase in DTP3 coverage. Coverage remained the same in 4 countries between 2019 and 2025.
</a:t>
            </a:r>
          </a:p>
        </p:txBody>
      </p:sp>
      <p:sp>
        <p:nvSpPr>
          <p:cNvPr id="35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DTP3 coverage increased in 10 countries and decreased in 21 countries.</a:t>
            </a:r>
          </a:p>
        </p:txBody>
      </p:sp>
      <p:grpSp xmlns:pic="http://schemas.openxmlformats.org/drawingml/2006/picture">
        <p:nvGrpSpPr>
          <p:cNvPr id="360" name=""/>
          <p:cNvGrpSpPr/>
          <p:nvPr/>
        </p:nvGrpSpPr>
        <p:grpSpPr>
          <a:xfrm>
            <a:off x="292608" y="1005840"/>
            <a:ext cx="8595360" cy="28575"/>
            <a:chOff x="292608" y="1005840"/>
            <a:chExt cx="8595360" cy="28575"/>
          </a:xfrm>
        </p:grpSpPr>
        <p:sp>
          <p:nvSpPr>
            <p:cNvPr id="36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6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472139" y="538879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5" name="pl5"/>
            <p:cNvSpPr/>
            <p:nvPr/>
          </p:nvSpPr>
          <p:spPr>
            <a:xfrm>
              <a:off x="1472139" y="508007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6" name="pl6"/>
            <p:cNvSpPr/>
            <p:nvPr/>
          </p:nvSpPr>
          <p:spPr>
            <a:xfrm>
              <a:off x="1472139" y="4771357"/>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7" name="pl7"/>
            <p:cNvSpPr/>
            <p:nvPr/>
          </p:nvSpPr>
          <p:spPr>
            <a:xfrm>
              <a:off x="1472139" y="4462638"/>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8" name="pl8"/>
            <p:cNvSpPr/>
            <p:nvPr/>
          </p:nvSpPr>
          <p:spPr>
            <a:xfrm>
              <a:off x="1472139" y="4153918"/>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 name="pl9"/>
            <p:cNvSpPr/>
            <p:nvPr/>
          </p:nvSpPr>
          <p:spPr>
            <a:xfrm>
              <a:off x="1472139" y="3845199"/>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 name="pl10"/>
            <p:cNvSpPr/>
            <p:nvPr/>
          </p:nvSpPr>
          <p:spPr>
            <a:xfrm>
              <a:off x="1472139" y="3536480"/>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1" name="pl11"/>
            <p:cNvSpPr/>
            <p:nvPr/>
          </p:nvSpPr>
          <p:spPr>
            <a:xfrm>
              <a:off x="1472139" y="3227761"/>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2" name="pl12"/>
            <p:cNvSpPr/>
            <p:nvPr/>
          </p:nvSpPr>
          <p:spPr>
            <a:xfrm>
              <a:off x="1472139" y="2919041"/>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3" name="pl13"/>
            <p:cNvSpPr/>
            <p:nvPr/>
          </p:nvSpPr>
          <p:spPr>
            <a:xfrm>
              <a:off x="1472139" y="2610322"/>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4" name="pl14"/>
            <p:cNvSpPr/>
            <p:nvPr/>
          </p:nvSpPr>
          <p:spPr>
            <a:xfrm>
              <a:off x="1472139" y="230160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 name="pl15"/>
            <p:cNvSpPr/>
            <p:nvPr/>
          </p:nvSpPr>
          <p:spPr>
            <a:xfrm>
              <a:off x="1472139" y="199288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 name="pl16"/>
            <p:cNvSpPr/>
            <p:nvPr/>
          </p:nvSpPr>
          <p:spPr>
            <a:xfrm>
              <a:off x="155147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81591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0803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447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092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87366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662116" y="1992883"/>
              <a:ext cx="198329" cy="0"/>
            </a:xfrm>
            <a:custGeom>
              <a:avLst/>
              <a:pathLst>
                <a:path w="198329" h="0">
                  <a:moveTo>
                    <a:pt x="0" y="0"/>
                  </a:moveTo>
                  <a:lnTo>
                    <a:pt x="198329" y="0"/>
                  </a:lnTo>
                </a:path>
              </a:pathLst>
            </a:custGeom>
            <a:ln w="81303" cap="flat">
              <a:solidFill>
                <a:srgbClr val="E8E8E8">
                  <a:alpha val="100000"/>
                </a:srgbClr>
              </a:solidFill>
              <a:prstDash val="solid"/>
              <a:round/>
            </a:ln>
          </p:spPr>
          <p:txBody>
            <a:bodyPr/>
            <a:lstStyle/>
            <a:p/>
          </p:txBody>
        </p:sp>
        <p:sp>
          <p:nvSpPr>
            <p:cNvPr id="23" name="pl23"/>
            <p:cNvSpPr/>
            <p:nvPr/>
          </p:nvSpPr>
          <p:spPr>
            <a:xfrm>
              <a:off x="2569562" y="2301603"/>
              <a:ext cx="171885" cy="0"/>
            </a:xfrm>
            <a:custGeom>
              <a:avLst/>
              <a:pathLst>
                <a:path w="171885" h="0">
                  <a:moveTo>
                    <a:pt x="0" y="0"/>
                  </a:moveTo>
                  <a:lnTo>
                    <a:pt x="171885" y="0"/>
                  </a:lnTo>
                </a:path>
              </a:pathLst>
            </a:custGeom>
            <a:ln w="81303" cap="flat">
              <a:solidFill>
                <a:srgbClr val="E8E8E8">
                  <a:alpha val="100000"/>
                </a:srgbClr>
              </a:solidFill>
              <a:prstDash val="solid"/>
              <a:round/>
            </a:ln>
          </p:spPr>
          <p:txBody>
            <a:bodyPr/>
            <a:lstStyle/>
            <a:p/>
          </p:txBody>
        </p:sp>
        <p:sp>
          <p:nvSpPr>
            <p:cNvPr id="24" name="pl24"/>
            <p:cNvSpPr/>
            <p:nvPr/>
          </p:nvSpPr>
          <p:spPr>
            <a:xfrm>
              <a:off x="2212569" y="2610322"/>
              <a:ext cx="158663" cy="0"/>
            </a:xfrm>
            <a:custGeom>
              <a:avLst/>
              <a:pathLst>
                <a:path w="158663" h="0">
                  <a:moveTo>
                    <a:pt x="0" y="0"/>
                  </a:moveTo>
                  <a:lnTo>
                    <a:pt x="158663" y="0"/>
                  </a:lnTo>
                </a:path>
              </a:pathLst>
            </a:custGeom>
            <a:ln w="81303" cap="flat">
              <a:solidFill>
                <a:srgbClr val="E8E8E8">
                  <a:alpha val="100000"/>
                </a:srgbClr>
              </a:solidFill>
              <a:prstDash val="solid"/>
              <a:round/>
            </a:ln>
          </p:spPr>
          <p:txBody>
            <a:bodyPr/>
            <a:lstStyle/>
            <a:p/>
          </p:txBody>
        </p:sp>
        <p:sp>
          <p:nvSpPr>
            <p:cNvPr id="25" name="pl25"/>
            <p:cNvSpPr/>
            <p:nvPr/>
          </p:nvSpPr>
          <p:spPr>
            <a:xfrm>
              <a:off x="2569562" y="2919041"/>
              <a:ext cx="132219" cy="0"/>
            </a:xfrm>
            <a:custGeom>
              <a:avLst/>
              <a:pathLst>
                <a:path w="132219" h="0">
                  <a:moveTo>
                    <a:pt x="0" y="0"/>
                  </a:moveTo>
                  <a:lnTo>
                    <a:pt x="132219" y="0"/>
                  </a:lnTo>
                </a:path>
              </a:pathLst>
            </a:custGeom>
            <a:ln w="81303" cap="flat">
              <a:solidFill>
                <a:srgbClr val="E8E8E8">
                  <a:alpha val="100000"/>
                </a:srgbClr>
              </a:solidFill>
              <a:prstDash val="solid"/>
              <a:round/>
            </a:ln>
          </p:spPr>
          <p:txBody>
            <a:bodyPr/>
            <a:lstStyle/>
            <a:p/>
          </p:txBody>
        </p:sp>
        <p:sp>
          <p:nvSpPr>
            <p:cNvPr id="26" name="pl26"/>
            <p:cNvSpPr/>
            <p:nvPr/>
          </p:nvSpPr>
          <p:spPr>
            <a:xfrm>
              <a:off x="2675338" y="3227761"/>
              <a:ext cx="66109" cy="0"/>
            </a:xfrm>
            <a:custGeom>
              <a:avLst/>
              <a:pathLst>
                <a:path w="66109" h="0">
                  <a:moveTo>
                    <a:pt x="0" y="0"/>
                  </a:moveTo>
                  <a:lnTo>
                    <a:pt x="66109" y="0"/>
                  </a:lnTo>
                </a:path>
              </a:pathLst>
            </a:custGeom>
            <a:ln w="81303" cap="flat">
              <a:solidFill>
                <a:srgbClr val="E8E8E8">
                  <a:alpha val="100000"/>
                </a:srgbClr>
              </a:solidFill>
              <a:prstDash val="solid"/>
              <a:round/>
            </a:ln>
          </p:spPr>
          <p:txBody>
            <a:bodyPr/>
            <a:lstStyle/>
            <a:p/>
          </p:txBody>
        </p:sp>
        <p:sp>
          <p:nvSpPr>
            <p:cNvPr id="27" name="pl27"/>
            <p:cNvSpPr/>
            <p:nvPr/>
          </p:nvSpPr>
          <p:spPr>
            <a:xfrm>
              <a:off x="2648894" y="3536480"/>
              <a:ext cx="66109" cy="0"/>
            </a:xfrm>
            <a:custGeom>
              <a:avLst/>
              <a:pathLst>
                <a:path w="66109" h="0">
                  <a:moveTo>
                    <a:pt x="0" y="0"/>
                  </a:moveTo>
                  <a:lnTo>
                    <a:pt x="66109" y="0"/>
                  </a:lnTo>
                </a:path>
              </a:pathLst>
            </a:custGeom>
            <a:ln w="81303" cap="flat">
              <a:solidFill>
                <a:srgbClr val="E8E8E8">
                  <a:alpha val="100000"/>
                </a:srgbClr>
              </a:solidFill>
              <a:prstDash val="solid"/>
              <a:round/>
            </a:ln>
          </p:spPr>
          <p:txBody>
            <a:bodyPr/>
            <a:lstStyle/>
            <a:p/>
          </p:txBody>
        </p:sp>
        <p:sp>
          <p:nvSpPr>
            <p:cNvPr id="28" name="pl28"/>
            <p:cNvSpPr/>
            <p:nvPr/>
          </p:nvSpPr>
          <p:spPr>
            <a:xfrm>
              <a:off x="2688560" y="3845199"/>
              <a:ext cx="52887" cy="0"/>
            </a:xfrm>
            <a:custGeom>
              <a:avLst/>
              <a:pathLst>
                <a:path w="52887" h="0">
                  <a:moveTo>
                    <a:pt x="0" y="0"/>
                  </a:moveTo>
                  <a:lnTo>
                    <a:pt x="52887" y="0"/>
                  </a:lnTo>
                </a:path>
              </a:pathLst>
            </a:custGeom>
            <a:ln w="81303" cap="flat">
              <a:solidFill>
                <a:srgbClr val="E8E8E8">
                  <a:alpha val="100000"/>
                </a:srgbClr>
              </a:solidFill>
              <a:prstDash val="solid"/>
              <a:round/>
            </a:ln>
          </p:spPr>
          <p:txBody>
            <a:bodyPr/>
            <a:lstStyle/>
            <a:p/>
          </p:txBody>
        </p:sp>
        <p:sp>
          <p:nvSpPr>
            <p:cNvPr id="29" name="pl29"/>
            <p:cNvSpPr/>
            <p:nvPr/>
          </p:nvSpPr>
          <p:spPr>
            <a:xfrm>
              <a:off x="2807557" y="4153918"/>
              <a:ext cx="52887" cy="0"/>
            </a:xfrm>
            <a:custGeom>
              <a:avLst/>
              <a:pathLst>
                <a:path w="52887" h="0">
                  <a:moveTo>
                    <a:pt x="0" y="0"/>
                  </a:moveTo>
                  <a:lnTo>
                    <a:pt x="52887" y="0"/>
                  </a:lnTo>
                </a:path>
              </a:pathLst>
            </a:custGeom>
            <a:ln w="81303" cap="flat">
              <a:solidFill>
                <a:srgbClr val="E8E8E8">
                  <a:alpha val="100000"/>
                </a:srgbClr>
              </a:solidFill>
              <a:prstDash val="solid"/>
              <a:round/>
            </a:ln>
          </p:spPr>
          <p:txBody>
            <a:bodyPr/>
            <a:lstStyle/>
            <a:p/>
          </p:txBody>
        </p:sp>
        <p:sp>
          <p:nvSpPr>
            <p:cNvPr id="30" name="pl30"/>
            <p:cNvSpPr/>
            <p:nvPr/>
          </p:nvSpPr>
          <p:spPr>
            <a:xfrm>
              <a:off x="2820779" y="4462638"/>
              <a:ext cx="39665" cy="0"/>
            </a:xfrm>
            <a:custGeom>
              <a:avLst/>
              <a:pathLst>
                <a:path w="39665" h="0">
                  <a:moveTo>
                    <a:pt x="0" y="0"/>
                  </a:moveTo>
                  <a:lnTo>
                    <a:pt x="39665" y="0"/>
                  </a:lnTo>
                </a:path>
              </a:pathLst>
            </a:custGeom>
            <a:ln w="81303" cap="flat">
              <a:solidFill>
                <a:srgbClr val="E8E8E8">
                  <a:alpha val="100000"/>
                </a:srgbClr>
              </a:solidFill>
              <a:prstDash val="solid"/>
              <a:round/>
            </a:ln>
          </p:spPr>
          <p:txBody>
            <a:bodyPr/>
            <a:lstStyle/>
            <a:p/>
          </p:txBody>
        </p:sp>
        <p:sp>
          <p:nvSpPr>
            <p:cNvPr id="31" name="pl31"/>
            <p:cNvSpPr/>
            <p:nvPr/>
          </p:nvSpPr>
          <p:spPr>
            <a:xfrm>
              <a:off x="2318345" y="4771357"/>
              <a:ext cx="26443" cy="0"/>
            </a:xfrm>
            <a:custGeom>
              <a:avLst/>
              <a:pathLst>
                <a:path w="26443" h="0">
                  <a:moveTo>
                    <a:pt x="0" y="0"/>
                  </a:moveTo>
                  <a:lnTo>
                    <a:pt x="26443" y="0"/>
                  </a:lnTo>
                </a:path>
              </a:pathLst>
            </a:custGeom>
            <a:ln w="81303" cap="flat">
              <a:solidFill>
                <a:srgbClr val="E8E8E8">
                  <a:alpha val="100000"/>
                </a:srgbClr>
              </a:solidFill>
              <a:prstDash val="solid"/>
              <a:round/>
            </a:ln>
          </p:spPr>
          <p:txBody>
            <a:bodyPr/>
            <a:lstStyle/>
            <a:p/>
          </p:txBody>
        </p:sp>
        <p:sp>
          <p:nvSpPr>
            <p:cNvPr id="32" name="pl32"/>
            <p:cNvSpPr/>
            <p:nvPr/>
          </p:nvSpPr>
          <p:spPr>
            <a:xfrm>
              <a:off x="2807557" y="5080076"/>
              <a:ext cx="26443" cy="0"/>
            </a:xfrm>
            <a:custGeom>
              <a:avLst/>
              <a:pathLst>
                <a:path w="26443" h="0">
                  <a:moveTo>
                    <a:pt x="0" y="0"/>
                  </a:moveTo>
                  <a:lnTo>
                    <a:pt x="26443" y="0"/>
                  </a:lnTo>
                </a:path>
              </a:pathLst>
            </a:custGeom>
            <a:ln w="81303" cap="flat">
              <a:solidFill>
                <a:srgbClr val="E8E8E8">
                  <a:alpha val="100000"/>
                </a:srgbClr>
              </a:solidFill>
              <a:prstDash val="solid"/>
              <a:round/>
            </a:ln>
          </p:spPr>
          <p:txBody>
            <a:bodyPr/>
            <a:lstStyle/>
            <a:p/>
          </p:txBody>
        </p:sp>
        <p:sp>
          <p:nvSpPr>
            <p:cNvPr id="33" name="pl33"/>
            <p:cNvSpPr/>
            <p:nvPr/>
          </p:nvSpPr>
          <p:spPr>
            <a:xfrm>
              <a:off x="2688560" y="5388796"/>
              <a:ext cx="13221" cy="0"/>
            </a:xfrm>
            <a:custGeom>
              <a:avLst/>
              <a:pathLst>
                <a:path w="13221" h="0">
                  <a:moveTo>
                    <a:pt x="0" y="0"/>
                  </a:moveTo>
                  <a:lnTo>
                    <a:pt x="13221" y="0"/>
                  </a:lnTo>
                </a:path>
              </a:pathLst>
            </a:custGeom>
            <a:ln w="81303" cap="flat">
              <a:solidFill>
                <a:srgbClr val="E8E8E8">
                  <a:alpha val="100000"/>
                </a:srgbClr>
              </a:solidFill>
              <a:prstDash val="solid"/>
              <a:round/>
            </a:ln>
          </p:spPr>
          <p:txBody>
            <a:bodyPr/>
            <a:lstStyle/>
            <a:p/>
          </p:txBody>
        </p:sp>
        <p:sp>
          <p:nvSpPr>
            <p:cNvPr id="34" name="pt34"/>
            <p:cNvSpPr/>
            <p:nvPr/>
          </p:nvSpPr>
          <p:spPr>
            <a:xfrm>
              <a:off x="2736947"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2670838"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2710503"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2644394"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2736947"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684060"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855945"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816279"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697281"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2565062"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2736947"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2565062"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2340289"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 name="pt47"/>
            <p:cNvSpPr/>
            <p:nvPr/>
          </p:nvSpPr>
          <p:spPr>
            <a:xfrm>
              <a:off x="2313845"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 name="pt48"/>
            <p:cNvSpPr/>
            <p:nvPr/>
          </p:nvSpPr>
          <p:spPr>
            <a:xfrm>
              <a:off x="2697281"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2684060"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855945"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803057"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2829501"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803057"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855945"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657616"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366733"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208069"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696295" y="31826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 name="pt59"/>
            <p:cNvSpPr/>
            <p:nvPr/>
          </p:nvSpPr>
          <p:spPr>
            <a:xfrm>
              <a:off x="2630186" y="31826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 name="pt60"/>
            <p:cNvSpPr/>
            <p:nvPr/>
          </p:nvSpPr>
          <p:spPr>
            <a:xfrm>
              <a:off x="2669852" y="3491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 name="pt61"/>
            <p:cNvSpPr/>
            <p:nvPr/>
          </p:nvSpPr>
          <p:spPr>
            <a:xfrm>
              <a:off x="2603742" y="3491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 name="pt62"/>
            <p:cNvSpPr/>
            <p:nvPr/>
          </p:nvSpPr>
          <p:spPr>
            <a:xfrm>
              <a:off x="2696295" y="3800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 name="pt63"/>
            <p:cNvSpPr/>
            <p:nvPr/>
          </p:nvSpPr>
          <p:spPr>
            <a:xfrm>
              <a:off x="2643408" y="3800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 name="pt64"/>
            <p:cNvSpPr/>
            <p:nvPr/>
          </p:nvSpPr>
          <p:spPr>
            <a:xfrm>
              <a:off x="2815293" y="44174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 name="pt65"/>
            <p:cNvSpPr/>
            <p:nvPr/>
          </p:nvSpPr>
          <p:spPr>
            <a:xfrm>
              <a:off x="2775627" y="44174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 name="pt66"/>
            <p:cNvSpPr/>
            <p:nvPr/>
          </p:nvSpPr>
          <p:spPr>
            <a:xfrm>
              <a:off x="2656630" y="2873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 name="pt67"/>
            <p:cNvSpPr/>
            <p:nvPr/>
          </p:nvSpPr>
          <p:spPr>
            <a:xfrm>
              <a:off x="2524410" y="2873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 name="pt68"/>
            <p:cNvSpPr/>
            <p:nvPr/>
          </p:nvSpPr>
          <p:spPr>
            <a:xfrm>
              <a:off x="2696295" y="22564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 name="pt69"/>
            <p:cNvSpPr/>
            <p:nvPr/>
          </p:nvSpPr>
          <p:spPr>
            <a:xfrm>
              <a:off x="2524410" y="22564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 name="pt70"/>
            <p:cNvSpPr/>
            <p:nvPr/>
          </p:nvSpPr>
          <p:spPr>
            <a:xfrm>
              <a:off x="2299637" y="47262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 name="pt71"/>
            <p:cNvSpPr/>
            <p:nvPr/>
          </p:nvSpPr>
          <p:spPr>
            <a:xfrm>
              <a:off x="2273193" y="47262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 name="pt72"/>
            <p:cNvSpPr/>
            <p:nvPr/>
          </p:nvSpPr>
          <p:spPr>
            <a:xfrm>
              <a:off x="2656630" y="5343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 name="pt73"/>
            <p:cNvSpPr/>
            <p:nvPr/>
          </p:nvSpPr>
          <p:spPr>
            <a:xfrm>
              <a:off x="2643408" y="5343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 name="pt74"/>
            <p:cNvSpPr/>
            <p:nvPr/>
          </p:nvSpPr>
          <p:spPr>
            <a:xfrm>
              <a:off x="2815293" y="41087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 name="pt75"/>
            <p:cNvSpPr/>
            <p:nvPr/>
          </p:nvSpPr>
          <p:spPr>
            <a:xfrm>
              <a:off x="2762405" y="41087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 name="pt76"/>
            <p:cNvSpPr/>
            <p:nvPr/>
          </p:nvSpPr>
          <p:spPr>
            <a:xfrm>
              <a:off x="2788849" y="50349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7" name="pt77"/>
            <p:cNvSpPr/>
            <p:nvPr/>
          </p:nvSpPr>
          <p:spPr>
            <a:xfrm>
              <a:off x="2762405" y="50349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8" name="pt78"/>
            <p:cNvSpPr/>
            <p:nvPr/>
          </p:nvSpPr>
          <p:spPr>
            <a:xfrm>
              <a:off x="2815293" y="1947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9" name="pt79"/>
            <p:cNvSpPr/>
            <p:nvPr/>
          </p:nvSpPr>
          <p:spPr>
            <a:xfrm>
              <a:off x="2616964" y="1947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0" name="pt80"/>
            <p:cNvSpPr/>
            <p:nvPr/>
          </p:nvSpPr>
          <p:spPr>
            <a:xfrm>
              <a:off x="2326081" y="25651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1" name="pt81"/>
            <p:cNvSpPr/>
            <p:nvPr/>
          </p:nvSpPr>
          <p:spPr>
            <a:xfrm>
              <a:off x="2167417" y="25651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2" name="tx82"/>
            <p:cNvSpPr/>
            <p:nvPr/>
          </p:nvSpPr>
          <p:spPr>
            <a:xfrm>
              <a:off x="2969309" y="31864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83" name="tx83"/>
            <p:cNvSpPr/>
            <p:nvPr/>
          </p:nvSpPr>
          <p:spPr>
            <a:xfrm>
              <a:off x="2969309" y="34951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84" name="tx84"/>
            <p:cNvSpPr/>
            <p:nvPr/>
          </p:nvSpPr>
          <p:spPr>
            <a:xfrm>
              <a:off x="2969309" y="38038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85" name="tx85"/>
            <p:cNvSpPr/>
            <p:nvPr/>
          </p:nvSpPr>
          <p:spPr>
            <a:xfrm>
              <a:off x="2969309" y="44213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86" name="tx86"/>
            <p:cNvSpPr/>
            <p:nvPr/>
          </p:nvSpPr>
          <p:spPr>
            <a:xfrm>
              <a:off x="2937214" y="2877710"/>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87" name="tx87"/>
            <p:cNvSpPr/>
            <p:nvPr/>
          </p:nvSpPr>
          <p:spPr>
            <a:xfrm>
              <a:off x="2937214" y="226027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88" name="tx88"/>
            <p:cNvSpPr/>
            <p:nvPr/>
          </p:nvSpPr>
          <p:spPr>
            <a:xfrm>
              <a:off x="2969309" y="473002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89" name="tx89"/>
            <p:cNvSpPr/>
            <p:nvPr/>
          </p:nvSpPr>
          <p:spPr>
            <a:xfrm>
              <a:off x="2969309" y="53474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90" name="tx90"/>
            <p:cNvSpPr/>
            <p:nvPr/>
          </p:nvSpPr>
          <p:spPr>
            <a:xfrm>
              <a:off x="2969309" y="411258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91" name="tx91"/>
            <p:cNvSpPr/>
            <p:nvPr/>
          </p:nvSpPr>
          <p:spPr>
            <a:xfrm>
              <a:off x="2969309" y="50387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92" name="tx92"/>
            <p:cNvSpPr/>
            <p:nvPr/>
          </p:nvSpPr>
          <p:spPr>
            <a:xfrm>
              <a:off x="2937214" y="195155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93" name="tx93"/>
            <p:cNvSpPr/>
            <p:nvPr/>
          </p:nvSpPr>
          <p:spPr>
            <a:xfrm>
              <a:off x="2937214" y="256899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94" name="rc94"/>
            <p:cNvSpPr/>
            <p:nvPr/>
          </p:nvSpPr>
          <p:spPr>
            <a:xfrm>
              <a:off x="1472139" y="1807652"/>
              <a:ext cx="1745298" cy="3766375"/>
            </a:xfrm>
            <a:prstGeom prst="rect">
              <a:avLst/>
            </a:prstGeom>
            <a:noFill/>
            <a:ln w="13550" cap="rnd">
              <a:solidFill>
                <a:srgbClr val="999999">
                  <a:alpha val="100000"/>
                </a:srgbClr>
              </a:solidFill>
              <a:prstDash val="solid"/>
              <a:round/>
            </a:ln>
          </p:spPr>
          <p:txBody>
            <a:bodyPr/>
            <a:lstStyle/>
            <a:p/>
          </p:txBody>
        </p:sp>
        <p:sp>
          <p:nvSpPr>
            <p:cNvPr id="95" name="pl95"/>
            <p:cNvSpPr/>
            <p:nvPr/>
          </p:nvSpPr>
          <p:spPr>
            <a:xfrm>
              <a:off x="4381926" y="526016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6" name="pl96"/>
            <p:cNvSpPr/>
            <p:nvPr/>
          </p:nvSpPr>
          <p:spPr>
            <a:xfrm>
              <a:off x="4381926" y="4737055"/>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7" name="pl97"/>
            <p:cNvSpPr/>
            <p:nvPr/>
          </p:nvSpPr>
          <p:spPr>
            <a:xfrm>
              <a:off x="4381926" y="4213947"/>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8" name="pl98"/>
            <p:cNvSpPr/>
            <p:nvPr/>
          </p:nvSpPr>
          <p:spPr>
            <a:xfrm>
              <a:off x="4381926" y="3690839"/>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9" name="pl99"/>
            <p:cNvSpPr/>
            <p:nvPr/>
          </p:nvSpPr>
          <p:spPr>
            <a:xfrm>
              <a:off x="4381926" y="3167732"/>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0" name="pl100"/>
            <p:cNvSpPr/>
            <p:nvPr/>
          </p:nvSpPr>
          <p:spPr>
            <a:xfrm>
              <a:off x="4381926" y="2644624"/>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1" name="pl101"/>
            <p:cNvSpPr/>
            <p:nvPr/>
          </p:nvSpPr>
          <p:spPr>
            <a:xfrm>
              <a:off x="4381926" y="212151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2" name="pl102"/>
            <p:cNvSpPr/>
            <p:nvPr/>
          </p:nvSpPr>
          <p:spPr>
            <a:xfrm>
              <a:off x="446125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472569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499013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525457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551901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57834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5492571" y="2121516"/>
              <a:ext cx="145441" cy="0"/>
            </a:xfrm>
            <a:custGeom>
              <a:avLst/>
              <a:pathLst>
                <a:path w="145441" h="0">
                  <a:moveTo>
                    <a:pt x="0" y="0"/>
                  </a:moveTo>
                  <a:lnTo>
                    <a:pt x="145441" y="0"/>
                  </a:lnTo>
                </a:path>
              </a:pathLst>
            </a:custGeom>
            <a:ln w="81303" cap="flat">
              <a:solidFill>
                <a:srgbClr val="E8E8E8">
                  <a:alpha val="100000"/>
                </a:srgbClr>
              </a:solidFill>
              <a:prstDash val="solid"/>
              <a:round/>
            </a:ln>
          </p:spPr>
          <p:txBody>
            <a:bodyPr/>
            <a:lstStyle/>
            <a:p/>
          </p:txBody>
        </p:sp>
        <p:sp>
          <p:nvSpPr>
            <p:cNvPr id="109" name="pl109"/>
            <p:cNvSpPr/>
            <p:nvPr/>
          </p:nvSpPr>
          <p:spPr>
            <a:xfrm>
              <a:off x="5413239" y="2644624"/>
              <a:ext cx="105775" cy="0"/>
            </a:xfrm>
            <a:custGeom>
              <a:avLst/>
              <a:pathLst>
                <a:path w="105775" h="0">
                  <a:moveTo>
                    <a:pt x="0" y="0"/>
                  </a:moveTo>
                  <a:lnTo>
                    <a:pt x="105775" y="0"/>
                  </a:lnTo>
                </a:path>
              </a:pathLst>
            </a:custGeom>
            <a:ln w="81303" cap="flat">
              <a:solidFill>
                <a:srgbClr val="E8E8E8">
                  <a:alpha val="100000"/>
                </a:srgbClr>
              </a:solidFill>
              <a:prstDash val="solid"/>
              <a:round/>
            </a:ln>
          </p:spPr>
          <p:txBody>
            <a:bodyPr/>
            <a:lstStyle/>
            <a:p/>
          </p:txBody>
        </p:sp>
        <p:sp>
          <p:nvSpPr>
            <p:cNvPr id="110" name="pl110"/>
            <p:cNvSpPr/>
            <p:nvPr/>
          </p:nvSpPr>
          <p:spPr>
            <a:xfrm>
              <a:off x="5664456" y="3167732"/>
              <a:ext cx="79331" cy="0"/>
            </a:xfrm>
            <a:custGeom>
              <a:avLst/>
              <a:pathLst>
                <a:path w="79331" h="0">
                  <a:moveTo>
                    <a:pt x="0" y="0"/>
                  </a:moveTo>
                  <a:lnTo>
                    <a:pt x="79331" y="0"/>
                  </a:lnTo>
                </a:path>
              </a:pathLst>
            </a:custGeom>
            <a:ln w="81303" cap="flat">
              <a:solidFill>
                <a:srgbClr val="E8E8E8">
                  <a:alpha val="100000"/>
                </a:srgbClr>
              </a:solidFill>
              <a:prstDash val="solid"/>
              <a:round/>
            </a:ln>
          </p:spPr>
          <p:txBody>
            <a:bodyPr/>
            <a:lstStyle/>
            <a:p/>
          </p:txBody>
        </p:sp>
        <p:sp>
          <p:nvSpPr>
            <p:cNvPr id="111" name="pl111"/>
            <p:cNvSpPr/>
            <p:nvPr/>
          </p:nvSpPr>
          <p:spPr>
            <a:xfrm>
              <a:off x="5717344" y="3690839"/>
              <a:ext cx="52887" cy="0"/>
            </a:xfrm>
            <a:custGeom>
              <a:avLst/>
              <a:pathLst>
                <a:path w="52887" h="0">
                  <a:moveTo>
                    <a:pt x="0" y="0"/>
                  </a:moveTo>
                  <a:lnTo>
                    <a:pt x="52887" y="0"/>
                  </a:lnTo>
                </a:path>
              </a:pathLst>
            </a:custGeom>
            <a:ln w="81303" cap="flat">
              <a:solidFill>
                <a:srgbClr val="E8E8E8">
                  <a:alpha val="100000"/>
                </a:srgbClr>
              </a:solidFill>
              <a:prstDash val="solid"/>
              <a:round/>
            </a:ln>
          </p:spPr>
          <p:txBody>
            <a:bodyPr/>
            <a:lstStyle/>
            <a:p/>
          </p:txBody>
        </p:sp>
        <p:sp>
          <p:nvSpPr>
            <p:cNvPr id="112" name="pl112"/>
            <p:cNvSpPr/>
            <p:nvPr/>
          </p:nvSpPr>
          <p:spPr>
            <a:xfrm>
              <a:off x="5638012" y="4213947"/>
              <a:ext cx="39665" cy="0"/>
            </a:xfrm>
            <a:custGeom>
              <a:avLst/>
              <a:pathLst>
                <a:path w="39665" h="0">
                  <a:moveTo>
                    <a:pt x="0" y="0"/>
                  </a:moveTo>
                  <a:lnTo>
                    <a:pt x="39665" y="0"/>
                  </a:lnTo>
                </a:path>
              </a:pathLst>
            </a:custGeom>
            <a:ln w="81303" cap="flat">
              <a:solidFill>
                <a:srgbClr val="E8E8E8">
                  <a:alpha val="100000"/>
                </a:srgbClr>
              </a:solidFill>
              <a:prstDash val="solid"/>
              <a:round/>
            </a:ln>
          </p:spPr>
          <p:txBody>
            <a:bodyPr/>
            <a:lstStyle/>
            <a:p/>
          </p:txBody>
        </p:sp>
        <p:sp>
          <p:nvSpPr>
            <p:cNvPr id="113" name="pl113"/>
            <p:cNvSpPr/>
            <p:nvPr/>
          </p:nvSpPr>
          <p:spPr>
            <a:xfrm>
              <a:off x="5704122" y="4737055"/>
              <a:ext cx="26443" cy="0"/>
            </a:xfrm>
            <a:custGeom>
              <a:avLst/>
              <a:pathLst>
                <a:path w="26443" h="0">
                  <a:moveTo>
                    <a:pt x="0" y="0"/>
                  </a:moveTo>
                  <a:lnTo>
                    <a:pt x="26443" y="0"/>
                  </a:lnTo>
                </a:path>
              </a:pathLst>
            </a:custGeom>
            <a:ln w="81303" cap="flat">
              <a:solidFill>
                <a:srgbClr val="E8E8E8">
                  <a:alpha val="100000"/>
                </a:srgbClr>
              </a:solidFill>
              <a:prstDash val="solid"/>
              <a:round/>
            </a:ln>
          </p:spPr>
          <p:txBody>
            <a:bodyPr/>
            <a:lstStyle/>
            <a:p/>
          </p:txBody>
        </p:sp>
        <p:sp>
          <p:nvSpPr>
            <p:cNvPr id="114" name="pl114"/>
            <p:cNvSpPr/>
            <p:nvPr/>
          </p:nvSpPr>
          <p:spPr>
            <a:xfrm>
              <a:off x="5717344" y="5260163"/>
              <a:ext cx="13221" cy="0"/>
            </a:xfrm>
            <a:custGeom>
              <a:avLst/>
              <a:pathLst>
                <a:path w="13221" h="0">
                  <a:moveTo>
                    <a:pt x="0" y="0"/>
                  </a:moveTo>
                  <a:lnTo>
                    <a:pt x="13221" y="0"/>
                  </a:lnTo>
                </a:path>
              </a:pathLst>
            </a:custGeom>
            <a:ln w="81303" cap="flat">
              <a:solidFill>
                <a:srgbClr val="E8E8E8">
                  <a:alpha val="100000"/>
                </a:srgbClr>
              </a:solidFill>
              <a:prstDash val="solid"/>
              <a:round/>
            </a:ln>
          </p:spPr>
          <p:txBody>
            <a:bodyPr/>
            <a:lstStyle/>
            <a:p/>
          </p:txBody>
        </p:sp>
        <p:sp>
          <p:nvSpPr>
            <p:cNvPr id="115" name="pt115"/>
            <p:cNvSpPr/>
            <p:nvPr/>
          </p:nvSpPr>
          <p:spPr>
            <a:xfrm>
              <a:off x="5633512" y="42094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673178" y="42094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71284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76573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488071"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633512"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712844"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726066"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408739"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514515"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659956" y="3163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739288" y="3163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5699622"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5726066"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5592860" y="41687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0" name="pt130"/>
            <p:cNvSpPr/>
            <p:nvPr/>
          </p:nvSpPr>
          <p:spPr>
            <a:xfrm>
              <a:off x="5632526" y="41687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1" name="pt131"/>
            <p:cNvSpPr/>
            <p:nvPr/>
          </p:nvSpPr>
          <p:spPr>
            <a:xfrm>
              <a:off x="5672192"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2" name="pt132"/>
            <p:cNvSpPr/>
            <p:nvPr/>
          </p:nvSpPr>
          <p:spPr>
            <a:xfrm>
              <a:off x="5725080"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3" name="pt133"/>
            <p:cNvSpPr/>
            <p:nvPr/>
          </p:nvSpPr>
          <p:spPr>
            <a:xfrm>
              <a:off x="5447419" y="20763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4" name="pt134"/>
            <p:cNvSpPr/>
            <p:nvPr/>
          </p:nvSpPr>
          <p:spPr>
            <a:xfrm>
              <a:off x="5592860" y="20763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5" name="pt135"/>
            <p:cNvSpPr/>
            <p:nvPr/>
          </p:nvSpPr>
          <p:spPr>
            <a:xfrm>
              <a:off x="5672192" y="52150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6" name="pt136"/>
            <p:cNvSpPr/>
            <p:nvPr/>
          </p:nvSpPr>
          <p:spPr>
            <a:xfrm>
              <a:off x="5685414" y="52150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7" name="pt137"/>
            <p:cNvSpPr/>
            <p:nvPr/>
          </p:nvSpPr>
          <p:spPr>
            <a:xfrm>
              <a:off x="5368087" y="25994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8" name="pt138"/>
            <p:cNvSpPr/>
            <p:nvPr/>
          </p:nvSpPr>
          <p:spPr>
            <a:xfrm>
              <a:off x="5473863"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9" name="pt139"/>
            <p:cNvSpPr/>
            <p:nvPr/>
          </p:nvSpPr>
          <p:spPr>
            <a:xfrm>
              <a:off x="5619304" y="31225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0" name="pt140"/>
            <p:cNvSpPr/>
            <p:nvPr/>
          </p:nvSpPr>
          <p:spPr>
            <a:xfrm>
              <a:off x="5698636" y="31225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1" name="pt141"/>
            <p:cNvSpPr/>
            <p:nvPr/>
          </p:nvSpPr>
          <p:spPr>
            <a:xfrm>
              <a:off x="5658970" y="46919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2" name="pt142"/>
            <p:cNvSpPr/>
            <p:nvPr/>
          </p:nvSpPr>
          <p:spPr>
            <a:xfrm>
              <a:off x="5685414"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3" name="tx143"/>
            <p:cNvSpPr/>
            <p:nvPr/>
          </p:nvSpPr>
          <p:spPr>
            <a:xfrm>
              <a:off x="5864603" y="417261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4" name="tx144"/>
            <p:cNvSpPr/>
            <p:nvPr/>
          </p:nvSpPr>
          <p:spPr>
            <a:xfrm>
              <a:off x="5864603"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5" name="tx145"/>
            <p:cNvSpPr/>
            <p:nvPr/>
          </p:nvSpPr>
          <p:spPr>
            <a:xfrm>
              <a:off x="5836805" y="2080186"/>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146" name="tx146"/>
            <p:cNvSpPr/>
            <p:nvPr/>
          </p:nvSpPr>
          <p:spPr>
            <a:xfrm>
              <a:off x="5864603" y="521883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7" name="tx147"/>
            <p:cNvSpPr/>
            <p:nvPr/>
          </p:nvSpPr>
          <p:spPr>
            <a:xfrm>
              <a:off x="5864603" y="260329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48" name="tx148"/>
            <p:cNvSpPr/>
            <p:nvPr/>
          </p:nvSpPr>
          <p:spPr>
            <a:xfrm>
              <a:off x="5864603" y="312640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49" name="tx149"/>
            <p:cNvSpPr/>
            <p:nvPr/>
          </p:nvSpPr>
          <p:spPr>
            <a:xfrm>
              <a:off x="5864603" y="46957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0" name="rc150"/>
            <p:cNvSpPr/>
            <p:nvPr/>
          </p:nvSpPr>
          <p:spPr>
            <a:xfrm>
              <a:off x="4381926" y="1807652"/>
              <a:ext cx="1745298" cy="3766375"/>
            </a:xfrm>
            <a:prstGeom prst="rect">
              <a:avLst/>
            </a:prstGeom>
            <a:noFill/>
            <a:ln w="13550" cap="rnd">
              <a:solidFill>
                <a:srgbClr val="999999">
                  <a:alpha val="100000"/>
                </a:srgbClr>
              </a:solidFill>
              <a:prstDash val="solid"/>
              <a:round/>
            </a:ln>
          </p:spPr>
          <p:txBody>
            <a:bodyPr/>
            <a:lstStyle/>
            <a:p/>
          </p:txBody>
        </p:sp>
        <p:sp>
          <p:nvSpPr>
            <p:cNvPr id="151" name="pl151"/>
            <p:cNvSpPr/>
            <p:nvPr/>
          </p:nvSpPr>
          <p:spPr>
            <a:xfrm>
              <a:off x="7329112" y="5434532"/>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2" name="pl152"/>
            <p:cNvSpPr/>
            <p:nvPr/>
          </p:nvSpPr>
          <p:spPr>
            <a:xfrm>
              <a:off x="7329112" y="5202039"/>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3" name="pl153"/>
            <p:cNvSpPr/>
            <p:nvPr/>
          </p:nvSpPr>
          <p:spPr>
            <a:xfrm>
              <a:off x="7329112" y="4969547"/>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4" name="pl154"/>
            <p:cNvSpPr/>
            <p:nvPr/>
          </p:nvSpPr>
          <p:spPr>
            <a:xfrm>
              <a:off x="7329112" y="4737055"/>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5" name="pl155"/>
            <p:cNvSpPr/>
            <p:nvPr/>
          </p:nvSpPr>
          <p:spPr>
            <a:xfrm>
              <a:off x="7329112" y="450456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6" name="pl156"/>
            <p:cNvSpPr/>
            <p:nvPr/>
          </p:nvSpPr>
          <p:spPr>
            <a:xfrm>
              <a:off x="7329112" y="4272070"/>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7" name="pl157"/>
            <p:cNvSpPr/>
            <p:nvPr/>
          </p:nvSpPr>
          <p:spPr>
            <a:xfrm>
              <a:off x="7329112" y="4039578"/>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8" name="pl158"/>
            <p:cNvSpPr/>
            <p:nvPr/>
          </p:nvSpPr>
          <p:spPr>
            <a:xfrm>
              <a:off x="7329112" y="380708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9" name="pl159"/>
            <p:cNvSpPr/>
            <p:nvPr/>
          </p:nvSpPr>
          <p:spPr>
            <a:xfrm>
              <a:off x="7329112" y="357459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0" name="pl160"/>
            <p:cNvSpPr/>
            <p:nvPr/>
          </p:nvSpPr>
          <p:spPr>
            <a:xfrm>
              <a:off x="7329112" y="3342101"/>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1" name="pl161"/>
            <p:cNvSpPr/>
            <p:nvPr/>
          </p:nvSpPr>
          <p:spPr>
            <a:xfrm>
              <a:off x="7329112" y="3109609"/>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2" name="pl162"/>
            <p:cNvSpPr/>
            <p:nvPr/>
          </p:nvSpPr>
          <p:spPr>
            <a:xfrm>
              <a:off x="7329112" y="287711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3" name="pl163"/>
            <p:cNvSpPr/>
            <p:nvPr/>
          </p:nvSpPr>
          <p:spPr>
            <a:xfrm>
              <a:off x="7329112" y="2644624"/>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4" name="pl164"/>
            <p:cNvSpPr/>
            <p:nvPr/>
          </p:nvSpPr>
          <p:spPr>
            <a:xfrm>
              <a:off x="7329112" y="2412132"/>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5" name="pl165"/>
            <p:cNvSpPr/>
            <p:nvPr/>
          </p:nvSpPr>
          <p:spPr>
            <a:xfrm>
              <a:off x="7329112" y="2179639"/>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6" name="pl166"/>
            <p:cNvSpPr/>
            <p:nvPr/>
          </p:nvSpPr>
          <p:spPr>
            <a:xfrm>
              <a:off x="7329112" y="1947147"/>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7" name="pl167"/>
            <p:cNvSpPr/>
            <p:nvPr/>
          </p:nvSpPr>
          <p:spPr>
            <a:xfrm>
              <a:off x="740844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8" name="pl168"/>
            <p:cNvSpPr/>
            <p:nvPr/>
          </p:nvSpPr>
          <p:spPr>
            <a:xfrm>
              <a:off x="767288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793732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820176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84662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873064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8717418" y="19471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4" name="pl174"/>
            <p:cNvSpPr/>
            <p:nvPr/>
          </p:nvSpPr>
          <p:spPr>
            <a:xfrm>
              <a:off x="8400091" y="21796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5" name="pl175"/>
            <p:cNvSpPr/>
            <p:nvPr/>
          </p:nvSpPr>
          <p:spPr>
            <a:xfrm>
              <a:off x="8532310" y="24121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6" name="pl176"/>
            <p:cNvSpPr/>
            <p:nvPr/>
          </p:nvSpPr>
          <p:spPr>
            <a:xfrm>
              <a:off x="8188539" y="264462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7" name="pl177"/>
            <p:cNvSpPr/>
            <p:nvPr/>
          </p:nvSpPr>
          <p:spPr>
            <a:xfrm>
              <a:off x="8624864" y="287711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8" name="pl178"/>
            <p:cNvSpPr/>
            <p:nvPr/>
          </p:nvSpPr>
          <p:spPr>
            <a:xfrm>
              <a:off x="8664530" y="310960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9" name="pl179"/>
            <p:cNvSpPr/>
            <p:nvPr/>
          </p:nvSpPr>
          <p:spPr>
            <a:xfrm>
              <a:off x="8717418" y="334210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0" name="pl180"/>
            <p:cNvSpPr/>
            <p:nvPr/>
          </p:nvSpPr>
          <p:spPr>
            <a:xfrm>
              <a:off x="8598420" y="357459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1" name="pl181"/>
            <p:cNvSpPr/>
            <p:nvPr/>
          </p:nvSpPr>
          <p:spPr>
            <a:xfrm>
              <a:off x="8558754" y="380708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2" name="pl182"/>
            <p:cNvSpPr/>
            <p:nvPr/>
          </p:nvSpPr>
          <p:spPr>
            <a:xfrm>
              <a:off x="8638086" y="403957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3" name="pl183"/>
            <p:cNvSpPr/>
            <p:nvPr/>
          </p:nvSpPr>
          <p:spPr>
            <a:xfrm>
              <a:off x="8717418" y="427207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4" name="pl184"/>
            <p:cNvSpPr/>
            <p:nvPr/>
          </p:nvSpPr>
          <p:spPr>
            <a:xfrm>
              <a:off x="8466200" y="450456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5" name="pl185"/>
            <p:cNvSpPr/>
            <p:nvPr/>
          </p:nvSpPr>
          <p:spPr>
            <a:xfrm>
              <a:off x="8519088" y="473705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6" name="pl186"/>
            <p:cNvSpPr/>
            <p:nvPr/>
          </p:nvSpPr>
          <p:spPr>
            <a:xfrm>
              <a:off x="8717418" y="49695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7" name="pl187"/>
            <p:cNvSpPr/>
            <p:nvPr/>
          </p:nvSpPr>
          <p:spPr>
            <a:xfrm>
              <a:off x="8466200" y="52020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8" name="pl188"/>
            <p:cNvSpPr/>
            <p:nvPr/>
          </p:nvSpPr>
          <p:spPr>
            <a:xfrm>
              <a:off x="8651308" y="54345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9" name="pt189"/>
            <p:cNvSpPr/>
            <p:nvPr/>
          </p:nvSpPr>
          <p:spPr>
            <a:xfrm>
              <a:off x="8712918" y="19426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8712918" y="19426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8395591" y="217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8395591" y="217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8527810" y="24076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8527810" y="24076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8184039"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8184039"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8620364" y="2872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8620364" y="2872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8660030" y="3105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8660030" y="3105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8712918" y="33376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8712918" y="33376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8593920" y="3570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8593920" y="3570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8554254" y="3802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8554254" y="3802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8633586" y="4035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8633586" y="4035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8712918" y="4267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8712918" y="4267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8461700" y="4500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8461700" y="4500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8514588"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8514588"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8712918" y="49650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8712918" y="49650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8461700" y="51975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8461700" y="51975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8646808" y="5430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8646808" y="5430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8672266" y="19019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2" name="pt222"/>
            <p:cNvSpPr/>
            <p:nvPr/>
          </p:nvSpPr>
          <p:spPr>
            <a:xfrm>
              <a:off x="8672266" y="19019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3" name="pt223"/>
            <p:cNvSpPr/>
            <p:nvPr/>
          </p:nvSpPr>
          <p:spPr>
            <a:xfrm>
              <a:off x="8354939" y="21344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4" name="pt224"/>
            <p:cNvSpPr/>
            <p:nvPr/>
          </p:nvSpPr>
          <p:spPr>
            <a:xfrm>
              <a:off x="8354939" y="21344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5" name="pt225"/>
            <p:cNvSpPr/>
            <p:nvPr/>
          </p:nvSpPr>
          <p:spPr>
            <a:xfrm>
              <a:off x="8487158" y="23669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6" name="pt226"/>
            <p:cNvSpPr/>
            <p:nvPr/>
          </p:nvSpPr>
          <p:spPr>
            <a:xfrm>
              <a:off x="8487158" y="23669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7" name="pt227"/>
            <p:cNvSpPr/>
            <p:nvPr/>
          </p:nvSpPr>
          <p:spPr>
            <a:xfrm>
              <a:off x="8143387" y="25994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8" name="pt228"/>
            <p:cNvSpPr/>
            <p:nvPr/>
          </p:nvSpPr>
          <p:spPr>
            <a:xfrm>
              <a:off x="8143387"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9" name="pt229"/>
            <p:cNvSpPr/>
            <p:nvPr/>
          </p:nvSpPr>
          <p:spPr>
            <a:xfrm>
              <a:off x="8579712" y="28319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0" name="pt230"/>
            <p:cNvSpPr/>
            <p:nvPr/>
          </p:nvSpPr>
          <p:spPr>
            <a:xfrm>
              <a:off x="8579712" y="28319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1" name="pt231"/>
            <p:cNvSpPr/>
            <p:nvPr/>
          </p:nvSpPr>
          <p:spPr>
            <a:xfrm>
              <a:off x="8619378" y="30644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2" name="pt232"/>
            <p:cNvSpPr/>
            <p:nvPr/>
          </p:nvSpPr>
          <p:spPr>
            <a:xfrm>
              <a:off x="8619378" y="3064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3" name="pt233"/>
            <p:cNvSpPr/>
            <p:nvPr/>
          </p:nvSpPr>
          <p:spPr>
            <a:xfrm>
              <a:off x="8672266" y="329694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4" name="pt234"/>
            <p:cNvSpPr/>
            <p:nvPr/>
          </p:nvSpPr>
          <p:spPr>
            <a:xfrm>
              <a:off x="8672266" y="32969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5" name="pt235"/>
            <p:cNvSpPr/>
            <p:nvPr/>
          </p:nvSpPr>
          <p:spPr>
            <a:xfrm>
              <a:off x="8553268" y="35294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6" name="pt236"/>
            <p:cNvSpPr/>
            <p:nvPr/>
          </p:nvSpPr>
          <p:spPr>
            <a:xfrm>
              <a:off x="8553268" y="35294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7" name="pt237"/>
            <p:cNvSpPr/>
            <p:nvPr/>
          </p:nvSpPr>
          <p:spPr>
            <a:xfrm>
              <a:off x="8513602" y="376193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8" name="pt238"/>
            <p:cNvSpPr/>
            <p:nvPr/>
          </p:nvSpPr>
          <p:spPr>
            <a:xfrm>
              <a:off x="8513602" y="376193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9" name="pt239"/>
            <p:cNvSpPr/>
            <p:nvPr/>
          </p:nvSpPr>
          <p:spPr>
            <a:xfrm>
              <a:off x="8592934" y="39944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0" name="pt240"/>
            <p:cNvSpPr/>
            <p:nvPr/>
          </p:nvSpPr>
          <p:spPr>
            <a:xfrm>
              <a:off x="8592934" y="39944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1" name="pt241"/>
            <p:cNvSpPr/>
            <p:nvPr/>
          </p:nvSpPr>
          <p:spPr>
            <a:xfrm>
              <a:off x="8672266" y="42269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2" name="pt242"/>
            <p:cNvSpPr/>
            <p:nvPr/>
          </p:nvSpPr>
          <p:spPr>
            <a:xfrm>
              <a:off x="8672266" y="42269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3" name="pt243"/>
            <p:cNvSpPr/>
            <p:nvPr/>
          </p:nvSpPr>
          <p:spPr>
            <a:xfrm>
              <a:off x="8421049" y="44594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4" name="pt244"/>
            <p:cNvSpPr/>
            <p:nvPr/>
          </p:nvSpPr>
          <p:spPr>
            <a:xfrm>
              <a:off x="8421049" y="4459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5" name="pt245"/>
            <p:cNvSpPr/>
            <p:nvPr/>
          </p:nvSpPr>
          <p:spPr>
            <a:xfrm>
              <a:off x="8473936" y="46919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6" name="pt246"/>
            <p:cNvSpPr/>
            <p:nvPr/>
          </p:nvSpPr>
          <p:spPr>
            <a:xfrm>
              <a:off x="8473936"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7" name="pt247"/>
            <p:cNvSpPr/>
            <p:nvPr/>
          </p:nvSpPr>
          <p:spPr>
            <a:xfrm>
              <a:off x="8672266" y="49243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8" name="pt248"/>
            <p:cNvSpPr/>
            <p:nvPr/>
          </p:nvSpPr>
          <p:spPr>
            <a:xfrm>
              <a:off x="8672266" y="49243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9" name="pt249"/>
            <p:cNvSpPr/>
            <p:nvPr/>
          </p:nvSpPr>
          <p:spPr>
            <a:xfrm>
              <a:off x="8421049" y="51568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50" name="pt250"/>
            <p:cNvSpPr/>
            <p:nvPr/>
          </p:nvSpPr>
          <p:spPr>
            <a:xfrm>
              <a:off x="8421049" y="51568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1" name="pt251"/>
            <p:cNvSpPr/>
            <p:nvPr/>
          </p:nvSpPr>
          <p:spPr>
            <a:xfrm>
              <a:off x="8606156" y="53893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52" name="pt252"/>
            <p:cNvSpPr/>
            <p:nvPr/>
          </p:nvSpPr>
          <p:spPr>
            <a:xfrm>
              <a:off x="8606156" y="53893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3" name="tx253"/>
            <p:cNvSpPr/>
            <p:nvPr/>
          </p:nvSpPr>
          <p:spPr>
            <a:xfrm>
              <a:off x="8845530" y="19058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4" name="tx254"/>
            <p:cNvSpPr/>
            <p:nvPr/>
          </p:nvSpPr>
          <p:spPr>
            <a:xfrm>
              <a:off x="8845530" y="21383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5" name="tx255"/>
            <p:cNvSpPr/>
            <p:nvPr/>
          </p:nvSpPr>
          <p:spPr>
            <a:xfrm>
              <a:off x="8845530" y="23708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6" name="tx256"/>
            <p:cNvSpPr/>
            <p:nvPr/>
          </p:nvSpPr>
          <p:spPr>
            <a:xfrm>
              <a:off x="8845530" y="260329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7" name="tx257"/>
            <p:cNvSpPr/>
            <p:nvPr/>
          </p:nvSpPr>
          <p:spPr>
            <a:xfrm>
              <a:off x="8845530" y="283578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8" name="tx258"/>
            <p:cNvSpPr/>
            <p:nvPr/>
          </p:nvSpPr>
          <p:spPr>
            <a:xfrm>
              <a:off x="8845530" y="306827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9" name="tx259"/>
            <p:cNvSpPr/>
            <p:nvPr/>
          </p:nvSpPr>
          <p:spPr>
            <a:xfrm>
              <a:off x="8845530" y="330077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0" name="tx260"/>
            <p:cNvSpPr/>
            <p:nvPr/>
          </p:nvSpPr>
          <p:spPr>
            <a:xfrm>
              <a:off x="8845530" y="353326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1" name="tx261"/>
            <p:cNvSpPr/>
            <p:nvPr/>
          </p:nvSpPr>
          <p:spPr>
            <a:xfrm>
              <a:off x="8845530" y="376575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2" name="tx262"/>
            <p:cNvSpPr/>
            <p:nvPr/>
          </p:nvSpPr>
          <p:spPr>
            <a:xfrm>
              <a:off x="8845530" y="399824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3" name="tx263"/>
            <p:cNvSpPr/>
            <p:nvPr/>
          </p:nvSpPr>
          <p:spPr>
            <a:xfrm>
              <a:off x="8845530" y="423073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4" name="tx264"/>
            <p:cNvSpPr/>
            <p:nvPr/>
          </p:nvSpPr>
          <p:spPr>
            <a:xfrm>
              <a:off x="8845530" y="446323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5" name="tx265"/>
            <p:cNvSpPr/>
            <p:nvPr/>
          </p:nvSpPr>
          <p:spPr>
            <a:xfrm>
              <a:off x="8845530" y="469572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6" name="tx266"/>
            <p:cNvSpPr/>
            <p:nvPr/>
          </p:nvSpPr>
          <p:spPr>
            <a:xfrm>
              <a:off x="8845530" y="49282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7" name="tx267"/>
            <p:cNvSpPr/>
            <p:nvPr/>
          </p:nvSpPr>
          <p:spPr>
            <a:xfrm>
              <a:off x="8845530" y="51607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8" name="tx268"/>
            <p:cNvSpPr/>
            <p:nvPr/>
          </p:nvSpPr>
          <p:spPr>
            <a:xfrm>
              <a:off x="8845530" y="53932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69" name="rc269"/>
            <p:cNvSpPr/>
            <p:nvPr/>
          </p:nvSpPr>
          <p:spPr>
            <a:xfrm>
              <a:off x="7329112" y="1807652"/>
              <a:ext cx="1745298" cy="3766375"/>
            </a:xfrm>
            <a:prstGeom prst="rect">
              <a:avLst/>
            </a:prstGeom>
            <a:noFill/>
            <a:ln w="13550" cap="rnd">
              <a:solidFill>
                <a:srgbClr val="999999">
                  <a:alpha val="100000"/>
                </a:srgbClr>
              </a:solidFill>
              <a:prstDash val="solid"/>
              <a:round/>
            </a:ln>
          </p:spPr>
          <p:txBody>
            <a:bodyPr/>
            <a:lstStyle/>
            <a:p/>
          </p:txBody>
        </p:sp>
        <p:sp>
          <p:nvSpPr>
            <p:cNvPr id="270" name="rc270"/>
            <p:cNvSpPr/>
            <p:nvPr/>
          </p:nvSpPr>
          <p:spPr>
            <a:xfrm>
              <a:off x="1472139" y="1592799"/>
              <a:ext cx="174529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1" name="tx271"/>
            <p:cNvSpPr/>
            <p:nvPr/>
          </p:nvSpPr>
          <p:spPr>
            <a:xfrm>
              <a:off x="2105627"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72" name="rc272"/>
            <p:cNvSpPr/>
            <p:nvPr/>
          </p:nvSpPr>
          <p:spPr>
            <a:xfrm>
              <a:off x="4381926" y="1592799"/>
              <a:ext cx="174529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3" name="tx273"/>
            <p:cNvSpPr/>
            <p:nvPr/>
          </p:nvSpPr>
          <p:spPr>
            <a:xfrm>
              <a:off x="5040194"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74" name="rc274"/>
            <p:cNvSpPr/>
            <p:nvPr/>
          </p:nvSpPr>
          <p:spPr>
            <a:xfrm>
              <a:off x="7329112" y="1592799"/>
              <a:ext cx="174529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75" name="tx275"/>
            <p:cNvSpPr/>
            <p:nvPr/>
          </p:nvSpPr>
          <p:spPr>
            <a:xfrm>
              <a:off x="8055777"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76" name="pl276"/>
            <p:cNvSpPr/>
            <p:nvPr/>
          </p:nvSpPr>
          <p:spPr>
            <a:xfrm>
              <a:off x="1472139" y="5574027"/>
              <a:ext cx="1745298" cy="0"/>
            </a:xfrm>
            <a:custGeom>
              <a:avLst/>
              <a:pathLst>
                <a:path w="1745298" h="0">
                  <a:moveTo>
                    <a:pt x="0" y="0"/>
                  </a:moveTo>
                  <a:lnTo>
                    <a:pt x="1745298" y="0"/>
                  </a:lnTo>
                </a:path>
              </a:pathLst>
            </a:custGeom>
            <a:ln w="8130" cap="flat">
              <a:solidFill>
                <a:srgbClr val="000000">
                  <a:alpha val="100000"/>
                </a:srgbClr>
              </a:solidFill>
              <a:prstDash val="solid"/>
              <a:round/>
            </a:ln>
          </p:spPr>
          <p:txBody>
            <a:bodyPr/>
            <a:lstStyle/>
            <a:p/>
          </p:txBody>
        </p:sp>
        <p:sp>
          <p:nvSpPr>
            <p:cNvPr id="277" name="pl277"/>
            <p:cNvSpPr/>
            <p:nvPr/>
          </p:nvSpPr>
          <p:spPr>
            <a:xfrm>
              <a:off x="155147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181591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20803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23447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26092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pl282"/>
            <p:cNvSpPr/>
            <p:nvPr/>
          </p:nvSpPr>
          <p:spPr>
            <a:xfrm>
              <a:off x="287366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3" name="tx283"/>
            <p:cNvSpPr/>
            <p:nvPr/>
          </p:nvSpPr>
          <p:spPr>
            <a:xfrm>
              <a:off x="152038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4" name="tx284"/>
            <p:cNvSpPr/>
            <p:nvPr/>
          </p:nvSpPr>
          <p:spPr>
            <a:xfrm>
              <a:off x="175373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5" name="tx285"/>
            <p:cNvSpPr/>
            <p:nvPr/>
          </p:nvSpPr>
          <p:spPr>
            <a:xfrm>
              <a:off x="201817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6" name="tx286"/>
            <p:cNvSpPr/>
            <p:nvPr/>
          </p:nvSpPr>
          <p:spPr>
            <a:xfrm>
              <a:off x="228260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7" name="tx287"/>
            <p:cNvSpPr/>
            <p:nvPr/>
          </p:nvSpPr>
          <p:spPr>
            <a:xfrm>
              <a:off x="25470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8" name="tx288"/>
            <p:cNvSpPr/>
            <p:nvPr/>
          </p:nvSpPr>
          <p:spPr>
            <a:xfrm>
              <a:off x="278039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9" name="pl289"/>
            <p:cNvSpPr/>
            <p:nvPr/>
          </p:nvSpPr>
          <p:spPr>
            <a:xfrm>
              <a:off x="4381926" y="5574027"/>
              <a:ext cx="1745298" cy="0"/>
            </a:xfrm>
            <a:custGeom>
              <a:avLst/>
              <a:pathLst>
                <a:path w="1745298" h="0">
                  <a:moveTo>
                    <a:pt x="0" y="0"/>
                  </a:moveTo>
                  <a:lnTo>
                    <a:pt x="1745298" y="0"/>
                  </a:lnTo>
                </a:path>
              </a:pathLst>
            </a:custGeom>
            <a:ln w="8130" cap="flat">
              <a:solidFill>
                <a:srgbClr val="000000">
                  <a:alpha val="100000"/>
                </a:srgbClr>
              </a:solidFill>
              <a:prstDash val="solid"/>
              <a:round/>
            </a:ln>
          </p:spPr>
          <p:txBody>
            <a:bodyPr/>
            <a:lstStyle/>
            <a:p/>
          </p:txBody>
        </p:sp>
        <p:sp>
          <p:nvSpPr>
            <p:cNvPr id="290" name="pl290"/>
            <p:cNvSpPr/>
            <p:nvPr/>
          </p:nvSpPr>
          <p:spPr>
            <a:xfrm>
              <a:off x="446125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472569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499013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525457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551901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pl295"/>
            <p:cNvSpPr/>
            <p:nvPr/>
          </p:nvSpPr>
          <p:spPr>
            <a:xfrm>
              <a:off x="57834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6" name="tx296"/>
            <p:cNvSpPr/>
            <p:nvPr/>
          </p:nvSpPr>
          <p:spPr>
            <a:xfrm>
              <a:off x="4430168"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7" name="tx297"/>
            <p:cNvSpPr/>
            <p:nvPr/>
          </p:nvSpPr>
          <p:spPr>
            <a:xfrm>
              <a:off x="466351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8" name="tx298"/>
            <p:cNvSpPr/>
            <p:nvPr/>
          </p:nvSpPr>
          <p:spPr>
            <a:xfrm>
              <a:off x="492795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9" name="tx299"/>
            <p:cNvSpPr/>
            <p:nvPr/>
          </p:nvSpPr>
          <p:spPr>
            <a:xfrm>
              <a:off x="519239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00" name="tx300"/>
            <p:cNvSpPr/>
            <p:nvPr/>
          </p:nvSpPr>
          <p:spPr>
            <a:xfrm>
              <a:off x="545683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1" name="tx301"/>
            <p:cNvSpPr/>
            <p:nvPr/>
          </p:nvSpPr>
          <p:spPr>
            <a:xfrm>
              <a:off x="569018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2" name="pl302"/>
            <p:cNvSpPr/>
            <p:nvPr/>
          </p:nvSpPr>
          <p:spPr>
            <a:xfrm>
              <a:off x="7329112" y="5574027"/>
              <a:ext cx="1745298" cy="0"/>
            </a:xfrm>
            <a:custGeom>
              <a:avLst/>
              <a:pathLst>
                <a:path w="1745298" h="0">
                  <a:moveTo>
                    <a:pt x="0" y="0"/>
                  </a:moveTo>
                  <a:lnTo>
                    <a:pt x="1745298" y="0"/>
                  </a:lnTo>
                </a:path>
              </a:pathLst>
            </a:custGeom>
            <a:ln w="8130" cap="flat">
              <a:solidFill>
                <a:srgbClr val="000000">
                  <a:alpha val="100000"/>
                </a:srgbClr>
              </a:solidFill>
              <a:prstDash val="solid"/>
              <a:round/>
            </a:ln>
          </p:spPr>
          <p:txBody>
            <a:bodyPr/>
            <a:lstStyle/>
            <a:p/>
          </p:txBody>
        </p:sp>
        <p:sp>
          <p:nvSpPr>
            <p:cNvPr id="303" name="pl303"/>
            <p:cNvSpPr/>
            <p:nvPr/>
          </p:nvSpPr>
          <p:spPr>
            <a:xfrm>
              <a:off x="740844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4" name="pl304"/>
            <p:cNvSpPr/>
            <p:nvPr/>
          </p:nvSpPr>
          <p:spPr>
            <a:xfrm>
              <a:off x="767288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5" name="pl305"/>
            <p:cNvSpPr/>
            <p:nvPr/>
          </p:nvSpPr>
          <p:spPr>
            <a:xfrm>
              <a:off x="793732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6" name="pl306"/>
            <p:cNvSpPr/>
            <p:nvPr/>
          </p:nvSpPr>
          <p:spPr>
            <a:xfrm>
              <a:off x="820176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7" name="pl307"/>
            <p:cNvSpPr/>
            <p:nvPr/>
          </p:nvSpPr>
          <p:spPr>
            <a:xfrm>
              <a:off x="84662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8" name="pl308"/>
            <p:cNvSpPr/>
            <p:nvPr/>
          </p:nvSpPr>
          <p:spPr>
            <a:xfrm>
              <a:off x="873064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09" name="tx309"/>
            <p:cNvSpPr/>
            <p:nvPr/>
          </p:nvSpPr>
          <p:spPr>
            <a:xfrm>
              <a:off x="7377354"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10" name="tx310"/>
            <p:cNvSpPr/>
            <p:nvPr/>
          </p:nvSpPr>
          <p:spPr>
            <a:xfrm>
              <a:off x="761070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11" name="tx311"/>
            <p:cNvSpPr/>
            <p:nvPr/>
          </p:nvSpPr>
          <p:spPr>
            <a:xfrm>
              <a:off x="787514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12" name="tx312"/>
            <p:cNvSpPr/>
            <p:nvPr/>
          </p:nvSpPr>
          <p:spPr>
            <a:xfrm>
              <a:off x="813958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13" name="tx313"/>
            <p:cNvSpPr/>
            <p:nvPr/>
          </p:nvSpPr>
          <p:spPr>
            <a:xfrm>
              <a:off x="840402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14" name="tx314"/>
            <p:cNvSpPr/>
            <p:nvPr/>
          </p:nvSpPr>
          <p:spPr>
            <a:xfrm>
              <a:off x="863737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15" name="tx315"/>
            <p:cNvSpPr/>
            <p:nvPr/>
          </p:nvSpPr>
          <p:spPr>
            <a:xfrm>
              <a:off x="6576198" y="5394527"/>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316" name="tx316"/>
            <p:cNvSpPr/>
            <p:nvPr/>
          </p:nvSpPr>
          <p:spPr>
            <a:xfrm>
              <a:off x="6768954" y="5162034"/>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17" name="tx317"/>
            <p:cNvSpPr/>
            <p:nvPr/>
          </p:nvSpPr>
          <p:spPr>
            <a:xfrm>
              <a:off x="6739784" y="4929542"/>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18" name="tx318"/>
            <p:cNvSpPr/>
            <p:nvPr/>
          </p:nvSpPr>
          <p:spPr>
            <a:xfrm>
              <a:off x="7011178" y="469705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19" name="tx319"/>
            <p:cNvSpPr/>
            <p:nvPr/>
          </p:nvSpPr>
          <p:spPr>
            <a:xfrm>
              <a:off x="6768771" y="446455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20" name="tx320"/>
            <p:cNvSpPr/>
            <p:nvPr/>
          </p:nvSpPr>
          <p:spPr>
            <a:xfrm>
              <a:off x="6855730" y="4232065"/>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21" name="tx321"/>
            <p:cNvSpPr/>
            <p:nvPr/>
          </p:nvSpPr>
          <p:spPr>
            <a:xfrm>
              <a:off x="6812205" y="3999573"/>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22" name="tx322"/>
            <p:cNvSpPr/>
            <p:nvPr/>
          </p:nvSpPr>
          <p:spPr>
            <a:xfrm>
              <a:off x="6253507" y="3767081"/>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23" name="tx323"/>
            <p:cNvSpPr/>
            <p:nvPr/>
          </p:nvSpPr>
          <p:spPr>
            <a:xfrm>
              <a:off x="6781573" y="3534588"/>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24" name="tx324"/>
            <p:cNvSpPr/>
            <p:nvPr/>
          </p:nvSpPr>
          <p:spPr>
            <a:xfrm>
              <a:off x="6980089" y="3302096"/>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25" name="tx325"/>
            <p:cNvSpPr/>
            <p:nvPr/>
          </p:nvSpPr>
          <p:spPr>
            <a:xfrm>
              <a:off x="6992707" y="3069604"/>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26" name="tx326"/>
            <p:cNvSpPr/>
            <p:nvPr/>
          </p:nvSpPr>
          <p:spPr>
            <a:xfrm>
              <a:off x="6855730" y="2837111"/>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327" name="tx327"/>
            <p:cNvSpPr/>
            <p:nvPr/>
          </p:nvSpPr>
          <p:spPr>
            <a:xfrm>
              <a:off x="6918184" y="2604619"/>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28" name="tx328"/>
            <p:cNvSpPr/>
            <p:nvPr/>
          </p:nvSpPr>
          <p:spPr>
            <a:xfrm>
              <a:off x="6768771" y="2372127"/>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29" name="tx329"/>
            <p:cNvSpPr/>
            <p:nvPr/>
          </p:nvSpPr>
          <p:spPr>
            <a:xfrm>
              <a:off x="6768771" y="213963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30" name="tx330"/>
            <p:cNvSpPr/>
            <p:nvPr/>
          </p:nvSpPr>
          <p:spPr>
            <a:xfrm>
              <a:off x="6196814" y="1907142"/>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31" name="tx331"/>
            <p:cNvSpPr/>
            <p:nvPr/>
          </p:nvSpPr>
          <p:spPr>
            <a:xfrm>
              <a:off x="3790678" y="5220158"/>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32" name="tx332"/>
            <p:cNvSpPr/>
            <p:nvPr/>
          </p:nvSpPr>
          <p:spPr>
            <a:xfrm>
              <a:off x="3877638" y="469705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33" name="tx333"/>
            <p:cNvSpPr/>
            <p:nvPr/>
          </p:nvSpPr>
          <p:spPr>
            <a:xfrm>
              <a:off x="3828077" y="4173942"/>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34" name="tx334"/>
            <p:cNvSpPr/>
            <p:nvPr/>
          </p:nvSpPr>
          <p:spPr>
            <a:xfrm>
              <a:off x="3728591" y="365083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35" name="tx335"/>
            <p:cNvSpPr/>
            <p:nvPr/>
          </p:nvSpPr>
          <p:spPr>
            <a:xfrm>
              <a:off x="3287027" y="3127727"/>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36" name="tx336"/>
            <p:cNvSpPr/>
            <p:nvPr/>
          </p:nvSpPr>
          <p:spPr>
            <a:xfrm>
              <a:off x="3883764" y="2604619"/>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37" name="tx337"/>
            <p:cNvSpPr/>
            <p:nvPr/>
          </p:nvSpPr>
          <p:spPr>
            <a:xfrm>
              <a:off x="3946126" y="208151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38" name="tx338"/>
            <p:cNvSpPr/>
            <p:nvPr/>
          </p:nvSpPr>
          <p:spPr>
            <a:xfrm>
              <a:off x="905672" y="5348791"/>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39" name="tx339"/>
            <p:cNvSpPr/>
            <p:nvPr/>
          </p:nvSpPr>
          <p:spPr>
            <a:xfrm>
              <a:off x="508182" y="5040071"/>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40" name="tx340"/>
            <p:cNvSpPr/>
            <p:nvPr/>
          </p:nvSpPr>
          <p:spPr>
            <a:xfrm>
              <a:off x="1166824" y="4731352"/>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41" name="tx341"/>
            <p:cNvSpPr/>
            <p:nvPr/>
          </p:nvSpPr>
          <p:spPr>
            <a:xfrm>
              <a:off x="843767" y="4422633"/>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42" name="tx342"/>
            <p:cNvSpPr/>
            <p:nvPr/>
          </p:nvSpPr>
          <p:spPr>
            <a:xfrm>
              <a:off x="974160" y="411391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43" name="tx343"/>
            <p:cNvSpPr/>
            <p:nvPr/>
          </p:nvSpPr>
          <p:spPr>
            <a:xfrm>
              <a:off x="1110955" y="3805194"/>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44" name="tx344"/>
            <p:cNvSpPr/>
            <p:nvPr/>
          </p:nvSpPr>
          <p:spPr>
            <a:xfrm>
              <a:off x="1085991" y="3496475"/>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45" name="tx345"/>
            <p:cNvSpPr/>
            <p:nvPr/>
          </p:nvSpPr>
          <p:spPr>
            <a:xfrm>
              <a:off x="918108" y="3187756"/>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46" name="tx346"/>
            <p:cNvSpPr/>
            <p:nvPr/>
          </p:nvSpPr>
          <p:spPr>
            <a:xfrm>
              <a:off x="973977" y="287903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47" name="tx347"/>
            <p:cNvSpPr/>
            <p:nvPr/>
          </p:nvSpPr>
          <p:spPr>
            <a:xfrm>
              <a:off x="868181" y="2570317"/>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48" name="tx348"/>
            <p:cNvSpPr/>
            <p:nvPr/>
          </p:nvSpPr>
          <p:spPr>
            <a:xfrm>
              <a:off x="843493" y="226159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49" name="tx349"/>
            <p:cNvSpPr/>
            <p:nvPr/>
          </p:nvSpPr>
          <p:spPr>
            <a:xfrm>
              <a:off x="986413" y="19528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50" name="tx350"/>
            <p:cNvSpPr/>
            <p:nvPr/>
          </p:nvSpPr>
          <p:spPr>
            <a:xfrm>
              <a:off x="4141653"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51" name="pt351"/>
            <p:cNvSpPr/>
            <p:nvPr/>
          </p:nvSpPr>
          <p:spPr>
            <a:xfrm>
              <a:off x="5297259"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352" name="pt352"/>
            <p:cNvSpPr/>
            <p:nvPr/>
          </p:nvSpPr>
          <p:spPr>
            <a:xfrm>
              <a:off x="5904610"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53" name="tx353"/>
            <p:cNvSpPr/>
            <p:nvPr/>
          </p:nvSpPr>
          <p:spPr>
            <a:xfrm>
              <a:off x="5548829"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354" name="tx354"/>
            <p:cNvSpPr/>
            <p:nvPr/>
          </p:nvSpPr>
          <p:spPr>
            <a:xfrm>
              <a:off x="6156180"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55" name="tx355"/>
            <p:cNvSpPr/>
            <p:nvPr/>
          </p:nvSpPr>
          <p:spPr>
            <a:xfrm>
              <a:off x="1472139"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2024 and 2025</a:t>
              </a:r>
            </a:p>
          </p:txBody>
        </p:sp>
        <p:sp>
          <p:nvSpPr>
            <p:cNvPr id="356" name="tx356"/>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57" name="tx357"/>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35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2024 and 2025, and change in coverage between the two years.
Overall, 12 out of 35 (34%) countries in AMR had a decline in coverage. The largest decline was in St Lucia (-15 percentage points), followed by Guatemala (-13 percentage points).
There were 7 (20%) countries with an increase in DTP3 coverage. Coverage remained the same in 16 countries between 2024 and 2025.
</a:t>
            </a:r>
          </a:p>
        </p:txBody>
      </p:sp>
      <p:sp>
        <p:nvSpPr>
          <p:cNvPr id="35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DTP3 coverage increased in seven countries and decreased in 12 countries.</a:t>
            </a:r>
          </a:p>
        </p:txBody>
      </p:sp>
      <p:grpSp xmlns:pic="http://schemas.openxmlformats.org/drawingml/2006/picture">
        <p:nvGrpSpPr>
          <p:cNvPr id="360" name=""/>
          <p:cNvGrpSpPr/>
          <p:nvPr/>
        </p:nvGrpSpPr>
        <p:grpSpPr>
          <a:xfrm>
            <a:off x="292608" y="1005840"/>
            <a:ext cx="8595360" cy="28575"/>
            <a:chOff x="292608" y="1005840"/>
            <a:chExt cx="8595360" cy="28575"/>
          </a:xfrm>
        </p:grpSpPr>
        <p:sp>
          <p:nvSpPr>
            <p:cNvPr id="36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6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countries in AMR from lowest to highest coverage, and the rank of the top 10 countries with the most un- and undervaccinated children, based on absolute numbers.
In 2025, DTP3 coverage ranged from 50% in Venezuela to 99% in El Salvador, Cuba, Guyana, St Vincent, and Antigua and Barbuda.
17 out of 35 (49%) countries had coverage of at least 90%.
Brazil had DTP3 coverage of 86% and the highest absolute number of un- and undervaccinated children in the region, followed by United States.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Venezuela and Haiti had the lowest DTP3 coverage, while Brazil and United States had the highest number of un- and undervaccinated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Definitions of immunization terms</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algn="l" marL="0" marR="0">
              <a:lnSpc>
                <a:spcPct val="100000"/>
              </a:lnSpc>
              <a:spcBef>
                <a:spcPts val="0"/>
              </a:spcBef>
              <a:spcAft>
                <a:spcPts val="0"/>
              </a:spcAft>
              <a:buNone/>
            </a:pPr>
            <a:r>
              <a:rPr cap="none" sz="1200" i="0" b="1" u="none" strike="noStrike">
                <a:solidFill>
                  <a:srgbClr val="FFFFFF">
                    <a:alpha val="100000"/>
                  </a:srgbClr>
                </a:solidFill>
                <a:latin typeface="Aptos (Body)"/>
                <a:cs typeface="Aptos (Body)"/>
                <a:ea typeface="Aptos (Body)"/>
                <a:sym typeface="Aptos (Body)"/>
              </a:rPr>
              <a:t>Vaccine coverage
</a:t>
            </a:r>
            <a:r>
              <a:rPr cap="none" sz="1200" i="0" b="0" u="none" strike="noStrike">
                <a:solidFill>
                  <a:srgbClr val="FFFFFF">
                    <a:alpha val="100000"/>
                  </a:srgbClr>
                </a:solidFill>
                <a:latin typeface="Aptos (Body)"/>
                <a:cs typeface="Aptos (Body)"/>
                <a:ea typeface="Aptos (Body)"/>
                <a:sym typeface="Aptos (Body)"/>
              </a:rPr>
              <a:t>Percentage of infants (children under one year of age) who received certain vaccine-doses. For example, coverage of DTP3 is the percentage of infants who received all three doses of diphtheria, tetanus, and pertussis (DTP) vaccine.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Unvaccinated
</a:t>
            </a:r>
            <a:r>
              <a:rPr cap="none" sz="1200" i="0" b="0" u="none" strike="noStrike">
                <a:solidFill>
                  <a:srgbClr val="FFFFFF">
                    <a:alpha val="100000"/>
                  </a:srgbClr>
                </a:solidFill>
                <a:latin typeface="Aptos (Body)"/>
                <a:cs typeface="Aptos (Body)"/>
                <a:ea typeface="Aptos (Body)"/>
                <a:sym typeface="Aptos (Body)"/>
              </a:rPr>
              <a:t>An infant that did not receive the first dose of a vaccine series. The term zero-dose is used to describe children unvaccinated with DTP1.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Under-vaccinated
</a:t>
            </a:r>
            <a:r>
              <a:rPr cap="none" sz="1200" i="0" b="0" u="none" strike="noStrike">
                <a:solidFill>
                  <a:srgbClr val="FFFFFF">
                    <a:alpha val="100000"/>
                  </a:srgbClr>
                </a:solidFill>
                <a:latin typeface="Aptos (Body)"/>
                <a:cs typeface="Aptos (Body)"/>
                <a:ea typeface="Aptos (Body)"/>
                <a:sym typeface="Aptos (Body)"/>
              </a:rPr>
              <a:t>An infant who received some but not all the recommended vaccine-doses in the national schedule.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Vaccine-Doses
</a:t>
            </a:r>
            <a:r>
              <a:rPr cap="none" sz="1200" i="0" b="0" u="none" strike="noStrike">
                <a:solidFill>
                  <a:srgbClr val="FFFFFF">
                    <a:alpha val="100000"/>
                  </a:srgbClr>
                </a:solidFill>
                <a:latin typeface="Aptos (Body)"/>
                <a:cs typeface="Aptos (Body)"/>
                <a:ea typeface="Aptos (Body)"/>
                <a:sym typeface="Aptos (Body)"/>
              </a:rPr>
              <a:t>•  Bacillus Calmette-Guerin (BCG): vaccine against tuberculosis
</a:t>
            </a:r>
            <a:r>
              <a:rPr cap="none" sz="1200" i="0" b="0" u="none" strike="noStrike">
                <a:solidFill>
                  <a:srgbClr val="FFFFFF">
                    <a:alpha val="100000"/>
                  </a:srgbClr>
                </a:solidFill>
                <a:latin typeface="Aptos (Body)"/>
                <a:cs typeface="Aptos (Body)"/>
                <a:ea typeface="Aptos (Body)"/>
                <a:sym typeface="Aptos (Body)"/>
              </a:rPr>
              <a:t>•  Hepatitis B birth dose, given within 24 hours after birth (HepBB)
</a:t>
            </a:r>
            <a:r>
              <a:rPr cap="none" sz="1200" i="0" b="0" u="none" strike="noStrike">
                <a:solidFill>
                  <a:srgbClr val="FFFFFF">
                    <a:alpha val="100000"/>
                  </a:srgbClr>
                </a:solidFill>
                <a:latin typeface="Aptos (Body)"/>
                <a:cs typeface="Aptos (Body)"/>
                <a:ea typeface="Aptos (Body)"/>
                <a:sym typeface="Aptos (Body)"/>
              </a:rPr>
              <a:t>•  Diphtheria, tetanus, and pertussis vaccine, first dose (DTP1) and third dose (DTP3)
</a:t>
            </a:r>
            <a:r>
              <a:rPr cap="none" sz="1200" i="0" b="0" u="none" strike="noStrike">
                <a:solidFill>
                  <a:srgbClr val="FFFFFF">
                    <a:alpha val="100000"/>
                  </a:srgbClr>
                </a:solidFill>
                <a:latin typeface="Aptos (Body)"/>
                <a:cs typeface="Aptos (Body)"/>
                <a:ea typeface="Aptos (Body)"/>
                <a:sym typeface="Aptos (Body)"/>
              </a:rPr>
              <a:t>•  Hepatitis B vaccine, third dose (HepB3)
</a:t>
            </a:r>
            <a:r>
              <a:rPr cap="none" sz="1200" i="0" b="0" u="none" strike="noStrike">
                <a:solidFill>
                  <a:srgbClr val="FFFFFF">
                    <a:alpha val="100000"/>
                  </a:srgbClr>
                </a:solidFill>
                <a:latin typeface="Aptos (Body)"/>
                <a:cs typeface="Aptos (Body)"/>
                <a:ea typeface="Aptos (Body)"/>
                <a:sym typeface="Aptos (Body)"/>
              </a:rPr>
              <a:t>•  Haemophilus influenzae type b vaccine, third dose (Hib3)
</a:t>
            </a:r>
            <a:r>
              <a:rPr cap="none" sz="1200" i="0" b="0" u="none" strike="noStrike">
                <a:solidFill>
                  <a:srgbClr val="FFFFFF">
                    <a:alpha val="100000"/>
                  </a:srgbClr>
                </a:solidFill>
                <a:latin typeface="Aptos (Body)"/>
                <a:cs typeface="Aptos (Body)"/>
                <a:ea typeface="Aptos (Body)"/>
                <a:sym typeface="Aptos (Body)"/>
              </a:rPr>
              <a:t>•  Inactivated polio vaccine, first dose (IPV1) and last dose (IPVC) 
</a:t>
            </a:r>
            <a:r>
              <a:rPr cap="none" sz="1200" i="0" b="0" u="none" strike="noStrike">
                <a:solidFill>
                  <a:srgbClr val="FFFFFF">
                    <a:alpha val="100000"/>
                  </a:srgbClr>
                </a:solidFill>
                <a:latin typeface="Aptos (Body)"/>
                <a:cs typeface="Aptos (Body)"/>
                <a:ea typeface="Aptos (Body)"/>
                <a:sym typeface="Aptos (Body)"/>
              </a:rPr>
              <a:t>•  Measles containing vaccine, first dose (MCV1) and second dose (MCV2)
</a:t>
            </a:r>
            <a:r>
              <a:rPr cap="none" sz="1200" i="0" b="0" u="none" strike="noStrike">
                <a:solidFill>
                  <a:srgbClr val="FFFFFF">
                    <a:alpha val="100000"/>
                  </a:srgbClr>
                </a:solidFill>
                <a:latin typeface="Aptos (Body)"/>
                <a:cs typeface="Aptos (Body)"/>
                <a:ea typeface="Aptos (Body)"/>
                <a:sym typeface="Aptos (Body)"/>
              </a:rPr>
              <a:t>•  Rotavirus vaccine, last dose (RotaC)
</a:t>
            </a:r>
            <a:r>
              <a:rPr cap="none" sz="1200" i="0" b="0" u="none" strike="noStrike">
                <a:solidFill>
                  <a:srgbClr val="FFFFFF">
                    <a:alpha val="100000"/>
                  </a:srgbClr>
                </a:solidFill>
                <a:latin typeface="Aptos (Body)"/>
                <a:cs typeface="Aptos (Body)"/>
                <a:ea typeface="Aptos (Body)"/>
                <a:sym typeface="Aptos (Body)"/>
              </a:rPr>
              <a:t>•  Pneumococcal vaccine, last dose (PCVC)
</a:t>
            </a:r>
            <a:r>
              <a:rPr cap="none" sz="1200" i="0" b="0" u="none" strike="noStrike">
                <a:solidFill>
                  <a:srgbClr val="FFFFFF">
                    <a:alpha val="100000"/>
                  </a:srgbClr>
                </a:solidFill>
                <a:latin typeface="Aptos (Body)"/>
                <a:cs typeface="Aptos (Body)"/>
                <a:ea typeface="Aptos (Body)"/>
                <a:sym typeface="Aptos (Body)"/>
              </a:rPr>
              <a:t>•  Yellow Fever vaccine (YFV) 
</a:t>
            </a:r>
            <a:r>
              <a:rPr cap="none" sz="1200" i="0" b="0" u="none" strike="noStrike">
                <a:solidFill>
                  <a:srgbClr val="FFFFFF">
                    <a:alpha val="100000"/>
                  </a:srgbClr>
                </a:solidFill>
                <a:latin typeface="Aptos (Body)"/>
                <a:cs typeface="Aptos (Body)"/>
                <a:ea typeface="Aptos (Body)"/>
                <a:sym typeface="Aptos (Body)"/>
              </a:rPr>
              <a:t>•  Meningococcal A vaccine (MengA) 
</a:t>
            </a:r>
            <a:r>
              <a:rPr cap="none" sz="1200" i="0" b="0" u="none" strike="noStrike">
                <a:solidFill>
                  <a:srgbClr val="FFFFFF">
                    <a:alpha val="100000"/>
                  </a:srgbClr>
                </a:solidFill>
                <a:latin typeface="Aptos (Body)"/>
                <a:cs typeface="Aptos (Body)"/>
                <a:ea typeface="Aptos (Body)"/>
                <a:sym typeface="Aptos (Body)"/>
              </a:rPr>
              <a:t>•  Human papillomavirus vaccine, first dose (HPV1) and last dose (HPVc): vaccine to protect against certain types of human papillomavirus that can lead to cancer or genital warts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The Immunization Agenda 2030 (IA2030)
</a:t>
            </a:r>
            <a:r>
              <a:rPr cap="none" sz="1200" i="0" b="0" u="none" strike="noStrike">
                <a:solidFill>
                  <a:srgbClr val="FFFFFF">
                    <a:alpha val="100000"/>
                  </a:srgbClr>
                </a:solidFill>
                <a:latin typeface="Aptos (Body)"/>
                <a:cs typeface="Aptos (Body)"/>
                <a:ea typeface="Aptos (Body)"/>
                <a:sym typeface="Aptos (Body)"/>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67175" y="2272494"/>
              <a:ext cx="1582389" cy="1532454"/>
            </a:xfrm>
            <a:custGeom>
              <a:avLst/>
              <a:pathLst>
                <a:path w="1582389" h="1532454">
                  <a:moveTo>
                    <a:pt x="410249" y="1532454"/>
                  </a:moveTo>
                  <a:lnTo>
                    <a:pt x="466065" y="1513158"/>
                  </a:lnTo>
                  <a:lnTo>
                    <a:pt x="521881" y="1493861"/>
                  </a:lnTo>
                  <a:lnTo>
                    <a:pt x="577697" y="1474565"/>
                  </a:lnTo>
                  <a:lnTo>
                    <a:pt x="633514" y="1455268"/>
                  </a:lnTo>
                  <a:lnTo>
                    <a:pt x="689330" y="1435972"/>
                  </a:lnTo>
                  <a:lnTo>
                    <a:pt x="745146" y="1416675"/>
                  </a:lnTo>
                  <a:lnTo>
                    <a:pt x="800962" y="1397379"/>
                  </a:lnTo>
                  <a:lnTo>
                    <a:pt x="856778" y="1378082"/>
                  </a:lnTo>
                  <a:lnTo>
                    <a:pt x="912595" y="1358786"/>
                  </a:lnTo>
                  <a:lnTo>
                    <a:pt x="968411" y="1339489"/>
                  </a:lnTo>
                  <a:lnTo>
                    <a:pt x="1024227" y="1320193"/>
                  </a:lnTo>
                  <a:lnTo>
                    <a:pt x="1080043" y="1300896"/>
                  </a:lnTo>
                  <a:lnTo>
                    <a:pt x="1135860" y="1281600"/>
                  </a:lnTo>
                  <a:lnTo>
                    <a:pt x="1191676" y="1262303"/>
                  </a:lnTo>
                  <a:lnTo>
                    <a:pt x="1247492" y="1243007"/>
                  </a:lnTo>
                  <a:lnTo>
                    <a:pt x="1303308" y="1223710"/>
                  </a:lnTo>
                  <a:lnTo>
                    <a:pt x="1359124" y="1204414"/>
                  </a:lnTo>
                  <a:lnTo>
                    <a:pt x="1414941" y="1185117"/>
                  </a:lnTo>
                  <a:lnTo>
                    <a:pt x="1470757" y="1165821"/>
                  </a:lnTo>
                  <a:lnTo>
                    <a:pt x="1526573" y="1146524"/>
                  </a:lnTo>
                  <a:lnTo>
                    <a:pt x="1582389" y="1127228"/>
                  </a:lnTo>
                  <a:lnTo>
                    <a:pt x="1562646" y="1073147"/>
                  </a:lnTo>
                  <a:lnTo>
                    <a:pt x="1541055" y="1019778"/>
                  </a:lnTo>
                  <a:lnTo>
                    <a:pt x="1517641" y="967183"/>
                  </a:lnTo>
                  <a:lnTo>
                    <a:pt x="1492434" y="915424"/>
                  </a:lnTo>
                  <a:lnTo>
                    <a:pt x="1465461" y="864561"/>
                  </a:lnTo>
                  <a:lnTo>
                    <a:pt x="1436756" y="814657"/>
                  </a:lnTo>
                  <a:lnTo>
                    <a:pt x="1406352" y="765769"/>
                  </a:lnTo>
                  <a:lnTo>
                    <a:pt x="1374286" y="717954"/>
                  </a:lnTo>
                  <a:lnTo>
                    <a:pt x="1340594" y="671271"/>
                  </a:lnTo>
                  <a:lnTo>
                    <a:pt x="1305317" y="625774"/>
                  </a:lnTo>
                  <a:lnTo>
                    <a:pt x="1268497" y="581516"/>
                  </a:lnTo>
                  <a:lnTo>
                    <a:pt x="1230177" y="538550"/>
                  </a:lnTo>
                  <a:lnTo>
                    <a:pt x="1190403" y="496928"/>
                  </a:lnTo>
                  <a:lnTo>
                    <a:pt x="1149221" y="456697"/>
                  </a:lnTo>
                  <a:lnTo>
                    <a:pt x="1106680" y="417906"/>
                  </a:lnTo>
                  <a:lnTo>
                    <a:pt x="1062831" y="380600"/>
                  </a:lnTo>
                  <a:lnTo>
                    <a:pt x="1017725" y="344824"/>
                  </a:lnTo>
                  <a:lnTo>
                    <a:pt x="971416" y="310620"/>
                  </a:lnTo>
                  <a:lnTo>
                    <a:pt x="923958" y="278029"/>
                  </a:lnTo>
                  <a:lnTo>
                    <a:pt x="875408" y="247088"/>
                  </a:lnTo>
                  <a:lnTo>
                    <a:pt x="825823" y="217835"/>
                  </a:lnTo>
                  <a:lnTo>
                    <a:pt x="775261" y="190303"/>
                  </a:lnTo>
                  <a:lnTo>
                    <a:pt x="723783" y="164527"/>
                  </a:lnTo>
                  <a:lnTo>
                    <a:pt x="671448" y="140535"/>
                  </a:lnTo>
                  <a:lnTo>
                    <a:pt x="618320" y="118357"/>
                  </a:lnTo>
                  <a:lnTo>
                    <a:pt x="564461" y="98019"/>
                  </a:lnTo>
                  <a:lnTo>
                    <a:pt x="509935" y="79544"/>
                  </a:lnTo>
                  <a:lnTo>
                    <a:pt x="454805" y="62955"/>
                  </a:lnTo>
                  <a:lnTo>
                    <a:pt x="399138" y="48271"/>
                  </a:lnTo>
                  <a:lnTo>
                    <a:pt x="342999" y="35510"/>
                  </a:lnTo>
                  <a:lnTo>
                    <a:pt x="286454" y="24686"/>
                  </a:lnTo>
                  <a:lnTo>
                    <a:pt x="229571" y="15813"/>
                  </a:lnTo>
                  <a:lnTo>
                    <a:pt x="172416" y="8901"/>
                  </a:lnTo>
                  <a:lnTo>
                    <a:pt x="115057" y="3958"/>
                  </a:lnTo>
                  <a:lnTo>
                    <a:pt x="57562" y="989"/>
                  </a:lnTo>
                  <a:lnTo>
                    <a:pt x="0" y="0"/>
                  </a:lnTo>
                  <a:lnTo>
                    <a:pt x="0" y="59057"/>
                  </a:lnTo>
                  <a:lnTo>
                    <a:pt x="0" y="118115"/>
                  </a:lnTo>
                  <a:lnTo>
                    <a:pt x="0" y="177172"/>
                  </a:lnTo>
                  <a:lnTo>
                    <a:pt x="0" y="236230"/>
                  </a:lnTo>
                  <a:lnTo>
                    <a:pt x="0" y="295288"/>
                  </a:lnTo>
                  <a:lnTo>
                    <a:pt x="0" y="354345"/>
                  </a:lnTo>
                  <a:lnTo>
                    <a:pt x="0" y="413403"/>
                  </a:lnTo>
                  <a:lnTo>
                    <a:pt x="0" y="472461"/>
                  </a:lnTo>
                  <a:lnTo>
                    <a:pt x="0" y="531518"/>
                  </a:lnTo>
                  <a:lnTo>
                    <a:pt x="0" y="590576"/>
                  </a:lnTo>
                  <a:lnTo>
                    <a:pt x="0" y="649634"/>
                  </a:lnTo>
                  <a:lnTo>
                    <a:pt x="0" y="708691"/>
                  </a:lnTo>
                  <a:lnTo>
                    <a:pt x="0" y="767749"/>
                  </a:lnTo>
                  <a:lnTo>
                    <a:pt x="0" y="826807"/>
                  </a:lnTo>
                  <a:lnTo>
                    <a:pt x="0" y="885864"/>
                  </a:lnTo>
                  <a:lnTo>
                    <a:pt x="0" y="944922"/>
                  </a:lnTo>
                  <a:lnTo>
                    <a:pt x="0" y="1003980"/>
                  </a:lnTo>
                  <a:lnTo>
                    <a:pt x="0" y="1063037"/>
                  </a:lnTo>
                  <a:lnTo>
                    <a:pt x="0" y="1122095"/>
                  </a:lnTo>
                  <a:lnTo>
                    <a:pt x="0" y="1181153"/>
                  </a:lnTo>
                  <a:lnTo>
                    <a:pt x="0" y="1240210"/>
                  </a:lnTo>
                  <a:lnTo>
                    <a:pt x="59518" y="1244310"/>
                  </a:lnTo>
                  <a:lnTo>
                    <a:pt x="117912" y="1256532"/>
                  </a:lnTo>
                  <a:lnTo>
                    <a:pt x="174079" y="1276645"/>
                  </a:lnTo>
                  <a:lnTo>
                    <a:pt x="226957" y="1304270"/>
                  </a:lnTo>
                  <a:lnTo>
                    <a:pt x="275548" y="1338884"/>
                  </a:lnTo>
                  <a:lnTo>
                    <a:pt x="318935" y="1379835"/>
                  </a:lnTo>
                  <a:lnTo>
                    <a:pt x="356296" y="1426347"/>
                  </a:lnTo>
                  <a:lnTo>
                    <a:pt x="386927" y="1477542"/>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759814" y="3399722"/>
              <a:ext cx="1281418" cy="1260937"/>
            </a:xfrm>
            <a:custGeom>
              <a:avLst/>
              <a:pathLst>
                <a:path w="1281418" h="1260937">
                  <a:moveTo>
                    <a:pt x="0" y="732136"/>
                  </a:moveTo>
                  <a:lnTo>
                    <a:pt x="53420" y="757317"/>
                  </a:lnTo>
                  <a:lnTo>
                    <a:pt x="106840" y="782498"/>
                  </a:lnTo>
                  <a:lnTo>
                    <a:pt x="160260" y="807679"/>
                  </a:lnTo>
                  <a:lnTo>
                    <a:pt x="213681" y="832860"/>
                  </a:lnTo>
                  <a:lnTo>
                    <a:pt x="267101" y="858041"/>
                  </a:lnTo>
                  <a:lnTo>
                    <a:pt x="320521" y="883222"/>
                  </a:lnTo>
                  <a:lnTo>
                    <a:pt x="373941" y="908403"/>
                  </a:lnTo>
                  <a:lnTo>
                    <a:pt x="427362" y="933584"/>
                  </a:lnTo>
                  <a:lnTo>
                    <a:pt x="480782" y="958765"/>
                  </a:lnTo>
                  <a:lnTo>
                    <a:pt x="534202" y="983946"/>
                  </a:lnTo>
                  <a:lnTo>
                    <a:pt x="587622" y="1009127"/>
                  </a:lnTo>
                  <a:lnTo>
                    <a:pt x="641043" y="1034308"/>
                  </a:lnTo>
                  <a:lnTo>
                    <a:pt x="694463" y="1059489"/>
                  </a:lnTo>
                  <a:lnTo>
                    <a:pt x="747883" y="1084670"/>
                  </a:lnTo>
                  <a:lnTo>
                    <a:pt x="801303" y="1109851"/>
                  </a:lnTo>
                  <a:lnTo>
                    <a:pt x="854724" y="1135032"/>
                  </a:lnTo>
                  <a:lnTo>
                    <a:pt x="908144" y="1160213"/>
                  </a:lnTo>
                  <a:lnTo>
                    <a:pt x="961564" y="1185394"/>
                  </a:lnTo>
                  <a:lnTo>
                    <a:pt x="1014984" y="1210575"/>
                  </a:lnTo>
                  <a:lnTo>
                    <a:pt x="1068405" y="1235756"/>
                  </a:lnTo>
                  <a:lnTo>
                    <a:pt x="1121825" y="1260937"/>
                  </a:lnTo>
                  <a:lnTo>
                    <a:pt x="1145978" y="1207271"/>
                  </a:lnTo>
                  <a:lnTo>
                    <a:pt x="1168231" y="1152789"/>
                  </a:lnTo>
                  <a:lnTo>
                    <a:pt x="1188555" y="1097559"/>
                  </a:lnTo>
                  <a:lnTo>
                    <a:pt x="1206925" y="1041648"/>
                  </a:lnTo>
                  <a:lnTo>
                    <a:pt x="1223319" y="985127"/>
                  </a:lnTo>
                  <a:lnTo>
                    <a:pt x="1237717" y="928064"/>
                  </a:lnTo>
                  <a:lnTo>
                    <a:pt x="1250100" y="870530"/>
                  </a:lnTo>
                  <a:lnTo>
                    <a:pt x="1260454" y="812597"/>
                  </a:lnTo>
                  <a:lnTo>
                    <a:pt x="1268765" y="754336"/>
                  </a:lnTo>
                  <a:lnTo>
                    <a:pt x="1275023" y="695819"/>
                  </a:lnTo>
                  <a:lnTo>
                    <a:pt x="1279221" y="637118"/>
                  </a:lnTo>
                  <a:lnTo>
                    <a:pt x="1281353" y="578305"/>
                  </a:lnTo>
                  <a:lnTo>
                    <a:pt x="1281418" y="519454"/>
                  </a:lnTo>
                  <a:lnTo>
                    <a:pt x="1279413" y="460637"/>
                  </a:lnTo>
                  <a:lnTo>
                    <a:pt x="1275343" y="401927"/>
                  </a:lnTo>
                  <a:lnTo>
                    <a:pt x="1269212" y="343396"/>
                  </a:lnTo>
                  <a:lnTo>
                    <a:pt x="1261028" y="285117"/>
                  </a:lnTo>
                  <a:lnTo>
                    <a:pt x="1250801" y="227161"/>
                  </a:lnTo>
                  <a:lnTo>
                    <a:pt x="1238543" y="169601"/>
                  </a:lnTo>
                  <a:lnTo>
                    <a:pt x="1224270" y="112507"/>
                  </a:lnTo>
                  <a:lnTo>
                    <a:pt x="1207999" y="55950"/>
                  </a:lnTo>
                  <a:lnTo>
                    <a:pt x="1189750" y="0"/>
                  </a:lnTo>
                  <a:lnTo>
                    <a:pt x="1133934" y="19296"/>
                  </a:lnTo>
                  <a:lnTo>
                    <a:pt x="1078118" y="38593"/>
                  </a:lnTo>
                  <a:lnTo>
                    <a:pt x="1022302" y="57889"/>
                  </a:lnTo>
                  <a:lnTo>
                    <a:pt x="966486" y="77186"/>
                  </a:lnTo>
                  <a:lnTo>
                    <a:pt x="910669" y="96482"/>
                  </a:lnTo>
                  <a:lnTo>
                    <a:pt x="854853" y="115779"/>
                  </a:lnTo>
                  <a:lnTo>
                    <a:pt x="799037" y="135075"/>
                  </a:lnTo>
                  <a:lnTo>
                    <a:pt x="743221" y="154372"/>
                  </a:lnTo>
                  <a:lnTo>
                    <a:pt x="687404" y="173668"/>
                  </a:lnTo>
                  <a:lnTo>
                    <a:pt x="631588" y="192965"/>
                  </a:lnTo>
                  <a:lnTo>
                    <a:pt x="575772" y="212261"/>
                  </a:lnTo>
                  <a:lnTo>
                    <a:pt x="519956" y="231558"/>
                  </a:lnTo>
                  <a:lnTo>
                    <a:pt x="464140" y="250854"/>
                  </a:lnTo>
                  <a:lnTo>
                    <a:pt x="408323" y="270151"/>
                  </a:lnTo>
                  <a:lnTo>
                    <a:pt x="352507" y="289447"/>
                  </a:lnTo>
                  <a:lnTo>
                    <a:pt x="296691" y="308744"/>
                  </a:lnTo>
                  <a:lnTo>
                    <a:pt x="240875" y="328040"/>
                  </a:lnTo>
                  <a:lnTo>
                    <a:pt x="185058" y="347337"/>
                  </a:lnTo>
                  <a:lnTo>
                    <a:pt x="129242" y="366633"/>
                  </a:lnTo>
                  <a:lnTo>
                    <a:pt x="73426" y="385930"/>
                  </a:lnTo>
                  <a:lnTo>
                    <a:pt x="17610" y="405226"/>
                  </a:lnTo>
                  <a:lnTo>
                    <a:pt x="34562" y="470119"/>
                  </a:lnTo>
                  <a:lnTo>
                    <a:pt x="41314" y="536849"/>
                  </a:lnTo>
                  <a:lnTo>
                    <a:pt x="37707" y="603822"/>
                  </a:lnTo>
                  <a:lnTo>
                    <a:pt x="23824" y="669440"/>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519487" y="4131859"/>
              <a:ext cx="1362152" cy="1382747"/>
            </a:xfrm>
            <a:custGeom>
              <a:avLst/>
              <a:pathLst>
                <a:path w="1362152" h="1382747">
                  <a:moveTo>
                    <a:pt x="0" y="221393"/>
                  </a:moveTo>
                  <a:lnTo>
                    <a:pt x="20722" y="276696"/>
                  </a:lnTo>
                  <a:lnTo>
                    <a:pt x="41445" y="331998"/>
                  </a:lnTo>
                  <a:lnTo>
                    <a:pt x="62168" y="387301"/>
                  </a:lnTo>
                  <a:lnTo>
                    <a:pt x="82890" y="442604"/>
                  </a:lnTo>
                  <a:lnTo>
                    <a:pt x="103613" y="497906"/>
                  </a:lnTo>
                  <a:lnTo>
                    <a:pt x="124336" y="553209"/>
                  </a:lnTo>
                  <a:lnTo>
                    <a:pt x="145058" y="608511"/>
                  </a:lnTo>
                  <a:lnTo>
                    <a:pt x="165781" y="663814"/>
                  </a:lnTo>
                  <a:lnTo>
                    <a:pt x="186504" y="719116"/>
                  </a:lnTo>
                  <a:lnTo>
                    <a:pt x="207227" y="774419"/>
                  </a:lnTo>
                  <a:lnTo>
                    <a:pt x="227949" y="829722"/>
                  </a:lnTo>
                  <a:lnTo>
                    <a:pt x="248672" y="885024"/>
                  </a:lnTo>
                  <a:lnTo>
                    <a:pt x="269395" y="940327"/>
                  </a:lnTo>
                  <a:lnTo>
                    <a:pt x="290117" y="995629"/>
                  </a:lnTo>
                  <a:lnTo>
                    <a:pt x="310840" y="1050932"/>
                  </a:lnTo>
                  <a:lnTo>
                    <a:pt x="331563" y="1106234"/>
                  </a:lnTo>
                  <a:lnTo>
                    <a:pt x="352286" y="1161537"/>
                  </a:lnTo>
                  <a:lnTo>
                    <a:pt x="373008" y="1216840"/>
                  </a:lnTo>
                  <a:lnTo>
                    <a:pt x="393731" y="1272142"/>
                  </a:lnTo>
                  <a:lnTo>
                    <a:pt x="414454" y="1327445"/>
                  </a:lnTo>
                  <a:lnTo>
                    <a:pt x="435176" y="1382747"/>
                  </a:lnTo>
                  <a:lnTo>
                    <a:pt x="489805" y="1361177"/>
                  </a:lnTo>
                  <a:lnTo>
                    <a:pt x="543644" y="1337704"/>
                  </a:lnTo>
                  <a:lnTo>
                    <a:pt x="596626" y="1312357"/>
                  </a:lnTo>
                  <a:lnTo>
                    <a:pt x="648686" y="1285167"/>
                  </a:lnTo>
                  <a:lnTo>
                    <a:pt x="699761" y="1256168"/>
                  </a:lnTo>
                  <a:lnTo>
                    <a:pt x="749787" y="1225396"/>
                  </a:lnTo>
                  <a:lnTo>
                    <a:pt x="798703" y="1192888"/>
                  </a:lnTo>
                  <a:lnTo>
                    <a:pt x="846449" y="1158684"/>
                  </a:lnTo>
                  <a:lnTo>
                    <a:pt x="892966" y="1122826"/>
                  </a:lnTo>
                  <a:lnTo>
                    <a:pt x="938197" y="1085359"/>
                  </a:lnTo>
                  <a:lnTo>
                    <a:pt x="982085" y="1046329"/>
                  </a:lnTo>
                  <a:lnTo>
                    <a:pt x="1024578" y="1005783"/>
                  </a:lnTo>
                  <a:lnTo>
                    <a:pt x="1065622" y="963772"/>
                  </a:lnTo>
                  <a:lnTo>
                    <a:pt x="1105168" y="920347"/>
                  </a:lnTo>
                  <a:lnTo>
                    <a:pt x="1143166" y="875562"/>
                  </a:lnTo>
                  <a:lnTo>
                    <a:pt x="1179570" y="829472"/>
                  </a:lnTo>
                  <a:lnTo>
                    <a:pt x="1214335" y="782133"/>
                  </a:lnTo>
                  <a:lnTo>
                    <a:pt x="1247418" y="733604"/>
                  </a:lnTo>
                  <a:lnTo>
                    <a:pt x="1278779" y="683944"/>
                  </a:lnTo>
                  <a:lnTo>
                    <a:pt x="1308379" y="633216"/>
                  </a:lnTo>
                  <a:lnTo>
                    <a:pt x="1336181" y="581480"/>
                  </a:lnTo>
                  <a:lnTo>
                    <a:pt x="1362152" y="528800"/>
                  </a:lnTo>
                  <a:lnTo>
                    <a:pt x="1308732" y="503619"/>
                  </a:lnTo>
                  <a:lnTo>
                    <a:pt x="1255311" y="478438"/>
                  </a:lnTo>
                  <a:lnTo>
                    <a:pt x="1201891" y="453257"/>
                  </a:lnTo>
                  <a:lnTo>
                    <a:pt x="1148471" y="428076"/>
                  </a:lnTo>
                  <a:lnTo>
                    <a:pt x="1095051" y="402895"/>
                  </a:lnTo>
                  <a:lnTo>
                    <a:pt x="1041630" y="377714"/>
                  </a:lnTo>
                  <a:lnTo>
                    <a:pt x="988210" y="352533"/>
                  </a:lnTo>
                  <a:lnTo>
                    <a:pt x="934790" y="327352"/>
                  </a:lnTo>
                  <a:lnTo>
                    <a:pt x="881370" y="302171"/>
                  </a:lnTo>
                  <a:lnTo>
                    <a:pt x="827949" y="276990"/>
                  </a:lnTo>
                  <a:lnTo>
                    <a:pt x="774529" y="251809"/>
                  </a:lnTo>
                  <a:lnTo>
                    <a:pt x="721109" y="226628"/>
                  </a:lnTo>
                  <a:lnTo>
                    <a:pt x="667689" y="201447"/>
                  </a:lnTo>
                  <a:lnTo>
                    <a:pt x="614268" y="176266"/>
                  </a:lnTo>
                  <a:lnTo>
                    <a:pt x="560848" y="151085"/>
                  </a:lnTo>
                  <a:lnTo>
                    <a:pt x="507428" y="125904"/>
                  </a:lnTo>
                  <a:lnTo>
                    <a:pt x="454007" y="100723"/>
                  </a:lnTo>
                  <a:lnTo>
                    <a:pt x="400587" y="75542"/>
                  </a:lnTo>
                  <a:lnTo>
                    <a:pt x="347167" y="50361"/>
                  </a:lnTo>
                  <a:lnTo>
                    <a:pt x="293747" y="25180"/>
                  </a:lnTo>
                  <a:lnTo>
                    <a:pt x="240326" y="0"/>
                  </a:lnTo>
                  <a:lnTo>
                    <a:pt x="207203" y="58165"/>
                  </a:lnTo>
                  <a:lnTo>
                    <a:pt x="165530" y="110547"/>
                  </a:lnTo>
                  <a:lnTo>
                    <a:pt x="116300" y="155899"/>
                  </a:lnTo>
                  <a:lnTo>
                    <a:pt x="60682" y="193143"/>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712075" y="4346246"/>
              <a:ext cx="1242589" cy="1274679"/>
            </a:xfrm>
            <a:custGeom>
              <a:avLst/>
              <a:pathLst>
                <a:path w="1242589" h="1274679">
                  <a:moveTo>
                    <a:pt x="485259" y="0"/>
                  </a:moveTo>
                  <a:lnTo>
                    <a:pt x="462151" y="54349"/>
                  </a:lnTo>
                  <a:lnTo>
                    <a:pt x="439044" y="108698"/>
                  </a:lnTo>
                  <a:lnTo>
                    <a:pt x="415936" y="163047"/>
                  </a:lnTo>
                  <a:lnTo>
                    <a:pt x="392829" y="217397"/>
                  </a:lnTo>
                  <a:lnTo>
                    <a:pt x="369721" y="271746"/>
                  </a:lnTo>
                  <a:lnTo>
                    <a:pt x="346613" y="326095"/>
                  </a:lnTo>
                  <a:lnTo>
                    <a:pt x="323506" y="380445"/>
                  </a:lnTo>
                  <a:lnTo>
                    <a:pt x="300398" y="434794"/>
                  </a:lnTo>
                  <a:lnTo>
                    <a:pt x="277291" y="489143"/>
                  </a:lnTo>
                  <a:lnTo>
                    <a:pt x="254183" y="543492"/>
                  </a:lnTo>
                  <a:lnTo>
                    <a:pt x="231075" y="597842"/>
                  </a:lnTo>
                  <a:lnTo>
                    <a:pt x="207968" y="652191"/>
                  </a:lnTo>
                  <a:lnTo>
                    <a:pt x="184860" y="706540"/>
                  </a:lnTo>
                  <a:lnTo>
                    <a:pt x="161753" y="760890"/>
                  </a:lnTo>
                  <a:lnTo>
                    <a:pt x="138645" y="815239"/>
                  </a:lnTo>
                  <a:lnTo>
                    <a:pt x="115537" y="869588"/>
                  </a:lnTo>
                  <a:lnTo>
                    <a:pt x="92430" y="923937"/>
                  </a:lnTo>
                  <a:lnTo>
                    <a:pt x="69322" y="978287"/>
                  </a:lnTo>
                  <a:lnTo>
                    <a:pt x="46215" y="1032636"/>
                  </a:lnTo>
                  <a:lnTo>
                    <a:pt x="23107" y="1086985"/>
                  </a:lnTo>
                  <a:lnTo>
                    <a:pt x="0" y="1141335"/>
                  </a:lnTo>
                  <a:lnTo>
                    <a:pt x="53645" y="1163056"/>
                  </a:lnTo>
                  <a:lnTo>
                    <a:pt x="108010" y="1182911"/>
                  </a:lnTo>
                  <a:lnTo>
                    <a:pt x="163028" y="1200874"/>
                  </a:lnTo>
                  <a:lnTo>
                    <a:pt x="218635" y="1216925"/>
                  </a:lnTo>
                  <a:lnTo>
                    <a:pt x="274763" y="1231045"/>
                  </a:lnTo>
                  <a:lnTo>
                    <a:pt x="331345" y="1243216"/>
                  </a:lnTo>
                  <a:lnTo>
                    <a:pt x="388314" y="1253425"/>
                  </a:lnTo>
                  <a:lnTo>
                    <a:pt x="445602" y="1261658"/>
                  </a:lnTo>
                  <a:lnTo>
                    <a:pt x="503141" y="1267906"/>
                  </a:lnTo>
                  <a:lnTo>
                    <a:pt x="560861" y="1272162"/>
                  </a:lnTo>
                  <a:lnTo>
                    <a:pt x="618693" y="1274421"/>
                  </a:lnTo>
                  <a:lnTo>
                    <a:pt x="676570" y="1274679"/>
                  </a:lnTo>
                  <a:lnTo>
                    <a:pt x="734420" y="1272937"/>
                  </a:lnTo>
                  <a:lnTo>
                    <a:pt x="792176" y="1269196"/>
                  </a:lnTo>
                  <a:lnTo>
                    <a:pt x="849768" y="1263461"/>
                  </a:lnTo>
                  <a:lnTo>
                    <a:pt x="907127" y="1255739"/>
                  </a:lnTo>
                  <a:lnTo>
                    <a:pt x="964185" y="1246040"/>
                  </a:lnTo>
                  <a:lnTo>
                    <a:pt x="1020874" y="1234374"/>
                  </a:lnTo>
                  <a:lnTo>
                    <a:pt x="1077125" y="1220755"/>
                  </a:lnTo>
                  <a:lnTo>
                    <a:pt x="1132873" y="1205201"/>
                  </a:lnTo>
                  <a:lnTo>
                    <a:pt x="1188049" y="1187729"/>
                  </a:lnTo>
                  <a:lnTo>
                    <a:pt x="1242589" y="1168360"/>
                  </a:lnTo>
                  <a:lnTo>
                    <a:pt x="1221866" y="1113058"/>
                  </a:lnTo>
                  <a:lnTo>
                    <a:pt x="1201143" y="1057755"/>
                  </a:lnTo>
                  <a:lnTo>
                    <a:pt x="1180421" y="1002453"/>
                  </a:lnTo>
                  <a:lnTo>
                    <a:pt x="1159698" y="947150"/>
                  </a:lnTo>
                  <a:lnTo>
                    <a:pt x="1138975" y="891848"/>
                  </a:lnTo>
                  <a:lnTo>
                    <a:pt x="1118252" y="836545"/>
                  </a:lnTo>
                  <a:lnTo>
                    <a:pt x="1097530" y="781242"/>
                  </a:lnTo>
                  <a:lnTo>
                    <a:pt x="1076807" y="725940"/>
                  </a:lnTo>
                  <a:lnTo>
                    <a:pt x="1056084" y="670637"/>
                  </a:lnTo>
                  <a:lnTo>
                    <a:pt x="1035362" y="615335"/>
                  </a:lnTo>
                  <a:lnTo>
                    <a:pt x="1014639" y="560032"/>
                  </a:lnTo>
                  <a:lnTo>
                    <a:pt x="993916" y="504729"/>
                  </a:lnTo>
                  <a:lnTo>
                    <a:pt x="973194" y="449427"/>
                  </a:lnTo>
                  <a:lnTo>
                    <a:pt x="952471" y="394124"/>
                  </a:lnTo>
                  <a:lnTo>
                    <a:pt x="931748" y="338822"/>
                  </a:lnTo>
                  <a:lnTo>
                    <a:pt x="911025" y="283519"/>
                  </a:lnTo>
                  <a:lnTo>
                    <a:pt x="890303" y="228217"/>
                  </a:lnTo>
                  <a:lnTo>
                    <a:pt x="869580" y="172914"/>
                  </a:lnTo>
                  <a:lnTo>
                    <a:pt x="848857" y="117611"/>
                  </a:lnTo>
                  <a:lnTo>
                    <a:pt x="828135" y="62309"/>
                  </a:lnTo>
                  <a:lnTo>
                    <a:pt x="807412" y="7006"/>
                  </a:lnTo>
                  <a:lnTo>
                    <a:pt x="744064" y="25392"/>
                  </a:lnTo>
                  <a:lnTo>
                    <a:pt x="678662" y="33966"/>
                  </a:lnTo>
                  <a:lnTo>
                    <a:pt x="612715" y="32532"/>
                  </a:lnTo>
                  <a:lnTo>
                    <a:pt x="547748" y="21122"/>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112289" y="4234134"/>
              <a:ext cx="1085045" cy="1253446"/>
            </a:xfrm>
            <a:custGeom>
              <a:avLst/>
              <a:pathLst>
                <a:path w="1085045" h="1253446">
                  <a:moveTo>
                    <a:pt x="929545" y="0"/>
                  </a:moveTo>
                  <a:lnTo>
                    <a:pt x="885281" y="39096"/>
                  </a:lnTo>
                  <a:lnTo>
                    <a:pt x="841017" y="78192"/>
                  </a:lnTo>
                  <a:lnTo>
                    <a:pt x="796753" y="117288"/>
                  </a:lnTo>
                  <a:lnTo>
                    <a:pt x="752489" y="156384"/>
                  </a:lnTo>
                  <a:lnTo>
                    <a:pt x="708225" y="195480"/>
                  </a:lnTo>
                  <a:lnTo>
                    <a:pt x="663961" y="234576"/>
                  </a:lnTo>
                  <a:lnTo>
                    <a:pt x="619697" y="273672"/>
                  </a:lnTo>
                  <a:lnTo>
                    <a:pt x="575432" y="312768"/>
                  </a:lnTo>
                  <a:lnTo>
                    <a:pt x="531168" y="351864"/>
                  </a:lnTo>
                  <a:lnTo>
                    <a:pt x="486904" y="390960"/>
                  </a:lnTo>
                  <a:lnTo>
                    <a:pt x="442640" y="430056"/>
                  </a:lnTo>
                  <a:lnTo>
                    <a:pt x="398376" y="469152"/>
                  </a:lnTo>
                  <a:lnTo>
                    <a:pt x="354112" y="508248"/>
                  </a:lnTo>
                  <a:lnTo>
                    <a:pt x="309848" y="547344"/>
                  </a:lnTo>
                  <a:lnTo>
                    <a:pt x="265584" y="586440"/>
                  </a:lnTo>
                  <a:lnTo>
                    <a:pt x="221320" y="625536"/>
                  </a:lnTo>
                  <a:lnTo>
                    <a:pt x="177056" y="664632"/>
                  </a:lnTo>
                  <a:lnTo>
                    <a:pt x="132792" y="703728"/>
                  </a:lnTo>
                  <a:lnTo>
                    <a:pt x="88528" y="742824"/>
                  </a:lnTo>
                  <a:lnTo>
                    <a:pt x="44264" y="781920"/>
                  </a:lnTo>
                  <a:lnTo>
                    <a:pt x="0" y="821016"/>
                  </a:lnTo>
                  <a:lnTo>
                    <a:pt x="38694" y="863342"/>
                  </a:lnTo>
                  <a:lnTo>
                    <a:pt x="78816" y="904318"/>
                  </a:lnTo>
                  <a:lnTo>
                    <a:pt x="120318" y="943897"/>
                  </a:lnTo>
                  <a:lnTo>
                    <a:pt x="163150" y="982030"/>
                  </a:lnTo>
                  <a:lnTo>
                    <a:pt x="207264" y="1018675"/>
                  </a:lnTo>
                  <a:lnTo>
                    <a:pt x="252607" y="1053787"/>
                  </a:lnTo>
                  <a:lnTo>
                    <a:pt x="299125" y="1087325"/>
                  </a:lnTo>
                  <a:lnTo>
                    <a:pt x="346765" y="1119251"/>
                  </a:lnTo>
                  <a:lnTo>
                    <a:pt x="395470" y="1149527"/>
                  </a:lnTo>
                  <a:lnTo>
                    <a:pt x="445184" y="1178117"/>
                  </a:lnTo>
                  <a:lnTo>
                    <a:pt x="495847" y="1204987"/>
                  </a:lnTo>
                  <a:lnTo>
                    <a:pt x="547401" y="1230107"/>
                  </a:lnTo>
                  <a:lnTo>
                    <a:pt x="599786" y="1253446"/>
                  </a:lnTo>
                  <a:lnTo>
                    <a:pt x="622893" y="1199097"/>
                  </a:lnTo>
                  <a:lnTo>
                    <a:pt x="646001" y="1144748"/>
                  </a:lnTo>
                  <a:lnTo>
                    <a:pt x="669108" y="1090398"/>
                  </a:lnTo>
                  <a:lnTo>
                    <a:pt x="692216" y="1036049"/>
                  </a:lnTo>
                  <a:lnTo>
                    <a:pt x="715324" y="981700"/>
                  </a:lnTo>
                  <a:lnTo>
                    <a:pt x="738431" y="927350"/>
                  </a:lnTo>
                  <a:lnTo>
                    <a:pt x="761539" y="873001"/>
                  </a:lnTo>
                  <a:lnTo>
                    <a:pt x="784646" y="818652"/>
                  </a:lnTo>
                  <a:lnTo>
                    <a:pt x="807754" y="764303"/>
                  </a:lnTo>
                  <a:lnTo>
                    <a:pt x="830862" y="709953"/>
                  </a:lnTo>
                  <a:lnTo>
                    <a:pt x="853969" y="655604"/>
                  </a:lnTo>
                  <a:lnTo>
                    <a:pt x="877077" y="601255"/>
                  </a:lnTo>
                  <a:lnTo>
                    <a:pt x="900184" y="546905"/>
                  </a:lnTo>
                  <a:lnTo>
                    <a:pt x="923292" y="492556"/>
                  </a:lnTo>
                  <a:lnTo>
                    <a:pt x="946400" y="438207"/>
                  </a:lnTo>
                  <a:lnTo>
                    <a:pt x="969507" y="383858"/>
                  </a:lnTo>
                  <a:lnTo>
                    <a:pt x="992615" y="329508"/>
                  </a:lnTo>
                  <a:lnTo>
                    <a:pt x="1015722" y="275159"/>
                  </a:lnTo>
                  <a:lnTo>
                    <a:pt x="1038830" y="220810"/>
                  </a:lnTo>
                  <a:lnTo>
                    <a:pt x="1061938" y="166460"/>
                  </a:lnTo>
                  <a:lnTo>
                    <a:pt x="1085045" y="112111"/>
                  </a:lnTo>
                  <a:lnTo>
                    <a:pt x="1027836" y="82601"/>
                  </a:lnTo>
                  <a:lnTo>
                    <a:pt x="975619" y="44954"/>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97144" y="4097558"/>
              <a:ext cx="1244689" cy="957592"/>
            </a:xfrm>
            <a:custGeom>
              <a:avLst/>
              <a:pathLst>
                <a:path w="1244689" h="957592">
                  <a:moveTo>
                    <a:pt x="1162985" y="0"/>
                  </a:moveTo>
                  <a:lnTo>
                    <a:pt x="1107605" y="20514"/>
                  </a:lnTo>
                  <a:lnTo>
                    <a:pt x="1052225" y="41028"/>
                  </a:lnTo>
                  <a:lnTo>
                    <a:pt x="996845" y="61542"/>
                  </a:lnTo>
                  <a:lnTo>
                    <a:pt x="941464" y="82056"/>
                  </a:lnTo>
                  <a:lnTo>
                    <a:pt x="886084" y="102570"/>
                  </a:lnTo>
                  <a:lnTo>
                    <a:pt x="830704" y="123084"/>
                  </a:lnTo>
                  <a:lnTo>
                    <a:pt x="775323" y="143599"/>
                  </a:lnTo>
                  <a:lnTo>
                    <a:pt x="719943" y="164113"/>
                  </a:lnTo>
                  <a:lnTo>
                    <a:pt x="664563" y="184627"/>
                  </a:lnTo>
                  <a:lnTo>
                    <a:pt x="609183" y="205141"/>
                  </a:lnTo>
                  <a:lnTo>
                    <a:pt x="553802" y="225655"/>
                  </a:lnTo>
                  <a:lnTo>
                    <a:pt x="498422" y="246169"/>
                  </a:lnTo>
                  <a:lnTo>
                    <a:pt x="443042" y="266684"/>
                  </a:lnTo>
                  <a:lnTo>
                    <a:pt x="387661" y="287198"/>
                  </a:lnTo>
                  <a:lnTo>
                    <a:pt x="332281" y="307712"/>
                  </a:lnTo>
                  <a:lnTo>
                    <a:pt x="276901" y="328226"/>
                  </a:lnTo>
                  <a:lnTo>
                    <a:pt x="221521" y="348740"/>
                  </a:lnTo>
                  <a:lnTo>
                    <a:pt x="166140" y="369254"/>
                  </a:lnTo>
                  <a:lnTo>
                    <a:pt x="110760" y="389769"/>
                  </a:lnTo>
                  <a:lnTo>
                    <a:pt x="55380" y="410283"/>
                  </a:lnTo>
                  <a:lnTo>
                    <a:pt x="0" y="430797"/>
                  </a:lnTo>
                  <a:lnTo>
                    <a:pt x="22506" y="488280"/>
                  </a:lnTo>
                  <a:lnTo>
                    <a:pt x="47117" y="544894"/>
                  </a:lnTo>
                  <a:lnTo>
                    <a:pt x="73797" y="600563"/>
                  </a:lnTo>
                  <a:lnTo>
                    <a:pt x="102512" y="655210"/>
                  </a:lnTo>
                  <a:lnTo>
                    <a:pt x="133222" y="708761"/>
                  </a:lnTo>
                  <a:lnTo>
                    <a:pt x="165885" y="761144"/>
                  </a:lnTo>
                  <a:lnTo>
                    <a:pt x="200457" y="812287"/>
                  </a:lnTo>
                  <a:lnTo>
                    <a:pt x="236891" y="862121"/>
                  </a:lnTo>
                  <a:lnTo>
                    <a:pt x="275137" y="910578"/>
                  </a:lnTo>
                  <a:lnTo>
                    <a:pt x="315144" y="957592"/>
                  </a:lnTo>
                  <a:lnTo>
                    <a:pt x="359408" y="918496"/>
                  </a:lnTo>
                  <a:lnTo>
                    <a:pt x="403672" y="879400"/>
                  </a:lnTo>
                  <a:lnTo>
                    <a:pt x="447936" y="840304"/>
                  </a:lnTo>
                  <a:lnTo>
                    <a:pt x="492200" y="801208"/>
                  </a:lnTo>
                  <a:lnTo>
                    <a:pt x="536464" y="762112"/>
                  </a:lnTo>
                  <a:lnTo>
                    <a:pt x="580728" y="723016"/>
                  </a:lnTo>
                  <a:lnTo>
                    <a:pt x="624992" y="683920"/>
                  </a:lnTo>
                  <a:lnTo>
                    <a:pt x="669257" y="644824"/>
                  </a:lnTo>
                  <a:lnTo>
                    <a:pt x="713521" y="605728"/>
                  </a:lnTo>
                  <a:lnTo>
                    <a:pt x="757785" y="566632"/>
                  </a:lnTo>
                  <a:lnTo>
                    <a:pt x="802049" y="527536"/>
                  </a:lnTo>
                  <a:lnTo>
                    <a:pt x="846313" y="488440"/>
                  </a:lnTo>
                  <a:lnTo>
                    <a:pt x="890577" y="449344"/>
                  </a:lnTo>
                  <a:lnTo>
                    <a:pt x="934841" y="410248"/>
                  </a:lnTo>
                  <a:lnTo>
                    <a:pt x="979105" y="371152"/>
                  </a:lnTo>
                  <a:lnTo>
                    <a:pt x="1023369" y="332056"/>
                  </a:lnTo>
                  <a:lnTo>
                    <a:pt x="1067633" y="292960"/>
                  </a:lnTo>
                  <a:lnTo>
                    <a:pt x="1111897" y="253864"/>
                  </a:lnTo>
                  <a:lnTo>
                    <a:pt x="1156161" y="214768"/>
                  </a:lnTo>
                  <a:lnTo>
                    <a:pt x="1200425" y="175672"/>
                  </a:lnTo>
                  <a:lnTo>
                    <a:pt x="1244689" y="136576"/>
                  </a:lnTo>
                  <a:lnTo>
                    <a:pt x="1197525" y="72064"/>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693041" y="3924356"/>
              <a:ext cx="1267089" cy="603999"/>
            </a:xfrm>
            <a:custGeom>
              <a:avLst/>
              <a:pathLst>
                <a:path w="1267089" h="603999">
                  <a:moveTo>
                    <a:pt x="1240099" y="16609"/>
                  </a:moveTo>
                  <a:lnTo>
                    <a:pt x="1181047" y="15818"/>
                  </a:lnTo>
                  <a:lnTo>
                    <a:pt x="1121994" y="15027"/>
                  </a:lnTo>
                  <a:lnTo>
                    <a:pt x="1062942" y="14236"/>
                  </a:lnTo>
                  <a:lnTo>
                    <a:pt x="1003890" y="13445"/>
                  </a:lnTo>
                  <a:lnTo>
                    <a:pt x="944837" y="12654"/>
                  </a:lnTo>
                  <a:lnTo>
                    <a:pt x="885785" y="11863"/>
                  </a:lnTo>
                  <a:lnTo>
                    <a:pt x="826732" y="11072"/>
                  </a:lnTo>
                  <a:lnTo>
                    <a:pt x="767680" y="10281"/>
                  </a:lnTo>
                  <a:lnTo>
                    <a:pt x="708628" y="9490"/>
                  </a:lnTo>
                  <a:lnTo>
                    <a:pt x="649575" y="8700"/>
                  </a:lnTo>
                  <a:lnTo>
                    <a:pt x="590523" y="7909"/>
                  </a:lnTo>
                  <a:lnTo>
                    <a:pt x="531471" y="7118"/>
                  </a:lnTo>
                  <a:lnTo>
                    <a:pt x="472418" y="6327"/>
                  </a:lnTo>
                  <a:lnTo>
                    <a:pt x="413366" y="5536"/>
                  </a:lnTo>
                  <a:lnTo>
                    <a:pt x="354314" y="4745"/>
                  </a:lnTo>
                  <a:lnTo>
                    <a:pt x="295261" y="3954"/>
                  </a:lnTo>
                  <a:lnTo>
                    <a:pt x="236209" y="3163"/>
                  </a:lnTo>
                  <a:lnTo>
                    <a:pt x="177157" y="2372"/>
                  </a:lnTo>
                  <a:lnTo>
                    <a:pt x="118104" y="1581"/>
                  </a:lnTo>
                  <a:lnTo>
                    <a:pt x="59052" y="790"/>
                  </a:lnTo>
                  <a:lnTo>
                    <a:pt x="0" y="0"/>
                  </a:lnTo>
                  <a:lnTo>
                    <a:pt x="309" y="61633"/>
                  </a:lnTo>
                  <a:lnTo>
                    <a:pt x="2886" y="123214"/>
                  </a:lnTo>
                  <a:lnTo>
                    <a:pt x="7728" y="184658"/>
                  </a:lnTo>
                  <a:lnTo>
                    <a:pt x="14829" y="245882"/>
                  </a:lnTo>
                  <a:lnTo>
                    <a:pt x="24178" y="306803"/>
                  </a:lnTo>
                  <a:lnTo>
                    <a:pt x="35762" y="367339"/>
                  </a:lnTo>
                  <a:lnTo>
                    <a:pt x="49568" y="427408"/>
                  </a:lnTo>
                  <a:lnTo>
                    <a:pt x="65574" y="486927"/>
                  </a:lnTo>
                  <a:lnTo>
                    <a:pt x="83761" y="545818"/>
                  </a:lnTo>
                  <a:lnTo>
                    <a:pt x="104103" y="603999"/>
                  </a:lnTo>
                  <a:lnTo>
                    <a:pt x="159483" y="583484"/>
                  </a:lnTo>
                  <a:lnTo>
                    <a:pt x="214863" y="562970"/>
                  </a:lnTo>
                  <a:lnTo>
                    <a:pt x="270244" y="542456"/>
                  </a:lnTo>
                  <a:lnTo>
                    <a:pt x="325624" y="521942"/>
                  </a:lnTo>
                  <a:lnTo>
                    <a:pt x="381004" y="501428"/>
                  </a:lnTo>
                  <a:lnTo>
                    <a:pt x="436385" y="480914"/>
                  </a:lnTo>
                  <a:lnTo>
                    <a:pt x="491765" y="460399"/>
                  </a:lnTo>
                  <a:lnTo>
                    <a:pt x="547145" y="439885"/>
                  </a:lnTo>
                  <a:lnTo>
                    <a:pt x="602525" y="419371"/>
                  </a:lnTo>
                  <a:lnTo>
                    <a:pt x="657906" y="398857"/>
                  </a:lnTo>
                  <a:lnTo>
                    <a:pt x="713286" y="378343"/>
                  </a:lnTo>
                  <a:lnTo>
                    <a:pt x="768666" y="357829"/>
                  </a:lnTo>
                  <a:lnTo>
                    <a:pt x="824047" y="337314"/>
                  </a:lnTo>
                  <a:lnTo>
                    <a:pt x="879427" y="316800"/>
                  </a:lnTo>
                  <a:lnTo>
                    <a:pt x="934807" y="296286"/>
                  </a:lnTo>
                  <a:lnTo>
                    <a:pt x="990187" y="275772"/>
                  </a:lnTo>
                  <a:lnTo>
                    <a:pt x="1045568" y="255258"/>
                  </a:lnTo>
                  <a:lnTo>
                    <a:pt x="1100948" y="234744"/>
                  </a:lnTo>
                  <a:lnTo>
                    <a:pt x="1156328" y="214229"/>
                  </a:lnTo>
                  <a:lnTo>
                    <a:pt x="1211708" y="193715"/>
                  </a:lnTo>
                  <a:lnTo>
                    <a:pt x="1267089" y="173201"/>
                  </a:lnTo>
                  <a:lnTo>
                    <a:pt x="1246367" y="96150"/>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693041" y="3423849"/>
              <a:ext cx="1261775" cy="517116"/>
            </a:xfrm>
            <a:custGeom>
              <a:avLst/>
              <a:pathLst>
                <a:path w="1261775" h="517116">
                  <a:moveTo>
                    <a:pt x="1261775" y="387355"/>
                  </a:moveTo>
                  <a:lnTo>
                    <a:pt x="1205672" y="368909"/>
                  </a:lnTo>
                  <a:lnTo>
                    <a:pt x="1149569" y="350464"/>
                  </a:lnTo>
                  <a:lnTo>
                    <a:pt x="1093466" y="332018"/>
                  </a:lnTo>
                  <a:lnTo>
                    <a:pt x="1037362" y="313573"/>
                  </a:lnTo>
                  <a:lnTo>
                    <a:pt x="981259" y="295127"/>
                  </a:lnTo>
                  <a:lnTo>
                    <a:pt x="925156" y="276682"/>
                  </a:lnTo>
                  <a:lnTo>
                    <a:pt x="869053" y="258236"/>
                  </a:lnTo>
                  <a:lnTo>
                    <a:pt x="812950" y="239791"/>
                  </a:lnTo>
                  <a:lnTo>
                    <a:pt x="756846" y="221345"/>
                  </a:lnTo>
                  <a:lnTo>
                    <a:pt x="700743" y="202900"/>
                  </a:lnTo>
                  <a:lnTo>
                    <a:pt x="644640" y="184454"/>
                  </a:lnTo>
                  <a:lnTo>
                    <a:pt x="588537" y="166009"/>
                  </a:lnTo>
                  <a:lnTo>
                    <a:pt x="532434" y="147563"/>
                  </a:lnTo>
                  <a:lnTo>
                    <a:pt x="476330" y="129118"/>
                  </a:lnTo>
                  <a:lnTo>
                    <a:pt x="420227" y="110672"/>
                  </a:lnTo>
                  <a:lnTo>
                    <a:pt x="364124" y="92227"/>
                  </a:lnTo>
                  <a:lnTo>
                    <a:pt x="308021" y="73781"/>
                  </a:lnTo>
                  <a:lnTo>
                    <a:pt x="251917" y="55336"/>
                  </a:lnTo>
                  <a:lnTo>
                    <a:pt x="195814" y="36890"/>
                  </a:lnTo>
                  <a:lnTo>
                    <a:pt x="139711" y="18445"/>
                  </a:lnTo>
                  <a:lnTo>
                    <a:pt x="83608" y="0"/>
                  </a:lnTo>
                  <a:lnTo>
                    <a:pt x="64875" y="60853"/>
                  </a:lnTo>
                  <a:lnTo>
                    <a:pt x="48469" y="122375"/>
                  </a:lnTo>
                  <a:lnTo>
                    <a:pt x="34415" y="184477"/>
                  </a:lnTo>
                  <a:lnTo>
                    <a:pt x="22732" y="247067"/>
                  </a:lnTo>
                  <a:lnTo>
                    <a:pt x="13437" y="310057"/>
                  </a:lnTo>
                  <a:lnTo>
                    <a:pt x="6544" y="373355"/>
                  </a:lnTo>
                  <a:lnTo>
                    <a:pt x="2063" y="436869"/>
                  </a:lnTo>
                  <a:lnTo>
                    <a:pt x="0" y="500507"/>
                  </a:lnTo>
                  <a:lnTo>
                    <a:pt x="59052" y="501298"/>
                  </a:lnTo>
                  <a:lnTo>
                    <a:pt x="118104" y="502089"/>
                  </a:lnTo>
                  <a:lnTo>
                    <a:pt x="177157" y="502880"/>
                  </a:lnTo>
                  <a:lnTo>
                    <a:pt x="236209" y="503671"/>
                  </a:lnTo>
                  <a:lnTo>
                    <a:pt x="295261" y="504462"/>
                  </a:lnTo>
                  <a:lnTo>
                    <a:pt x="354314" y="505252"/>
                  </a:lnTo>
                  <a:lnTo>
                    <a:pt x="413366" y="506043"/>
                  </a:lnTo>
                  <a:lnTo>
                    <a:pt x="472418" y="506834"/>
                  </a:lnTo>
                  <a:lnTo>
                    <a:pt x="531471" y="507625"/>
                  </a:lnTo>
                  <a:lnTo>
                    <a:pt x="590523" y="508416"/>
                  </a:lnTo>
                  <a:lnTo>
                    <a:pt x="649575" y="509207"/>
                  </a:lnTo>
                  <a:lnTo>
                    <a:pt x="708628" y="509998"/>
                  </a:lnTo>
                  <a:lnTo>
                    <a:pt x="767680" y="510789"/>
                  </a:lnTo>
                  <a:lnTo>
                    <a:pt x="826732" y="511580"/>
                  </a:lnTo>
                  <a:lnTo>
                    <a:pt x="885785" y="512371"/>
                  </a:lnTo>
                  <a:lnTo>
                    <a:pt x="944837" y="513162"/>
                  </a:lnTo>
                  <a:lnTo>
                    <a:pt x="1003890" y="513953"/>
                  </a:lnTo>
                  <a:lnTo>
                    <a:pt x="1062942" y="514743"/>
                  </a:lnTo>
                  <a:lnTo>
                    <a:pt x="1121994" y="515534"/>
                  </a:lnTo>
                  <a:lnTo>
                    <a:pt x="1181047" y="516325"/>
                  </a:lnTo>
                  <a:lnTo>
                    <a:pt x="1240099" y="517116"/>
                  </a:lnTo>
                  <a:lnTo>
                    <a:pt x="1245993" y="451410"/>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76649" y="2976908"/>
              <a:ext cx="1236698" cy="834296"/>
            </a:xfrm>
            <a:custGeom>
              <a:avLst/>
              <a:pathLst>
                <a:path w="1236698" h="834296">
                  <a:moveTo>
                    <a:pt x="1236698" y="718422"/>
                  </a:moveTo>
                  <a:lnTo>
                    <a:pt x="1188558" y="684212"/>
                  </a:lnTo>
                  <a:lnTo>
                    <a:pt x="1140418" y="650001"/>
                  </a:lnTo>
                  <a:lnTo>
                    <a:pt x="1092278" y="615791"/>
                  </a:lnTo>
                  <a:lnTo>
                    <a:pt x="1044139" y="581580"/>
                  </a:lnTo>
                  <a:lnTo>
                    <a:pt x="995999" y="547369"/>
                  </a:lnTo>
                  <a:lnTo>
                    <a:pt x="947859" y="513159"/>
                  </a:lnTo>
                  <a:lnTo>
                    <a:pt x="899719" y="478948"/>
                  </a:lnTo>
                  <a:lnTo>
                    <a:pt x="851579" y="444737"/>
                  </a:lnTo>
                  <a:lnTo>
                    <a:pt x="803440" y="410527"/>
                  </a:lnTo>
                  <a:lnTo>
                    <a:pt x="755300" y="376316"/>
                  </a:lnTo>
                  <a:lnTo>
                    <a:pt x="707160" y="342106"/>
                  </a:lnTo>
                  <a:lnTo>
                    <a:pt x="659020" y="307895"/>
                  </a:lnTo>
                  <a:lnTo>
                    <a:pt x="610880" y="273684"/>
                  </a:lnTo>
                  <a:lnTo>
                    <a:pt x="562741" y="239474"/>
                  </a:lnTo>
                  <a:lnTo>
                    <a:pt x="514601" y="205263"/>
                  </a:lnTo>
                  <a:lnTo>
                    <a:pt x="466461" y="171053"/>
                  </a:lnTo>
                  <a:lnTo>
                    <a:pt x="418321" y="136842"/>
                  </a:lnTo>
                  <a:lnTo>
                    <a:pt x="370181" y="102631"/>
                  </a:lnTo>
                  <a:lnTo>
                    <a:pt x="322042" y="68421"/>
                  </a:lnTo>
                  <a:lnTo>
                    <a:pt x="273902" y="34210"/>
                  </a:lnTo>
                  <a:lnTo>
                    <a:pt x="225762" y="0"/>
                  </a:lnTo>
                  <a:lnTo>
                    <a:pt x="190338" y="51882"/>
                  </a:lnTo>
                  <a:lnTo>
                    <a:pt x="156885" y="105057"/>
                  </a:lnTo>
                  <a:lnTo>
                    <a:pt x="125450" y="159449"/>
                  </a:lnTo>
                  <a:lnTo>
                    <a:pt x="96078" y="214982"/>
                  </a:lnTo>
                  <a:lnTo>
                    <a:pt x="68810" y="271579"/>
                  </a:lnTo>
                  <a:lnTo>
                    <a:pt x="43685" y="329158"/>
                  </a:lnTo>
                  <a:lnTo>
                    <a:pt x="20737" y="387639"/>
                  </a:lnTo>
                  <a:lnTo>
                    <a:pt x="0" y="446940"/>
                  </a:lnTo>
                  <a:lnTo>
                    <a:pt x="56103" y="465386"/>
                  </a:lnTo>
                  <a:lnTo>
                    <a:pt x="112206" y="483831"/>
                  </a:lnTo>
                  <a:lnTo>
                    <a:pt x="168309" y="502277"/>
                  </a:lnTo>
                  <a:lnTo>
                    <a:pt x="224412" y="520722"/>
                  </a:lnTo>
                  <a:lnTo>
                    <a:pt x="280516" y="539168"/>
                  </a:lnTo>
                  <a:lnTo>
                    <a:pt x="336619" y="557613"/>
                  </a:lnTo>
                  <a:lnTo>
                    <a:pt x="392722" y="576059"/>
                  </a:lnTo>
                  <a:lnTo>
                    <a:pt x="448825" y="594504"/>
                  </a:lnTo>
                  <a:lnTo>
                    <a:pt x="504928" y="612950"/>
                  </a:lnTo>
                  <a:lnTo>
                    <a:pt x="561032" y="631395"/>
                  </a:lnTo>
                  <a:lnTo>
                    <a:pt x="617135" y="649841"/>
                  </a:lnTo>
                  <a:lnTo>
                    <a:pt x="673238" y="668286"/>
                  </a:lnTo>
                  <a:lnTo>
                    <a:pt x="729341" y="686732"/>
                  </a:lnTo>
                  <a:lnTo>
                    <a:pt x="785444" y="705177"/>
                  </a:lnTo>
                  <a:lnTo>
                    <a:pt x="841548" y="723623"/>
                  </a:lnTo>
                  <a:lnTo>
                    <a:pt x="897651" y="742068"/>
                  </a:lnTo>
                  <a:lnTo>
                    <a:pt x="953754" y="760514"/>
                  </a:lnTo>
                  <a:lnTo>
                    <a:pt x="1009857" y="778959"/>
                  </a:lnTo>
                  <a:lnTo>
                    <a:pt x="1065960" y="797405"/>
                  </a:lnTo>
                  <a:lnTo>
                    <a:pt x="1122064" y="815850"/>
                  </a:lnTo>
                  <a:lnTo>
                    <a:pt x="1178167" y="834296"/>
                  </a:lnTo>
                  <a:lnTo>
                    <a:pt x="1203076" y="774159"/>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1002412" y="2707325"/>
              <a:ext cx="1072940" cy="988005"/>
            </a:xfrm>
            <a:custGeom>
              <a:avLst/>
              <a:pathLst>
                <a:path w="1072940" h="988005">
                  <a:moveTo>
                    <a:pt x="1072940" y="918113"/>
                  </a:moveTo>
                  <a:lnTo>
                    <a:pt x="1033236" y="874393"/>
                  </a:lnTo>
                  <a:lnTo>
                    <a:pt x="993532" y="830674"/>
                  </a:lnTo>
                  <a:lnTo>
                    <a:pt x="953828" y="786954"/>
                  </a:lnTo>
                  <a:lnTo>
                    <a:pt x="914124" y="743234"/>
                  </a:lnTo>
                  <a:lnTo>
                    <a:pt x="874420" y="699515"/>
                  </a:lnTo>
                  <a:lnTo>
                    <a:pt x="834717" y="655795"/>
                  </a:lnTo>
                  <a:lnTo>
                    <a:pt x="795013" y="612075"/>
                  </a:lnTo>
                  <a:lnTo>
                    <a:pt x="755309" y="568356"/>
                  </a:lnTo>
                  <a:lnTo>
                    <a:pt x="715605" y="524636"/>
                  </a:lnTo>
                  <a:lnTo>
                    <a:pt x="675901" y="480916"/>
                  </a:lnTo>
                  <a:lnTo>
                    <a:pt x="636197" y="437196"/>
                  </a:lnTo>
                  <a:lnTo>
                    <a:pt x="596494" y="393477"/>
                  </a:lnTo>
                  <a:lnTo>
                    <a:pt x="556790" y="349757"/>
                  </a:lnTo>
                  <a:lnTo>
                    <a:pt x="517086" y="306037"/>
                  </a:lnTo>
                  <a:lnTo>
                    <a:pt x="477382" y="262318"/>
                  </a:lnTo>
                  <a:lnTo>
                    <a:pt x="437678" y="218598"/>
                  </a:lnTo>
                  <a:lnTo>
                    <a:pt x="397974" y="174878"/>
                  </a:lnTo>
                  <a:lnTo>
                    <a:pt x="358271" y="131159"/>
                  </a:lnTo>
                  <a:lnTo>
                    <a:pt x="318567" y="87439"/>
                  </a:lnTo>
                  <a:lnTo>
                    <a:pt x="278863" y="43719"/>
                  </a:lnTo>
                  <a:lnTo>
                    <a:pt x="239159" y="0"/>
                  </a:lnTo>
                  <a:lnTo>
                    <a:pt x="195345" y="41249"/>
                  </a:lnTo>
                  <a:lnTo>
                    <a:pt x="153043" y="84047"/>
                  </a:lnTo>
                  <a:lnTo>
                    <a:pt x="112305" y="128337"/>
                  </a:lnTo>
                  <a:lnTo>
                    <a:pt x="73185" y="174063"/>
                  </a:lnTo>
                  <a:lnTo>
                    <a:pt x="35734" y="221165"/>
                  </a:lnTo>
                  <a:lnTo>
                    <a:pt x="0" y="269582"/>
                  </a:lnTo>
                  <a:lnTo>
                    <a:pt x="48139" y="303793"/>
                  </a:lnTo>
                  <a:lnTo>
                    <a:pt x="96279" y="338003"/>
                  </a:lnTo>
                  <a:lnTo>
                    <a:pt x="144419" y="372214"/>
                  </a:lnTo>
                  <a:lnTo>
                    <a:pt x="192559" y="406424"/>
                  </a:lnTo>
                  <a:lnTo>
                    <a:pt x="240699" y="440635"/>
                  </a:lnTo>
                  <a:lnTo>
                    <a:pt x="288838" y="474846"/>
                  </a:lnTo>
                  <a:lnTo>
                    <a:pt x="336978" y="509056"/>
                  </a:lnTo>
                  <a:lnTo>
                    <a:pt x="385118" y="543267"/>
                  </a:lnTo>
                  <a:lnTo>
                    <a:pt x="433258" y="577477"/>
                  </a:lnTo>
                  <a:lnTo>
                    <a:pt x="481398" y="611688"/>
                  </a:lnTo>
                  <a:lnTo>
                    <a:pt x="529537" y="645899"/>
                  </a:lnTo>
                  <a:lnTo>
                    <a:pt x="577677" y="680109"/>
                  </a:lnTo>
                  <a:lnTo>
                    <a:pt x="625817" y="714320"/>
                  </a:lnTo>
                  <a:lnTo>
                    <a:pt x="673957" y="748531"/>
                  </a:lnTo>
                  <a:lnTo>
                    <a:pt x="722097" y="782741"/>
                  </a:lnTo>
                  <a:lnTo>
                    <a:pt x="770236" y="816952"/>
                  </a:lnTo>
                  <a:lnTo>
                    <a:pt x="818376" y="851162"/>
                  </a:lnTo>
                  <a:lnTo>
                    <a:pt x="866516" y="885373"/>
                  </a:lnTo>
                  <a:lnTo>
                    <a:pt x="914656" y="919584"/>
                  </a:lnTo>
                  <a:lnTo>
                    <a:pt x="962796" y="953794"/>
                  </a:lnTo>
                  <a:lnTo>
                    <a:pt x="1010935" y="988005"/>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241571" y="2513400"/>
              <a:ext cx="901280" cy="1112038"/>
            </a:xfrm>
            <a:custGeom>
              <a:avLst/>
              <a:pathLst>
                <a:path w="901280" h="1112038">
                  <a:moveTo>
                    <a:pt x="901280" y="1061762"/>
                  </a:moveTo>
                  <a:lnTo>
                    <a:pt x="870760" y="1011201"/>
                  </a:lnTo>
                  <a:lnTo>
                    <a:pt x="840239" y="960641"/>
                  </a:lnTo>
                  <a:lnTo>
                    <a:pt x="809719" y="910081"/>
                  </a:lnTo>
                  <a:lnTo>
                    <a:pt x="779199" y="859521"/>
                  </a:lnTo>
                  <a:lnTo>
                    <a:pt x="748679" y="808961"/>
                  </a:lnTo>
                  <a:lnTo>
                    <a:pt x="718159" y="758401"/>
                  </a:lnTo>
                  <a:lnTo>
                    <a:pt x="687638" y="707841"/>
                  </a:lnTo>
                  <a:lnTo>
                    <a:pt x="657118" y="657281"/>
                  </a:lnTo>
                  <a:lnTo>
                    <a:pt x="626598" y="606721"/>
                  </a:lnTo>
                  <a:lnTo>
                    <a:pt x="596078" y="556161"/>
                  </a:lnTo>
                  <a:lnTo>
                    <a:pt x="565558" y="505600"/>
                  </a:lnTo>
                  <a:lnTo>
                    <a:pt x="535037" y="455040"/>
                  </a:lnTo>
                  <a:lnTo>
                    <a:pt x="504517" y="404480"/>
                  </a:lnTo>
                  <a:lnTo>
                    <a:pt x="473997" y="353920"/>
                  </a:lnTo>
                  <a:lnTo>
                    <a:pt x="443477" y="303360"/>
                  </a:lnTo>
                  <a:lnTo>
                    <a:pt x="412956" y="252800"/>
                  </a:lnTo>
                  <a:lnTo>
                    <a:pt x="382436" y="202240"/>
                  </a:lnTo>
                  <a:lnTo>
                    <a:pt x="351916" y="151680"/>
                  </a:lnTo>
                  <a:lnTo>
                    <a:pt x="321396" y="101120"/>
                  </a:lnTo>
                  <a:lnTo>
                    <a:pt x="290876" y="50560"/>
                  </a:lnTo>
                  <a:lnTo>
                    <a:pt x="260355" y="0"/>
                  </a:lnTo>
                  <a:lnTo>
                    <a:pt x="205348" y="34679"/>
                  </a:lnTo>
                  <a:lnTo>
                    <a:pt x="151730" y="71468"/>
                  </a:lnTo>
                  <a:lnTo>
                    <a:pt x="99580" y="110312"/>
                  </a:lnTo>
                  <a:lnTo>
                    <a:pt x="48978" y="151151"/>
                  </a:lnTo>
                  <a:lnTo>
                    <a:pt x="0" y="193925"/>
                  </a:lnTo>
                  <a:lnTo>
                    <a:pt x="39703" y="237645"/>
                  </a:lnTo>
                  <a:lnTo>
                    <a:pt x="79407" y="281364"/>
                  </a:lnTo>
                  <a:lnTo>
                    <a:pt x="119111" y="325084"/>
                  </a:lnTo>
                  <a:lnTo>
                    <a:pt x="158815" y="368804"/>
                  </a:lnTo>
                  <a:lnTo>
                    <a:pt x="198519" y="412523"/>
                  </a:lnTo>
                  <a:lnTo>
                    <a:pt x="238223" y="456243"/>
                  </a:lnTo>
                  <a:lnTo>
                    <a:pt x="277926" y="499963"/>
                  </a:lnTo>
                  <a:lnTo>
                    <a:pt x="317630" y="543682"/>
                  </a:lnTo>
                  <a:lnTo>
                    <a:pt x="357334" y="587402"/>
                  </a:lnTo>
                  <a:lnTo>
                    <a:pt x="397038" y="631122"/>
                  </a:lnTo>
                  <a:lnTo>
                    <a:pt x="436742" y="674842"/>
                  </a:lnTo>
                  <a:lnTo>
                    <a:pt x="476446" y="718561"/>
                  </a:lnTo>
                  <a:lnTo>
                    <a:pt x="516149" y="762281"/>
                  </a:lnTo>
                  <a:lnTo>
                    <a:pt x="555853" y="806001"/>
                  </a:lnTo>
                  <a:lnTo>
                    <a:pt x="595557" y="849720"/>
                  </a:lnTo>
                  <a:lnTo>
                    <a:pt x="635261" y="893440"/>
                  </a:lnTo>
                  <a:lnTo>
                    <a:pt x="674965" y="937160"/>
                  </a:lnTo>
                  <a:lnTo>
                    <a:pt x="714669" y="980879"/>
                  </a:lnTo>
                  <a:lnTo>
                    <a:pt x="754372" y="1024599"/>
                  </a:lnTo>
                  <a:lnTo>
                    <a:pt x="794076" y="1068319"/>
                  </a:lnTo>
                  <a:lnTo>
                    <a:pt x="833780" y="1112038"/>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501927" y="2423737"/>
              <a:ext cx="684960" cy="1151424"/>
            </a:xfrm>
            <a:custGeom>
              <a:avLst/>
              <a:pathLst>
                <a:path w="684960" h="1151424">
                  <a:moveTo>
                    <a:pt x="684960" y="1128178"/>
                  </a:moveTo>
                  <a:lnTo>
                    <a:pt x="660431" y="1074456"/>
                  </a:lnTo>
                  <a:lnTo>
                    <a:pt x="635902" y="1020733"/>
                  </a:lnTo>
                  <a:lnTo>
                    <a:pt x="611373" y="967010"/>
                  </a:lnTo>
                  <a:lnTo>
                    <a:pt x="586844" y="913287"/>
                  </a:lnTo>
                  <a:lnTo>
                    <a:pt x="562315" y="859564"/>
                  </a:lnTo>
                  <a:lnTo>
                    <a:pt x="537787" y="805842"/>
                  </a:lnTo>
                  <a:lnTo>
                    <a:pt x="513258" y="752119"/>
                  </a:lnTo>
                  <a:lnTo>
                    <a:pt x="488729" y="698396"/>
                  </a:lnTo>
                  <a:lnTo>
                    <a:pt x="464200" y="644673"/>
                  </a:lnTo>
                  <a:lnTo>
                    <a:pt x="439671" y="590950"/>
                  </a:lnTo>
                  <a:lnTo>
                    <a:pt x="415142" y="537228"/>
                  </a:lnTo>
                  <a:lnTo>
                    <a:pt x="390613" y="483505"/>
                  </a:lnTo>
                  <a:lnTo>
                    <a:pt x="366084" y="429782"/>
                  </a:lnTo>
                  <a:lnTo>
                    <a:pt x="341555" y="376059"/>
                  </a:lnTo>
                  <a:lnTo>
                    <a:pt x="317026" y="322336"/>
                  </a:lnTo>
                  <a:lnTo>
                    <a:pt x="292498" y="268614"/>
                  </a:lnTo>
                  <a:lnTo>
                    <a:pt x="267969" y="214891"/>
                  </a:lnTo>
                  <a:lnTo>
                    <a:pt x="243440" y="161168"/>
                  </a:lnTo>
                  <a:lnTo>
                    <a:pt x="218911" y="107445"/>
                  </a:lnTo>
                  <a:lnTo>
                    <a:pt x="194382" y="53722"/>
                  </a:lnTo>
                  <a:lnTo>
                    <a:pt x="169853" y="0"/>
                  </a:lnTo>
                  <a:lnTo>
                    <a:pt x="112105" y="27713"/>
                  </a:lnTo>
                  <a:lnTo>
                    <a:pt x="55460" y="57615"/>
                  </a:lnTo>
                  <a:lnTo>
                    <a:pt x="0" y="89662"/>
                  </a:lnTo>
                  <a:lnTo>
                    <a:pt x="30520" y="140222"/>
                  </a:lnTo>
                  <a:lnTo>
                    <a:pt x="61040" y="190782"/>
                  </a:lnTo>
                  <a:lnTo>
                    <a:pt x="91560" y="241342"/>
                  </a:lnTo>
                  <a:lnTo>
                    <a:pt x="122080" y="291903"/>
                  </a:lnTo>
                  <a:lnTo>
                    <a:pt x="152601" y="342463"/>
                  </a:lnTo>
                  <a:lnTo>
                    <a:pt x="183121" y="393023"/>
                  </a:lnTo>
                  <a:lnTo>
                    <a:pt x="213641" y="443583"/>
                  </a:lnTo>
                  <a:lnTo>
                    <a:pt x="244161" y="494143"/>
                  </a:lnTo>
                  <a:lnTo>
                    <a:pt x="274681" y="544703"/>
                  </a:lnTo>
                  <a:lnTo>
                    <a:pt x="305202" y="595263"/>
                  </a:lnTo>
                  <a:lnTo>
                    <a:pt x="335722" y="645823"/>
                  </a:lnTo>
                  <a:lnTo>
                    <a:pt x="366242" y="696383"/>
                  </a:lnTo>
                  <a:lnTo>
                    <a:pt x="396762" y="746943"/>
                  </a:lnTo>
                  <a:lnTo>
                    <a:pt x="427282" y="797504"/>
                  </a:lnTo>
                  <a:lnTo>
                    <a:pt x="457803" y="848064"/>
                  </a:lnTo>
                  <a:lnTo>
                    <a:pt x="488323" y="898624"/>
                  </a:lnTo>
                  <a:lnTo>
                    <a:pt x="518843" y="949184"/>
                  </a:lnTo>
                  <a:lnTo>
                    <a:pt x="549363" y="999744"/>
                  </a:lnTo>
                  <a:lnTo>
                    <a:pt x="579883" y="1050304"/>
                  </a:lnTo>
                  <a:lnTo>
                    <a:pt x="610404" y="1100864"/>
                  </a:lnTo>
                  <a:lnTo>
                    <a:pt x="640924" y="1151424"/>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671781" y="2361002"/>
              <a:ext cx="556130" cy="1190913"/>
            </a:xfrm>
            <a:custGeom>
              <a:avLst/>
              <a:pathLst>
                <a:path w="556130" h="1190913">
                  <a:moveTo>
                    <a:pt x="556130" y="1174648"/>
                  </a:moveTo>
                  <a:lnTo>
                    <a:pt x="537182" y="1118713"/>
                  </a:lnTo>
                  <a:lnTo>
                    <a:pt x="518235" y="1062777"/>
                  </a:lnTo>
                  <a:lnTo>
                    <a:pt x="499287" y="1006841"/>
                  </a:lnTo>
                  <a:lnTo>
                    <a:pt x="480340" y="950906"/>
                  </a:lnTo>
                  <a:lnTo>
                    <a:pt x="461392" y="894970"/>
                  </a:lnTo>
                  <a:lnTo>
                    <a:pt x="442445" y="839034"/>
                  </a:lnTo>
                  <a:lnTo>
                    <a:pt x="423497" y="783099"/>
                  </a:lnTo>
                  <a:lnTo>
                    <a:pt x="404550" y="727163"/>
                  </a:lnTo>
                  <a:lnTo>
                    <a:pt x="385602" y="671227"/>
                  </a:lnTo>
                  <a:lnTo>
                    <a:pt x="366655" y="615292"/>
                  </a:lnTo>
                  <a:lnTo>
                    <a:pt x="347707" y="559356"/>
                  </a:lnTo>
                  <a:lnTo>
                    <a:pt x="328760" y="503420"/>
                  </a:lnTo>
                  <a:lnTo>
                    <a:pt x="309812" y="447485"/>
                  </a:lnTo>
                  <a:lnTo>
                    <a:pt x="290865" y="391549"/>
                  </a:lnTo>
                  <a:lnTo>
                    <a:pt x="271917" y="335613"/>
                  </a:lnTo>
                  <a:lnTo>
                    <a:pt x="252970" y="279678"/>
                  </a:lnTo>
                  <a:lnTo>
                    <a:pt x="234022" y="223742"/>
                  </a:lnTo>
                  <a:lnTo>
                    <a:pt x="215075" y="167806"/>
                  </a:lnTo>
                  <a:lnTo>
                    <a:pt x="196127" y="111871"/>
                  </a:lnTo>
                  <a:lnTo>
                    <a:pt x="177180" y="55935"/>
                  </a:lnTo>
                  <a:lnTo>
                    <a:pt x="158232" y="0"/>
                  </a:lnTo>
                  <a:lnTo>
                    <a:pt x="104789" y="19119"/>
                  </a:lnTo>
                  <a:lnTo>
                    <a:pt x="52025" y="40038"/>
                  </a:lnTo>
                  <a:lnTo>
                    <a:pt x="0" y="62734"/>
                  </a:lnTo>
                  <a:lnTo>
                    <a:pt x="24528" y="116457"/>
                  </a:lnTo>
                  <a:lnTo>
                    <a:pt x="49057" y="170180"/>
                  </a:lnTo>
                  <a:lnTo>
                    <a:pt x="73586" y="223903"/>
                  </a:lnTo>
                  <a:lnTo>
                    <a:pt x="98115" y="277625"/>
                  </a:lnTo>
                  <a:lnTo>
                    <a:pt x="122644" y="331348"/>
                  </a:lnTo>
                  <a:lnTo>
                    <a:pt x="147173" y="385071"/>
                  </a:lnTo>
                  <a:lnTo>
                    <a:pt x="171702" y="438794"/>
                  </a:lnTo>
                  <a:lnTo>
                    <a:pt x="196231" y="492517"/>
                  </a:lnTo>
                  <a:lnTo>
                    <a:pt x="220760" y="546239"/>
                  </a:lnTo>
                  <a:lnTo>
                    <a:pt x="245289" y="599962"/>
                  </a:lnTo>
                  <a:lnTo>
                    <a:pt x="269817" y="653685"/>
                  </a:lnTo>
                  <a:lnTo>
                    <a:pt x="294346" y="707408"/>
                  </a:lnTo>
                  <a:lnTo>
                    <a:pt x="318875" y="761131"/>
                  </a:lnTo>
                  <a:lnTo>
                    <a:pt x="343404" y="814853"/>
                  </a:lnTo>
                  <a:lnTo>
                    <a:pt x="367933" y="868576"/>
                  </a:lnTo>
                  <a:lnTo>
                    <a:pt x="392462" y="922299"/>
                  </a:lnTo>
                  <a:lnTo>
                    <a:pt x="416991" y="976022"/>
                  </a:lnTo>
                  <a:lnTo>
                    <a:pt x="441520" y="1029745"/>
                  </a:lnTo>
                  <a:lnTo>
                    <a:pt x="466049" y="1083467"/>
                  </a:lnTo>
                  <a:lnTo>
                    <a:pt x="490578" y="1137190"/>
                  </a:lnTo>
                  <a:lnTo>
                    <a:pt x="515106" y="1190913"/>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830013" y="2317346"/>
              <a:ext cx="437362" cy="1218305"/>
            </a:xfrm>
            <a:custGeom>
              <a:avLst/>
              <a:pathLst>
                <a:path w="437362" h="1218305">
                  <a:moveTo>
                    <a:pt x="437362" y="1206987"/>
                  </a:moveTo>
                  <a:lnTo>
                    <a:pt x="423784" y="1149511"/>
                  </a:lnTo>
                  <a:lnTo>
                    <a:pt x="410206" y="1092035"/>
                  </a:lnTo>
                  <a:lnTo>
                    <a:pt x="396628" y="1034560"/>
                  </a:lnTo>
                  <a:lnTo>
                    <a:pt x="383050" y="977084"/>
                  </a:lnTo>
                  <a:lnTo>
                    <a:pt x="369472" y="919609"/>
                  </a:lnTo>
                  <a:lnTo>
                    <a:pt x="355894" y="862133"/>
                  </a:lnTo>
                  <a:lnTo>
                    <a:pt x="342316" y="804658"/>
                  </a:lnTo>
                  <a:lnTo>
                    <a:pt x="328737" y="747182"/>
                  </a:lnTo>
                  <a:lnTo>
                    <a:pt x="315159" y="689706"/>
                  </a:lnTo>
                  <a:lnTo>
                    <a:pt x="301581" y="632231"/>
                  </a:lnTo>
                  <a:lnTo>
                    <a:pt x="288003" y="574755"/>
                  </a:lnTo>
                  <a:lnTo>
                    <a:pt x="274425" y="517280"/>
                  </a:lnTo>
                  <a:lnTo>
                    <a:pt x="260847" y="459804"/>
                  </a:lnTo>
                  <a:lnTo>
                    <a:pt x="247269" y="402329"/>
                  </a:lnTo>
                  <a:lnTo>
                    <a:pt x="233691" y="344853"/>
                  </a:lnTo>
                  <a:lnTo>
                    <a:pt x="220113" y="287377"/>
                  </a:lnTo>
                  <a:lnTo>
                    <a:pt x="206535" y="229902"/>
                  </a:lnTo>
                  <a:lnTo>
                    <a:pt x="192957" y="172426"/>
                  </a:lnTo>
                  <a:lnTo>
                    <a:pt x="179378" y="114951"/>
                  </a:lnTo>
                  <a:lnTo>
                    <a:pt x="165800" y="57475"/>
                  </a:lnTo>
                  <a:lnTo>
                    <a:pt x="152222" y="0"/>
                  </a:lnTo>
                  <a:lnTo>
                    <a:pt x="75594" y="20027"/>
                  </a:lnTo>
                  <a:lnTo>
                    <a:pt x="0" y="43656"/>
                  </a:lnTo>
                  <a:lnTo>
                    <a:pt x="18947" y="99592"/>
                  </a:lnTo>
                  <a:lnTo>
                    <a:pt x="37894" y="155527"/>
                  </a:lnTo>
                  <a:lnTo>
                    <a:pt x="56842" y="211463"/>
                  </a:lnTo>
                  <a:lnTo>
                    <a:pt x="75789" y="267399"/>
                  </a:lnTo>
                  <a:lnTo>
                    <a:pt x="94737" y="323334"/>
                  </a:lnTo>
                  <a:lnTo>
                    <a:pt x="113684" y="379270"/>
                  </a:lnTo>
                  <a:lnTo>
                    <a:pt x="132632" y="435206"/>
                  </a:lnTo>
                  <a:lnTo>
                    <a:pt x="151579" y="491141"/>
                  </a:lnTo>
                  <a:lnTo>
                    <a:pt x="170527" y="547077"/>
                  </a:lnTo>
                  <a:lnTo>
                    <a:pt x="189474" y="603013"/>
                  </a:lnTo>
                  <a:lnTo>
                    <a:pt x="208422" y="658948"/>
                  </a:lnTo>
                  <a:lnTo>
                    <a:pt x="227369" y="714884"/>
                  </a:lnTo>
                  <a:lnTo>
                    <a:pt x="246317" y="770820"/>
                  </a:lnTo>
                  <a:lnTo>
                    <a:pt x="265264" y="826755"/>
                  </a:lnTo>
                  <a:lnTo>
                    <a:pt x="284212" y="882691"/>
                  </a:lnTo>
                  <a:lnTo>
                    <a:pt x="303159" y="938627"/>
                  </a:lnTo>
                  <a:lnTo>
                    <a:pt x="322107" y="994562"/>
                  </a:lnTo>
                  <a:lnTo>
                    <a:pt x="341054" y="1050498"/>
                  </a:lnTo>
                  <a:lnTo>
                    <a:pt x="360002" y="1106434"/>
                  </a:lnTo>
                  <a:lnTo>
                    <a:pt x="378949" y="1162369"/>
                  </a:lnTo>
                  <a:lnTo>
                    <a:pt x="397897" y="1218305"/>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982236" y="2289490"/>
              <a:ext cx="323246" cy="1234842"/>
            </a:xfrm>
            <a:custGeom>
              <a:avLst/>
              <a:pathLst>
                <a:path w="323246" h="1234842">
                  <a:moveTo>
                    <a:pt x="323246" y="1227620"/>
                  </a:moveTo>
                  <a:lnTo>
                    <a:pt x="314852" y="1169162"/>
                  </a:lnTo>
                  <a:lnTo>
                    <a:pt x="306458" y="1110704"/>
                  </a:lnTo>
                  <a:lnTo>
                    <a:pt x="298065" y="1052246"/>
                  </a:lnTo>
                  <a:lnTo>
                    <a:pt x="289671" y="993788"/>
                  </a:lnTo>
                  <a:lnTo>
                    <a:pt x="281278" y="935330"/>
                  </a:lnTo>
                  <a:lnTo>
                    <a:pt x="272884" y="876872"/>
                  </a:lnTo>
                  <a:lnTo>
                    <a:pt x="264491" y="818413"/>
                  </a:lnTo>
                  <a:lnTo>
                    <a:pt x="256097" y="759955"/>
                  </a:lnTo>
                  <a:lnTo>
                    <a:pt x="247703" y="701497"/>
                  </a:lnTo>
                  <a:lnTo>
                    <a:pt x="239310" y="643039"/>
                  </a:lnTo>
                  <a:lnTo>
                    <a:pt x="230916" y="584581"/>
                  </a:lnTo>
                  <a:lnTo>
                    <a:pt x="222523" y="526123"/>
                  </a:lnTo>
                  <a:lnTo>
                    <a:pt x="214129" y="467665"/>
                  </a:lnTo>
                  <a:lnTo>
                    <a:pt x="205736" y="409206"/>
                  </a:lnTo>
                  <a:lnTo>
                    <a:pt x="197342" y="350748"/>
                  </a:lnTo>
                  <a:lnTo>
                    <a:pt x="188949" y="292290"/>
                  </a:lnTo>
                  <a:lnTo>
                    <a:pt x="180555" y="233832"/>
                  </a:lnTo>
                  <a:lnTo>
                    <a:pt x="172161" y="175374"/>
                  </a:lnTo>
                  <a:lnTo>
                    <a:pt x="163768" y="116916"/>
                  </a:lnTo>
                  <a:lnTo>
                    <a:pt x="155374" y="58458"/>
                  </a:lnTo>
                  <a:lnTo>
                    <a:pt x="146981" y="0"/>
                  </a:lnTo>
                  <a:lnTo>
                    <a:pt x="73179" y="12285"/>
                  </a:lnTo>
                  <a:lnTo>
                    <a:pt x="0" y="27855"/>
                  </a:lnTo>
                  <a:lnTo>
                    <a:pt x="13578" y="85331"/>
                  </a:lnTo>
                  <a:lnTo>
                    <a:pt x="27156" y="142806"/>
                  </a:lnTo>
                  <a:lnTo>
                    <a:pt x="40734" y="200282"/>
                  </a:lnTo>
                  <a:lnTo>
                    <a:pt x="54312" y="257758"/>
                  </a:lnTo>
                  <a:lnTo>
                    <a:pt x="67890" y="315233"/>
                  </a:lnTo>
                  <a:lnTo>
                    <a:pt x="81468" y="372709"/>
                  </a:lnTo>
                  <a:lnTo>
                    <a:pt x="95046" y="430184"/>
                  </a:lnTo>
                  <a:lnTo>
                    <a:pt x="108624" y="487660"/>
                  </a:lnTo>
                  <a:lnTo>
                    <a:pt x="122202" y="545135"/>
                  </a:lnTo>
                  <a:lnTo>
                    <a:pt x="135780" y="602611"/>
                  </a:lnTo>
                  <a:lnTo>
                    <a:pt x="149358" y="660087"/>
                  </a:lnTo>
                  <a:lnTo>
                    <a:pt x="162937" y="717562"/>
                  </a:lnTo>
                  <a:lnTo>
                    <a:pt x="176515" y="775038"/>
                  </a:lnTo>
                  <a:lnTo>
                    <a:pt x="190093" y="832513"/>
                  </a:lnTo>
                  <a:lnTo>
                    <a:pt x="203671" y="889989"/>
                  </a:lnTo>
                  <a:lnTo>
                    <a:pt x="217249" y="947464"/>
                  </a:lnTo>
                  <a:lnTo>
                    <a:pt x="230827" y="1004940"/>
                  </a:lnTo>
                  <a:lnTo>
                    <a:pt x="244405" y="1062416"/>
                  </a:lnTo>
                  <a:lnTo>
                    <a:pt x="257983" y="1119891"/>
                  </a:lnTo>
                  <a:lnTo>
                    <a:pt x="271561" y="1177367"/>
                  </a:lnTo>
                  <a:lnTo>
                    <a:pt x="285139" y="1234842"/>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2129217" y="2279645"/>
              <a:ext cx="197881" cy="1237466"/>
            </a:xfrm>
            <a:custGeom>
              <a:avLst/>
              <a:pathLst>
                <a:path w="197881" h="1237466">
                  <a:moveTo>
                    <a:pt x="197881" y="1234913"/>
                  </a:moveTo>
                  <a:lnTo>
                    <a:pt x="192429" y="1176108"/>
                  </a:lnTo>
                  <a:lnTo>
                    <a:pt x="186976" y="1117302"/>
                  </a:lnTo>
                  <a:lnTo>
                    <a:pt x="181524" y="1058497"/>
                  </a:lnTo>
                  <a:lnTo>
                    <a:pt x="176071" y="999692"/>
                  </a:lnTo>
                  <a:lnTo>
                    <a:pt x="170619" y="940886"/>
                  </a:lnTo>
                  <a:lnTo>
                    <a:pt x="165166" y="882081"/>
                  </a:lnTo>
                  <a:lnTo>
                    <a:pt x="159714" y="823275"/>
                  </a:lnTo>
                  <a:lnTo>
                    <a:pt x="154261" y="764470"/>
                  </a:lnTo>
                  <a:lnTo>
                    <a:pt x="148809" y="705664"/>
                  </a:lnTo>
                  <a:lnTo>
                    <a:pt x="143356" y="646859"/>
                  </a:lnTo>
                  <a:lnTo>
                    <a:pt x="137904" y="588054"/>
                  </a:lnTo>
                  <a:lnTo>
                    <a:pt x="132451" y="529248"/>
                  </a:lnTo>
                  <a:lnTo>
                    <a:pt x="126999" y="470443"/>
                  </a:lnTo>
                  <a:lnTo>
                    <a:pt x="121546" y="411637"/>
                  </a:lnTo>
                  <a:lnTo>
                    <a:pt x="116094" y="352832"/>
                  </a:lnTo>
                  <a:lnTo>
                    <a:pt x="110641" y="294027"/>
                  </a:lnTo>
                  <a:lnTo>
                    <a:pt x="105189" y="235221"/>
                  </a:lnTo>
                  <a:lnTo>
                    <a:pt x="99736" y="176416"/>
                  </a:lnTo>
                  <a:lnTo>
                    <a:pt x="94284" y="117610"/>
                  </a:lnTo>
                  <a:lnTo>
                    <a:pt x="88831" y="58805"/>
                  </a:lnTo>
                  <a:lnTo>
                    <a:pt x="83379" y="0"/>
                  </a:lnTo>
                  <a:lnTo>
                    <a:pt x="0" y="9845"/>
                  </a:lnTo>
                  <a:lnTo>
                    <a:pt x="8393" y="68303"/>
                  </a:lnTo>
                  <a:lnTo>
                    <a:pt x="16787" y="126761"/>
                  </a:lnTo>
                  <a:lnTo>
                    <a:pt x="25180" y="185219"/>
                  </a:lnTo>
                  <a:lnTo>
                    <a:pt x="33574" y="243677"/>
                  </a:lnTo>
                  <a:lnTo>
                    <a:pt x="41967" y="302135"/>
                  </a:lnTo>
                  <a:lnTo>
                    <a:pt x="50361" y="360593"/>
                  </a:lnTo>
                  <a:lnTo>
                    <a:pt x="58754" y="419052"/>
                  </a:lnTo>
                  <a:lnTo>
                    <a:pt x="67148" y="477510"/>
                  </a:lnTo>
                  <a:lnTo>
                    <a:pt x="75542" y="535968"/>
                  </a:lnTo>
                  <a:lnTo>
                    <a:pt x="83935" y="594426"/>
                  </a:lnTo>
                  <a:lnTo>
                    <a:pt x="92329" y="652884"/>
                  </a:lnTo>
                  <a:lnTo>
                    <a:pt x="100722" y="711342"/>
                  </a:lnTo>
                  <a:lnTo>
                    <a:pt x="109116" y="769800"/>
                  </a:lnTo>
                  <a:lnTo>
                    <a:pt x="117509" y="828259"/>
                  </a:lnTo>
                  <a:lnTo>
                    <a:pt x="125903" y="886717"/>
                  </a:lnTo>
                  <a:lnTo>
                    <a:pt x="134297" y="945175"/>
                  </a:lnTo>
                  <a:lnTo>
                    <a:pt x="142690" y="1003633"/>
                  </a:lnTo>
                  <a:lnTo>
                    <a:pt x="151084" y="1062091"/>
                  </a:lnTo>
                  <a:lnTo>
                    <a:pt x="159477" y="1120549"/>
                  </a:lnTo>
                  <a:lnTo>
                    <a:pt x="167871" y="1179007"/>
                  </a:lnTo>
                  <a:lnTo>
                    <a:pt x="176264" y="1237466"/>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2212597" y="2275763"/>
              <a:ext cx="127465" cy="1238795"/>
            </a:xfrm>
            <a:custGeom>
              <a:avLst/>
              <a:pathLst>
                <a:path w="127465" h="1238795">
                  <a:moveTo>
                    <a:pt x="127465" y="1237789"/>
                  </a:moveTo>
                  <a:lnTo>
                    <a:pt x="123777" y="1178846"/>
                  </a:lnTo>
                  <a:lnTo>
                    <a:pt x="120088" y="1119904"/>
                  </a:lnTo>
                  <a:lnTo>
                    <a:pt x="116399" y="1060962"/>
                  </a:lnTo>
                  <a:lnTo>
                    <a:pt x="112710" y="1002019"/>
                  </a:lnTo>
                  <a:lnTo>
                    <a:pt x="109022" y="943077"/>
                  </a:lnTo>
                  <a:lnTo>
                    <a:pt x="105333" y="884135"/>
                  </a:lnTo>
                  <a:lnTo>
                    <a:pt x="101644" y="825192"/>
                  </a:lnTo>
                  <a:lnTo>
                    <a:pt x="97955" y="766250"/>
                  </a:lnTo>
                  <a:lnTo>
                    <a:pt x="94267" y="707308"/>
                  </a:lnTo>
                  <a:lnTo>
                    <a:pt x="90578" y="648365"/>
                  </a:lnTo>
                  <a:lnTo>
                    <a:pt x="86889" y="589423"/>
                  </a:lnTo>
                  <a:lnTo>
                    <a:pt x="83200" y="530481"/>
                  </a:lnTo>
                  <a:lnTo>
                    <a:pt x="79512" y="471538"/>
                  </a:lnTo>
                  <a:lnTo>
                    <a:pt x="75823" y="412596"/>
                  </a:lnTo>
                  <a:lnTo>
                    <a:pt x="72134" y="353654"/>
                  </a:lnTo>
                  <a:lnTo>
                    <a:pt x="68445" y="294711"/>
                  </a:lnTo>
                  <a:lnTo>
                    <a:pt x="64757" y="235769"/>
                  </a:lnTo>
                  <a:lnTo>
                    <a:pt x="61068" y="176827"/>
                  </a:lnTo>
                  <a:lnTo>
                    <a:pt x="57379" y="117884"/>
                  </a:lnTo>
                  <a:lnTo>
                    <a:pt x="53690" y="58942"/>
                  </a:lnTo>
                  <a:lnTo>
                    <a:pt x="50002" y="0"/>
                  </a:lnTo>
                  <a:lnTo>
                    <a:pt x="0" y="3881"/>
                  </a:lnTo>
                  <a:lnTo>
                    <a:pt x="5452" y="62687"/>
                  </a:lnTo>
                  <a:lnTo>
                    <a:pt x="10904" y="121492"/>
                  </a:lnTo>
                  <a:lnTo>
                    <a:pt x="16357" y="180298"/>
                  </a:lnTo>
                  <a:lnTo>
                    <a:pt x="21809" y="239103"/>
                  </a:lnTo>
                  <a:lnTo>
                    <a:pt x="27262" y="297908"/>
                  </a:lnTo>
                  <a:lnTo>
                    <a:pt x="32714" y="356714"/>
                  </a:lnTo>
                  <a:lnTo>
                    <a:pt x="38167" y="415519"/>
                  </a:lnTo>
                  <a:lnTo>
                    <a:pt x="43619" y="474325"/>
                  </a:lnTo>
                  <a:lnTo>
                    <a:pt x="49072" y="533130"/>
                  </a:lnTo>
                  <a:lnTo>
                    <a:pt x="54524" y="591936"/>
                  </a:lnTo>
                  <a:lnTo>
                    <a:pt x="59977" y="650741"/>
                  </a:lnTo>
                  <a:lnTo>
                    <a:pt x="65429" y="709546"/>
                  </a:lnTo>
                  <a:lnTo>
                    <a:pt x="70882" y="768352"/>
                  </a:lnTo>
                  <a:lnTo>
                    <a:pt x="76334" y="827157"/>
                  </a:lnTo>
                  <a:lnTo>
                    <a:pt x="81787" y="885963"/>
                  </a:lnTo>
                  <a:lnTo>
                    <a:pt x="87239" y="944768"/>
                  </a:lnTo>
                  <a:lnTo>
                    <a:pt x="92692" y="1003573"/>
                  </a:lnTo>
                  <a:lnTo>
                    <a:pt x="98144" y="1062379"/>
                  </a:lnTo>
                  <a:lnTo>
                    <a:pt x="103597" y="1121184"/>
                  </a:lnTo>
                  <a:lnTo>
                    <a:pt x="109049" y="1179990"/>
                  </a:lnTo>
                  <a:lnTo>
                    <a:pt x="114502" y="1238795"/>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2262599" y="2274118"/>
              <a:ext cx="85462" cy="1239434"/>
            </a:xfrm>
            <a:custGeom>
              <a:avLst/>
              <a:pathLst>
                <a:path w="85462" h="1239434">
                  <a:moveTo>
                    <a:pt x="85462" y="1239007"/>
                  </a:moveTo>
                  <a:lnTo>
                    <a:pt x="82862" y="1180007"/>
                  </a:lnTo>
                  <a:lnTo>
                    <a:pt x="80261" y="1121007"/>
                  </a:lnTo>
                  <a:lnTo>
                    <a:pt x="77661" y="1062006"/>
                  </a:lnTo>
                  <a:lnTo>
                    <a:pt x="75060" y="1003006"/>
                  </a:lnTo>
                  <a:lnTo>
                    <a:pt x="72460" y="944005"/>
                  </a:lnTo>
                  <a:lnTo>
                    <a:pt x="69859" y="885005"/>
                  </a:lnTo>
                  <a:lnTo>
                    <a:pt x="67259" y="826005"/>
                  </a:lnTo>
                  <a:lnTo>
                    <a:pt x="64658" y="767004"/>
                  </a:lnTo>
                  <a:lnTo>
                    <a:pt x="62058" y="708004"/>
                  </a:lnTo>
                  <a:lnTo>
                    <a:pt x="59457" y="649004"/>
                  </a:lnTo>
                  <a:lnTo>
                    <a:pt x="56857" y="590003"/>
                  </a:lnTo>
                  <a:lnTo>
                    <a:pt x="54257" y="531003"/>
                  </a:lnTo>
                  <a:lnTo>
                    <a:pt x="51656" y="472002"/>
                  </a:lnTo>
                  <a:lnTo>
                    <a:pt x="49056" y="413002"/>
                  </a:lnTo>
                  <a:lnTo>
                    <a:pt x="46455" y="354002"/>
                  </a:lnTo>
                  <a:lnTo>
                    <a:pt x="43855" y="295001"/>
                  </a:lnTo>
                  <a:lnTo>
                    <a:pt x="41254" y="236001"/>
                  </a:lnTo>
                  <a:lnTo>
                    <a:pt x="38654" y="177001"/>
                  </a:lnTo>
                  <a:lnTo>
                    <a:pt x="36053" y="118000"/>
                  </a:lnTo>
                  <a:lnTo>
                    <a:pt x="33453" y="59000"/>
                  </a:lnTo>
                  <a:lnTo>
                    <a:pt x="30852" y="0"/>
                  </a:lnTo>
                  <a:lnTo>
                    <a:pt x="0" y="1645"/>
                  </a:lnTo>
                  <a:lnTo>
                    <a:pt x="3688" y="60587"/>
                  </a:lnTo>
                  <a:lnTo>
                    <a:pt x="7377" y="119529"/>
                  </a:lnTo>
                  <a:lnTo>
                    <a:pt x="11066" y="178472"/>
                  </a:lnTo>
                  <a:lnTo>
                    <a:pt x="14755" y="237414"/>
                  </a:lnTo>
                  <a:lnTo>
                    <a:pt x="18443" y="296356"/>
                  </a:lnTo>
                  <a:lnTo>
                    <a:pt x="22132" y="355299"/>
                  </a:lnTo>
                  <a:lnTo>
                    <a:pt x="25821" y="414241"/>
                  </a:lnTo>
                  <a:lnTo>
                    <a:pt x="29510" y="473183"/>
                  </a:lnTo>
                  <a:lnTo>
                    <a:pt x="33198" y="532126"/>
                  </a:lnTo>
                  <a:lnTo>
                    <a:pt x="36887" y="591068"/>
                  </a:lnTo>
                  <a:lnTo>
                    <a:pt x="40576" y="650010"/>
                  </a:lnTo>
                  <a:lnTo>
                    <a:pt x="44265" y="708953"/>
                  </a:lnTo>
                  <a:lnTo>
                    <a:pt x="47953" y="767895"/>
                  </a:lnTo>
                  <a:lnTo>
                    <a:pt x="51642" y="826837"/>
                  </a:lnTo>
                  <a:lnTo>
                    <a:pt x="55331" y="885780"/>
                  </a:lnTo>
                  <a:lnTo>
                    <a:pt x="59020" y="944722"/>
                  </a:lnTo>
                  <a:lnTo>
                    <a:pt x="62708" y="1003664"/>
                  </a:lnTo>
                  <a:lnTo>
                    <a:pt x="66397" y="1062607"/>
                  </a:lnTo>
                  <a:lnTo>
                    <a:pt x="70086" y="1121549"/>
                  </a:lnTo>
                  <a:lnTo>
                    <a:pt x="73775" y="1180492"/>
                  </a:lnTo>
                  <a:lnTo>
                    <a:pt x="77463" y="1239434"/>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2293452" y="2273606"/>
              <a:ext cx="57905" cy="1239519"/>
            </a:xfrm>
            <a:custGeom>
              <a:avLst/>
              <a:pathLst>
                <a:path w="57905" h="1239519">
                  <a:moveTo>
                    <a:pt x="57905" y="1239386"/>
                  </a:moveTo>
                  <a:lnTo>
                    <a:pt x="55753" y="1180368"/>
                  </a:lnTo>
                  <a:lnTo>
                    <a:pt x="53601" y="1121350"/>
                  </a:lnTo>
                  <a:lnTo>
                    <a:pt x="51449" y="1062331"/>
                  </a:lnTo>
                  <a:lnTo>
                    <a:pt x="49297" y="1003313"/>
                  </a:lnTo>
                  <a:lnTo>
                    <a:pt x="47145" y="944294"/>
                  </a:lnTo>
                  <a:lnTo>
                    <a:pt x="44992" y="885276"/>
                  </a:lnTo>
                  <a:lnTo>
                    <a:pt x="42840" y="826257"/>
                  </a:lnTo>
                  <a:lnTo>
                    <a:pt x="40688" y="767239"/>
                  </a:lnTo>
                  <a:lnTo>
                    <a:pt x="38536" y="708221"/>
                  </a:lnTo>
                  <a:lnTo>
                    <a:pt x="36384" y="649202"/>
                  </a:lnTo>
                  <a:lnTo>
                    <a:pt x="34232" y="590184"/>
                  </a:lnTo>
                  <a:lnTo>
                    <a:pt x="32080" y="531165"/>
                  </a:lnTo>
                  <a:lnTo>
                    <a:pt x="29928" y="472147"/>
                  </a:lnTo>
                  <a:lnTo>
                    <a:pt x="27776" y="413128"/>
                  </a:lnTo>
                  <a:lnTo>
                    <a:pt x="25624" y="354110"/>
                  </a:lnTo>
                  <a:lnTo>
                    <a:pt x="23472" y="295092"/>
                  </a:lnTo>
                  <a:lnTo>
                    <a:pt x="21319" y="236073"/>
                  </a:lnTo>
                  <a:lnTo>
                    <a:pt x="19167" y="177055"/>
                  </a:lnTo>
                  <a:lnTo>
                    <a:pt x="17015" y="118036"/>
                  </a:lnTo>
                  <a:lnTo>
                    <a:pt x="14863" y="59018"/>
                  </a:lnTo>
                  <a:lnTo>
                    <a:pt x="12711" y="0"/>
                  </a:lnTo>
                  <a:lnTo>
                    <a:pt x="0" y="511"/>
                  </a:lnTo>
                  <a:lnTo>
                    <a:pt x="2600" y="59512"/>
                  </a:lnTo>
                  <a:lnTo>
                    <a:pt x="5200" y="118512"/>
                  </a:lnTo>
                  <a:lnTo>
                    <a:pt x="7801" y="177513"/>
                  </a:lnTo>
                  <a:lnTo>
                    <a:pt x="10401" y="236513"/>
                  </a:lnTo>
                  <a:lnTo>
                    <a:pt x="13002" y="295513"/>
                  </a:lnTo>
                  <a:lnTo>
                    <a:pt x="15602" y="354514"/>
                  </a:lnTo>
                  <a:lnTo>
                    <a:pt x="18203" y="413514"/>
                  </a:lnTo>
                  <a:lnTo>
                    <a:pt x="20803" y="472514"/>
                  </a:lnTo>
                  <a:lnTo>
                    <a:pt x="23404" y="531515"/>
                  </a:lnTo>
                  <a:lnTo>
                    <a:pt x="26004" y="590515"/>
                  </a:lnTo>
                  <a:lnTo>
                    <a:pt x="28605" y="649515"/>
                  </a:lnTo>
                  <a:lnTo>
                    <a:pt x="31205" y="708516"/>
                  </a:lnTo>
                  <a:lnTo>
                    <a:pt x="33806" y="767516"/>
                  </a:lnTo>
                  <a:lnTo>
                    <a:pt x="36406" y="826517"/>
                  </a:lnTo>
                  <a:lnTo>
                    <a:pt x="39007" y="885517"/>
                  </a:lnTo>
                  <a:lnTo>
                    <a:pt x="41607" y="944517"/>
                  </a:lnTo>
                  <a:lnTo>
                    <a:pt x="44208" y="1003518"/>
                  </a:lnTo>
                  <a:lnTo>
                    <a:pt x="46808" y="1062518"/>
                  </a:lnTo>
                  <a:lnTo>
                    <a:pt x="49408" y="1121518"/>
                  </a:lnTo>
                  <a:lnTo>
                    <a:pt x="52009" y="1180519"/>
                  </a:lnTo>
                  <a:lnTo>
                    <a:pt x="54609" y="1239519"/>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306163" y="2273214"/>
              <a:ext cx="48280" cy="1239778"/>
            </a:xfrm>
            <a:custGeom>
              <a:avLst/>
              <a:pathLst>
                <a:path w="48280" h="1239778">
                  <a:moveTo>
                    <a:pt x="48280" y="1239677"/>
                  </a:moveTo>
                  <a:lnTo>
                    <a:pt x="46548" y="1180644"/>
                  </a:lnTo>
                  <a:lnTo>
                    <a:pt x="44816" y="1121612"/>
                  </a:lnTo>
                  <a:lnTo>
                    <a:pt x="43083" y="1062580"/>
                  </a:lnTo>
                  <a:lnTo>
                    <a:pt x="41351" y="1003548"/>
                  </a:lnTo>
                  <a:lnTo>
                    <a:pt x="39619" y="944515"/>
                  </a:lnTo>
                  <a:lnTo>
                    <a:pt x="37887" y="885483"/>
                  </a:lnTo>
                  <a:lnTo>
                    <a:pt x="36155" y="826451"/>
                  </a:lnTo>
                  <a:lnTo>
                    <a:pt x="34423" y="767419"/>
                  </a:lnTo>
                  <a:lnTo>
                    <a:pt x="32691" y="708386"/>
                  </a:lnTo>
                  <a:lnTo>
                    <a:pt x="30958" y="649354"/>
                  </a:lnTo>
                  <a:lnTo>
                    <a:pt x="29226" y="590322"/>
                  </a:lnTo>
                  <a:lnTo>
                    <a:pt x="27494" y="531290"/>
                  </a:lnTo>
                  <a:lnTo>
                    <a:pt x="25762" y="472257"/>
                  </a:lnTo>
                  <a:lnTo>
                    <a:pt x="24030" y="413225"/>
                  </a:lnTo>
                  <a:lnTo>
                    <a:pt x="22298" y="354193"/>
                  </a:lnTo>
                  <a:lnTo>
                    <a:pt x="20565" y="295161"/>
                  </a:lnTo>
                  <a:lnTo>
                    <a:pt x="18833" y="236128"/>
                  </a:lnTo>
                  <a:lnTo>
                    <a:pt x="17101" y="177096"/>
                  </a:lnTo>
                  <a:lnTo>
                    <a:pt x="15369" y="118064"/>
                  </a:lnTo>
                  <a:lnTo>
                    <a:pt x="13637" y="59032"/>
                  </a:lnTo>
                  <a:lnTo>
                    <a:pt x="11905" y="0"/>
                  </a:lnTo>
                  <a:lnTo>
                    <a:pt x="0" y="391"/>
                  </a:lnTo>
                  <a:lnTo>
                    <a:pt x="2152" y="59410"/>
                  </a:lnTo>
                  <a:lnTo>
                    <a:pt x="4304" y="118428"/>
                  </a:lnTo>
                  <a:lnTo>
                    <a:pt x="6456" y="177447"/>
                  </a:lnTo>
                  <a:lnTo>
                    <a:pt x="8608" y="236465"/>
                  </a:lnTo>
                  <a:lnTo>
                    <a:pt x="10760" y="295483"/>
                  </a:lnTo>
                  <a:lnTo>
                    <a:pt x="12912" y="354502"/>
                  </a:lnTo>
                  <a:lnTo>
                    <a:pt x="15064" y="413520"/>
                  </a:lnTo>
                  <a:lnTo>
                    <a:pt x="17216" y="472539"/>
                  </a:lnTo>
                  <a:lnTo>
                    <a:pt x="19368" y="531557"/>
                  </a:lnTo>
                  <a:lnTo>
                    <a:pt x="21520" y="590575"/>
                  </a:lnTo>
                  <a:lnTo>
                    <a:pt x="23672" y="649594"/>
                  </a:lnTo>
                  <a:lnTo>
                    <a:pt x="25825" y="708612"/>
                  </a:lnTo>
                  <a:lnTo>
                    <a:pt x="27977" y="767631"/>
                  </a:lnTo>
                  <a:lnTo>
                    <a:pt x="30129" y="826649"/>
                  </a:lnTo>
                  <a:lnTo>
                    <a:pt x="32281" y="885668"/>
                  </a:lnTo>
                  <a:lnTo>
                    <a:pt x="34433" y="944686"/>
                  </a:lnTo>
                  <a:lnTo>
                    <a:pt x="36585" y="1003704"/>
                  </a:lnTo>
                  <a:lnTo>
                    <a:pt x="38737" y="1062723"/>
                  </a:lnTo>
                  <a:lnTo>
                    <a:pt x="40889" y="1121741"/>
                  </a:lnTo>
                  <a:lnTo>
                    <a:pt x="43041" y="1180760"/>
                  </a:lnTo>
                  <a:lnTo>
                    <a:pt x="45193" y="1239778"/>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318069" y="2272968"/>
              <a:ext cx="38783" cy="1239923"/>
            </a:xfrm>
            <a:custGeom>
              <a:avLst/>
              <a:pathLst>
                <a:path w="38783" h="1239923">
                  <a:moveTo>
                    <a:pt x="38783" y="1239859"/>
                  </a:moveTo>
                  <a:lnTo>
                    <a:pt x="37378" y="1180818"/>
                  </a:lnTo>
                  <a:lnTo>
                    <a:pt x="35974" y="1121778"/>
                  </a:lnTo>
                  <a:lnTo>
                    <a:pt x="34569" y="1062737"/>
                  </a:lnTo>
                  <a:lnTo>
                    <a:pt x="33165" y="1003696"/>
                  </a:lnTo>
                  <a:lnTo>
                    <a:pt x="31760" y="944655"/>
                  </a:lnTo>
                  <a:lnTo>
                    <a:pt x="30356" y="885614"/>
                  </a:lnTo>
                  <a:lnTo>
                    <a:pt x="28951" y="826573"/>
                  </a:lnTo>
                  <a:lnTo>
                    <a:pt x="27547" y="767532"/>
                  </a:lnTo>
                  <a:lnTo>
                    <a:pt x="26142" y="708491"/>
                  </a:lnTo>
                  <a:lnTo>
                    <a:pt x="24738" y="649450"/>
                  </a:lnTo>
                  <a:lnTo>
                    <a:pt x="23333" y="590409"/>
                  </a:lnTo>
                  <a:lnTo>
                    <a:pt x="21929" y="531368"/>
                  </a:lnTo>
                  <a:lnTo>
                    <a:pt x="20524" y="472327"/>
                  </a:lnTo>
                  <a:lnTo>
                    <a:pt x="19119" y="413286"/>
                  </a:lnTo>
                  <a:lnTo>
                    <a:pt x="17715" y="354245"/>
                  </a:lnTo>
                  <a:lnTo>
                    <a:pt x="16310" y="295204"/>
                  </a:lnTo>
                  <a:lnTo>
                    <a:pt x="14906" y="236163"/>
                  </a:lnTo>
                  <a:lnTo>
                    <a:pt x="13501" y="177122"/>
                  </a:lnTo>
                  <a:lnTo>
                    <a:pt x="12097" y="118081"/>
                  </a:lnTo>
                  <a:lnTo>
                    <a:pt x="10692" y="59040"/>
                  </a:lnTo>
                  <a:lnTo>
                    <a:pt x="9288" y="0"/>
                  </a:lnTo>
                  <a:lnTo>
                    <a:pt x="0" y="246"/>
                  </a:lnTo>
                  <a:lnTo>
                    <a:pt x="1732" y="59278"/>
                  </a:lnTo>
                  <a:lnTo>
                    <a:pt x="3464" y="118311"/>
                  </a:lnTo>
                  <a:lnTo>
                    <a:pt x="5196" y="177343"/>
                  </a:lnTo>
                  <a:lnTo>
                    <a:pt x="6928" y="236375"/>
                  </a:lnTo>
                  <a:lnTo>
                    <a:pt x="8660" y="295407"/>
                  </a:lnTo>
                  <a:lnTo>
                    <a:pt x="10392" y="354440"/>
                  </a:lnTo>
                  <a:lnTo>
                    <a:pt x="12125" y="413472"/>
                  </a:lnTo>
                  <a:lnTo>
                    <a:pt x="13857" y="472504"/>
                  </a:lnTo>
                  <a:lnTo>
                    <a:pt x="15589" y="531536"/>
                  </a:lnTo>
                  <a:lnTo>
                    <a:pt x="17321" y="590569"/>
                  </a:lnTo>
                  <a:lnTo>
                    <a:pt x="19053" y="649601"/>
                  </a:lnTo>
                  <a:lnTo>
                    <a:pt x="20785" y="708633"/>
                  </a:lnTo>
                  <a:lnTo>
                    <a:pt x="22517" y="767665"/>
                  </a:lnTo>
                  <a:lnTo>
                    <a:pt x="24250" y="826698"/>
                  </a:lnTo>
                  <a:lnTo>
                    <a:pt x="25982" y="885730"/>
                  </a:lnTo>
                  <a:lnTo>
                    <a:pt x="27714" y="944762"/>
                  </a:lnTo>
                  <a:lnTo>
                    <a:pt x="29446" y="1003794"/>
                  </a:lnTo>
                  <a:lnTo>
                    <a:pt x="31178" y="1062827"/>
                  </a:lnTo>
                  <a:lnTo>
                    <a:pt x="32910" y="1121859"/>
                  </a:lnTo>
                  <a:lnTo>
                    <a:pt x="34643" y="1180891"/>
                  </a:lnTo>
                  <a:lnTo>
                    <a:pt x="36375" y="1239923"/>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327357" y="2272801"/>
              <a:ext cx="31507" cy="1240026"/>
            </a:xfrm>
            <a:custGeom>
              <a:avLst/>
              <a:pathLst>
                <a:path w="31507" h="1240026">
                  <a:moveTo>
                    <a:pt x="31507" y="1239983"/>
                  </a:moveTo>
                  <a:lnTo>
                    <a:pt x="30377" y="1180936"/>
                  </a:lnTo>
                  <a:lnTo>
                    <a:pt x="29246" y="1121889"/>
                  </a:lnTo>
                  <a:lnTo>
                    <a:pt x="28115" y="1062842"/>
                  </a:lnTo>
                  <a:lnTo>
                    <a:pt x="26985" y="1003796"/>
                  </a:lnTo>
                  <a:lnTo>
                    <a:pt x="25854" y="944749"/>
                  </a:lnTo>
                  <a:lnTo>
                    <a:pt x="24723" y="885702"/>
                  </a:lnTo>
                  <a:lnTo>
                    <a:pt x="23593" y="826655"/>
                  </a:lnTo>
                  <a:lnTo>
                    <a:pt x="22462" y="767608"/>
                  </a:lnTo>
                  <a:lnTo>
                    <a:pt x="21331" y="708561"/>
                  </a:lnTo>
                  <a:lnTo>
                    <a:pt x="20201" y="649515"/>
                  </a:lnTo>
                  <a:lnTo>
                    <a:pt x="19070" y="590468"/>
                  </a:lnTo>
                  <a:lnTo>
                    <a:pt x="17939" y="531421"/>
                  </a:lnTo>
                  <a:lnTo>
                    <a:pt x="16809" y="472374"/>
                  </a:lnTo>
                  <a:lnTo>
                    <a:pt x="15678" y="413327"/>
                  </a:lnTo>
                  <a:lnTo>
                    <a:pt x="14547" y="354280"/>
                  </a:lnTo>
                  <a:lnTo>
                    <a:pt x="13417" y="295234"/>
                  </a:lnTo>
                  <a:lnTo>
                    <a:pt x="12286" y="236187"/>
                  </a:lnTo>
                  <a:lnTo>
                    <a:pt x="11155" y="177140"/>
                  </a:lnTo>
                  <a:lnTo>
                    <a:pt x="10025" y="118093"/>
                  </a:lnTo>
                  <a:lnTo>
                    <a:pt x="8894" y="59046"/>
                  </a:lnTo>
                  <a:lnTo>
                    <a:pt x="7763" y="0"/>
                  </a:lnTo>
                  <a:lnTo>
                    <a:pt x="0" y="166"/>
                  </a:lnTo>
                  <a:lnTo>
                    <a:pt x="1404" y="59207"/>
                  </a:lnTo>
                  <a:lnTo>
                    <a:pt x="2809" y="118248"/>
                  </a:lnTo>
                  <a:lnTo>
                    <a:pt x="4213" y="177289"/>
                  </a:lnTo>
                  <a:lnTo>
                    <a:pt x="5618" y="236330"/>
                  </a:lnTo>
                  <a:lnTo>
                    <a:pt x="7022" y="295371"/>
                  </a:lnTo>
                  <a:lnTo>
                    <a:pt x="8427" y="354412"/>
                  </a:lnTo>
                  <a:lnTo>
                    <a:pt x="9831" y="413453"/>
                  </a:lnTo>
                  <a:lnTo>
                    <a:pt x="11236" y="472494"/>
                  </a:lnTo>
                  <a:lnTo>
                    <a:pt x="12640" y="531535"/>
                  </a:lnTo>
                  <a:lnTo>
                    <a:pt x="14045" y="590576"/>
                  </a:lnTo>
                  <a:lnTo>
                    <a:pt x="15449" y="649617"/>
                  </a:lnTo>
                  <a:lnTo>
                    <a:pt x="16854" y="708658"/>
                  </a:lnTo>
                  <a:lnTo>
                    <a:pt x="18258" y="767699"/>
                  </a:lnTo>
                  <a:lnTo>
                    <a:pt x="19663" y="826739"/>
                  </a:lnTo>
                  <a:lnTo>
                    <a:pt x="21067" y="885780"/>
                  </a:lnTo>
                  <a:lnTo>
                    <a:pt x="22472" y="944821"/>
                  </a:lnTo>
                  <a:lnTo>
                    <a:pt x="23876" y="1003862"/>
                  </a:lnTo>
                  <a:lnTo>
                    <a:pt x="25281" y="1062903"/>
                  </a:lnTo>
                  <a:lnTo>
                    <a:pt x="26685" y="1121944"/>
                  </a:lnTo>
                  <a:lnTo>
                    <a:pt x="28090" y="1180985"/>
                  </a:lnTo>
                  <a:lnTo>
                    <a:pt x="29494" y="1240026"/>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335121" y="2272674"/>
              <a:ext cx="25689" cy="1240110"/>
            </a:xfrm>
            <a:custGeom>
              <a:avLst/>
              <a:pathLst>
                <a:path w="25689" h="1240110">
                  <a:moveTo>
                    <a:pt x="25689" y="1240077"/>
                  </a:moveTo>
                  <a:lnTo>
                    <a:pt x="24823" y="1181026"/>
                  </a:lnTo>
                  <a:lnTo>
                    <a:pt x="23957" y="1121974"/>
                  </a:lnTo>
                  <a:lnTo>
                    <a:pt x="23091" y="1062923"/>
                  </a:lnTo>
                  <a:lnTo>
                    <a:pt x="22225" y="1003872"/>
                  </a:lnTo>
                  <a:lnTo>
                    <a:pt x="21359" y="944820"/>
                  </a:lnTo>
                  <a:lnTo>
                    <a:pt x="20493" y="885769"/>
                  </a:lnTo>
                  <a:lnTo>
                    <a:pt x="19627" y="826718"/>
                  </a:lnTo>
                  <a:lnTo>
                    <a:pt x="18761" y="767666"/>
                  </a:lnTo>
                  <a:lnTo>
                    <a:pt x="17895" y="708615"/>
                  </a:lnTo>
                  <a:lnTo>
                    <a:pt x="17029" y="649564"/>
                  </a:lnTo>
                  <a:lnTo>
                    <a:pt x="16163" y="590513"/>
                  </a:lnTo>
                  <a:lnTo>
                    <a:pt x="15297" y="531461"/>
                  </a:lnTo>
                  <a:lnTo>
                    <a:pt x="14432" y="472410"/>
                  </a:lnTo>
                  <a:lnTo>
                    <a:pt x="13566" y="413359"/>
                  </a:lnTo>
                  <a:lnTo>
                    <a:pt x="12700" y="354307"/>
                  </a:lnTo>
                  <a:lnTo>
                    <a:pt x="11834" y="295256"/>
                  </a:lnTo>
                  <a:lnTo>
                    <a:pt x="10968" y="236205"/>
                  </a:lnTo>
                  <a:lnTo>
                    <a:pt x="10102" y="177153"/>
                  </a:lnTo>
                  <a:lnTo>
                    <a:pt x="9236" y="118102"/>
                  </a:lnTo>
                  <a:lnTo>
                    <a:pt x="8370" y="59051"/>
                  </a:lnTo>
                  <a:lnTo>
                    <a:pt x="7504" y="0"/>
                  </a:lnTo>
                  <a:lnTo>
                    <a:pt x="0" y="126"/>
                  </a:lnTo>
                  <a:lnTo>
                    <a:pt x="1130" y="59173"/>
                  </a:lnTo>
                  <a:lnTo>
                    <a:pt x="2261" y="118220"/>
                  </a:lnTo>
                  <a:lnTo>
                    <a:pt x="3391" y="177267"/>
                  </a:lnTo>
                  <a:lnTo>
                    <a:pt x="4522" y="236314"/>
                  </a:lnTo>
                  <a:lnTo>
                    <a:pt x="5653" y="295361"/>
                  </a:lnTo>
                  <a:lnTo>
                    <a:pt x="6783" y="354407"/>
                  </a:lnTo>
                  <a:lnTo>
                    <a:pt x="7914" y="413454"/>
                  </a:lnTo>
                  <a:lnTo>
                    <a:pt x="9045" y="472501"/>
                  </a:lnTo>
                  <a:lnTo>
                    <a:pt x="10175" y="531548"/>
                  </a:lnTo>
                  <a:lnTo>
                    <a:pt x="11306" y="590595"/>
                  </a:lnTo>
                  <a:lnTo>
                    <a:pt x="12437" y="649641"/>
                  </a:lnTo>
                  <a:lnTo>
                    <a:pt x="13567" y="708688"/>
                  </a:lnTo>
                  <a:lnTo>
                    <a:pt x="14698" y="767735"/>
                  </a:lnTo>
                  <a:lnTo>
                    <a:pt x="15829" y="826782"/>
                  </a:lnTo>
                  <a:lnTo>
                    <a:pt x="16959" y="885829"/>
                  </a:lnTo>
                  <a:lnTo>
                    <a:pt x="18090" y="944876"/>
                  </a:lnTo>
                  <a:lnTo>
                    <a:pt x="19221" y="1003922"/>
                  </a:lnTo>
                  <a:lnTo>
                    <a:pt x="20351" y="1062969"/>
                  </a:lnTo>
                  <a:lnTo>
                    <a:pt x="21482" y="1122016"/>
                  </a:lnTo>
                  <a:lnTo>
                    <a:pt x="22613" y="1181063"/>
                  </a:lnTo>
                  <a:lnTo>
                    <a:pt x="23743" y="1240110"/>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342625" y="2272600"/>
              <a:ext cx="19673" cy="1240151"/>
            </a:xfrm>
            <a:custGeom>
              <a:avLst/>
              <a:pathLst>
                <a:path w="19673" h="1240151">
                  <a:moveTo>
                    <a:pt x="19673" y="1240132"/>
                  </a:moveTo>
                  <a:lnTo>
                    <a:pt x="19010" y="1181078"/>
                  </a:lnTo>
                  <a:lnTo>
                    <a:pt x="18347" y="1122024"/>
                  </a:lnTo>
                  <a:lnTo>
                    <a:pt x="17683" y="1062970"/>
                  </a:lnTo>
                  <a:lnTo>
                    <a:pt x="17020" y="1003916"/>
                  </a:lnTo>
                  <a:lnTo>
                    <a:pt x="16356" y="944862"/>
                  </a:lnTo>
                  <a:lnTo>
                    <a:pt x="15693" y="885808"/>
                  </a:lnTo>
                  <a:lnTo>
                    <a:pt x="15030" y="826754"/>
                  </a:lnTo>
                  <a:lnTo>
                    <a:pt x="14366" y="767701"/>
                  </a:lnTo>
                  <a:lnTo>
                    <a:pt x="13703" y="708647"/>
                  </a:lnTo>
                  <a:lnTo>
                    <a:pt x="13039" y="649593"/>
                  </a:lnTo>
                  <a:lnTo>
                    <a:pt x="12376" y="590539"/>
                  </a:lnTo>
                  <a:lnTo>
                    <a:pt x="11713" y="531485"/>
                  </a:lnTo>
                  <a:lnTo>
                    <a:pt x="11049" y="472431"/>
                  </a:lnTo>
                  <a:lnTo>
                    <a:pt x="10386" y="413377"/>
                  </a:lnTo>
                  <a:lnTo>
                    <a:pt x="9722" y="354323"/>
                  </a:lnTo>
                  <a:lnTo>
                    <a:pt x="9059" y="295269"/>
                  </a:lnTo>
                  <a:lnTo>
                    <a:pt x="8396" y="236215"/>
                  </a:lnTo>
                  <a:lnTo>
                    <a:pt x="7732" y="177161"/>
                  </a:lnTo>
                  <a:lnTo>
                    <a:pt x="7069" y="118107"/>
                  </a:lnTo>
                  <a:lnTo>
                    <a:pt x="6405" y="59053"/>
                  </a:lnTo>
                  <a:lnTo>
                    <a:pt x="5742" y="0"/>
                  </a:lnTo>
                  <a:lnTo>
                    <a:pt x="0" y="74"/>
                  </a:lnTo>
                  <a:lnTo>
                    <a:pt x="865" y="59125"/>
                  </a:lnTo>
                  <a:lnTo>
                    <a:pt x="1731" y="118176"/>
                  </a:lnTo>
                  <a:lnTo>
                    <a:pt x="2597" y="177228"/>
                  </a:lnTo>
                  <a:lnTo>
                    <a:pt x="3463" y="236279"/>
                  </a:lnTo>
                  <a:lnTo>
                    <a:pt x="4329" y="295330"/>
                  </a:lnTo>
                  <a:lnTo>
                    <a:pt x="5195" y="354382"/>
                  </a:lnTo>
                  <a:lnTo>
                    <a:pt x="6061" y="413433"/>
                  </a:lnTo>
                  <a:lnTo>
                    <a:pt x="6927" y="472484"/>
                  </a:lnTo>
                  <a:lnTo>
                    <a:pt x="7793" y="531536"/>
                  </a:lnTo>
                  <a:lnTo>
                    <a:pt x="8659" y="590587"/>
                  </a:lnTo>
                  <a:lnTo>
                    <a:pt x="9525" y="649638"/>
                  </a:lnTo>
                  <a:lnTo>
                    <a:pt x="10391" y="708689"/>
                  </a:lnTo>
                  <a:lnTo>
                    <a:pt x="11257" y="767741"/>
                  </a:lnTo>
                  <a:lnTo>
                    <a:pt x="12123" y="826792"/>
                  </a:lnTo>
                  <a:lnTo>
                    <a:pt x="12989" y="885843"/>
                  </a:lnTo>
                  <a:lnTo>
                    <a:pt x="13855" y="944895"/>
                  </a:lnTo>
                  <a:lnTo>
                    <a:pt x="14721" y="1003946"/>
                  </a:lnTo>
                  <a:lnTo>
                    <a:pt x="15587" y="1062997"/>
                  </a:lnTo>
                  <a:lnTo>
                    <a:pt x="16453" y="1122049"/>
                  </a:lnTo>
                  <a:lnTo>
                    <a:pt x="17319" y="1181100"/>
                  </a:lnTo>
                  <a:lnTo>
                    <a:pt x="18185" y="1240151"/>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348368" y="2272547"/>
              <a:ext cx="15359" cy="1240185"/>
            </a:xfrm>
            <a:custGeom>
              <a:avLst/>
              <a:pathLst>
                <a:path w="15359" h="1240185">
                  <a:moveTo>
                    <a:pt x="15359" y="1240171"/>
                  </a:moveTo>
                  <a:lnTo>
                    <a:pt x="14889" y="1181115"/>
                  </a:lnTo>
                  <a:lnTo>
                    <a:pt x="14420" y="1122059"/>
                  </a:lnTo>
                  <a:lnTo>
                    <a:pt x="13951" y="1063004"/>
                  </a:lnTo>
                  <a:lnTo>
                    <a:pt x="13482" y="1003948"/>
                  </a:lnTo>
                  <a:lnTo>
                    <a:pt x="13013" y="944892"/>
                  </a:lnTo>
                  <a:lnTo>
                    <a:pt x="12543" y="885836"/>
                  </a:lnTo>
                  <a:lnTo>
                    <a:pt x="12074" y="826781"/>
                  </a:lnTo>
                  <a:lnTo>
                    <a:pt x="11605" y="767725"/>
                  </a:lnTo>
                  <a:lnTo>
                    <a:pt x="11136" y="708669"/>
                  </a:lnTo>
                  <a:lnTo>
                    <a:pt x="10667" y="649613"/>
                  </a:lnTo>
                  <a:lnTo>
                    <a:pt x="10197" y="590557"/>
                  </a:lnTo>
                  <a:lnTo>
                    <a:pt x="9728" y="531502"/>
                  </a:lnTo>
                  <a:lnTo>
                    <a:pt x="9259" y="472446"/>
                  </a:lnTo>
                  <a:lnTo>
                    <a:pt x="8790" y="413390"/>
                  </a:lnTo>
                  <a:lnTo>
                    <a:pt x="8321" y="354334"/>
                  </a:lnTo>
                  <a:lnTo>
                    <a:pt x="7852" y="295278"/>
                  </a:lnTo>
                  <a:lnTo>
                    <a:pt x="7382" y="236223"/>
                  </a:lnTo>
                  <a:lnTo>
                    <a:pt x="6913" y="177167"/>
                  </a:lnTo>
                  <a:lnTo>
                    <a:pt x="6444" y="118111"/>
                  </a:lnTo>
                  <a:lnTo>
                    <a:pt x="5975" y="59055"/>
                  </a:lnTo>
                  <a:lnTo>
                    <a:pt x="5506" y="0"/>
                  </a:lnTo>
                  <a:lnTo>
                    <a:pt x="0" y="52"/>
                  </a:lnTo>
                  <a:lnTo>
                    <a:pt x="663" y="59106"/>
                  </a:lnTo>
                  <a:lnTo>
                    <a:pt x="1326" y="118160"/>
                  </a:lnTo>
                  <a:lnTo>
                    <a:pt x="1990" y="177214"/>
                  </a:lnTo>
                  <a:lnTo>
                    <a:pt x="2653" y="236268"/>
                  </a:lnTo>
                  <a:lnTo>
                    <a:pt x="3317" y="295322"/>
                  </a:lnTo>
                  <a:lnTo>
                    <a:pt x="3980" y="354376"/>
                  </a:lnTo>
                  <a:lnTo>
                    <a:pt x="4643" y="413430"/>
                  </a:lnTo>
                  <a:lnTo>
                    <a:pt x="5307" y="472484"/>
                  </a:lnTo>
                  <a:lnTo>
                    <a:pt x="5970" y="531538"/>
                  </a:lnTo>
                  <a:lnTo>
                    <a:pt x="6634" y="590592"/>
                  </a:lnTo>
                  <a:lnTo>
                    <a:pt x="7297" y="649645"/>
                  </a:lnTo>
                  <a:lnTo>
                    <a:pt x="7960" y="708699"/>
                  </a:lnTo>
                  <a:lnTo>
                    <a:pt x="8624" y="767753"/>
                  </a:lnTo>
                  <a:lnTo>
                    <a:pt x="9287" y="826807"/>
                  </a:lnTo>
                  <a:lnTo>
                    <a:pt x="9951" y="885861"/>
                  </a:lnTo>
                  <a:lnTo>
                    <a:pt x="10614" y="944915"/>
                  </a:lnTo>
                  <a:lnTo>
                    <a:pt x="11277" y="1003969"/>
                  </a:lnTo>
                  <a:lnTo>
                    <a:pt x="11941" y="1063023"/>
                  </a:lnTo>
                  <a:lnTo>
                    <a:pt x="12604" y="1122077"/>
                  </a:lnTo>
                  <a:lnTo>
                    <a:pt x="13268" y="1181131"/>
                  </a:lnTo>
                  <a:lnTo>
                    <a:pt x="13931" y="1240185"/>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353874" y="2272521"/>
              <a:ext cx="10832" cy="1240197"/>
            </a:xfrm>
            <a:custGeom>
              <a:avLst/>
              <a:pathLst>
                <a:path w="10832" h="1240197">
                  <a:moveTo>
                    <a:pt x="10832" y="1240190"/>
                  </a:moveTo>
                  <a:lnTo>
                    <a:pt x="10496" y="1181133"/>
                  </a:lnTo>
                  <a:lnTo>
                    <a:pt x="10160" y="1122077"/>
                  </a:lnTo>
                  <a:lnTo>
                    <a:pt x="9825" y="1063020"/>
                  </a:lnTo>
                  <a:lnTo>
                    <a:pt x="9489" y="1003963"/>
                  </a:lnTo>
                  <a:lnTo>
                    <a:pt x="9153" y="944907"/>
                  </a:lnTo>
                  <a:lnTo>
                    <a:pt x="8817" y="885850"/>
                  </a:lnTo>
                  <a:lnTo>
                    <a:pt x="8481" y="826793"/>
                  </a:lnTo>
                  <a:lnTo>
                    <a:pt x="8145" y="767737"/>
                  </a:lnTo>
                  <a:lnTo>
                    <a:pt x="7809" y="708680"/>
                  </a:lnTo>
                  <a:lnTo>
                    <a:pt x="7473" y="649623"/>
                  </a:lnTo>
                  <a:lnTo>
                    <a:pt x="7138" y="590566"/>
                  </a:lnTo>
                  <a:lnTo>
                    <a:pt x="6802" y="531510"/>
                  </a:lnTo>
                  <a:lnTo>
                    <a:pt x="6466" y="472453"/>
                  </a:lnTo>
                  <a:lnTo>
                    <a:pt x="6130" y="413396"/>
                  </a:lnTo>
                  <a:lnTo>
                    <a:pt x="5794" y="354340"/>
                  </a:lnTo>
                  <a:lnTo>
                    <a:pt x="5458" y="295283"/>
                  </a:lnTo>
                  <a:lnTo>
                    <a:pt x="5122" y="236226"/>
                  </a:lnTo>
                  <a:lnTo>
                    <a:pt x="4786" y="177170"/>
                  </a:lnTo>
                  <a:lnTo>
                    <a:pt x="4451" y="118113"/>
                  </a:lnTo>
                  <a:lnTo>
                    <a:pt x="4115" y="59056"/>
                  </a:lnTo>
                  <a:lnTo>
                    <a:pt x="3779" y="0"/>
                  </a:lnTo>
                  <a:lnTo>
                    <a:pt x="0" y="25"/>
                  </a:lnTo>
                  <a:lnTo>
                    <a:pt x="469" y="59081"/>
                  </a:lnTo>
                  <a:lnTo>
                    <a:pt x="938" y="118137"/>
                  </a:lnTo>
                  <a:lnTo>
                    <a:pt x="1407" y="177193"/>
                  </a:lnTo>
                  <a:lnTo>
                    <a:pt x="1876" y="236248"/>
                  </a:lnTo>
                  <a:lnTo>
                    <a:pt x="2345" y="295304"/>
                  </a:lnTo>
                  <a:lnTo>
                    <a:pt x="2815" y="354360"/>
                  </a:lnTo>
                  <a:lnTo>
                    <a:pt x="3284" y="413416"/>
                  </a:lnTo>
                  <a:lnTo>
                    <a:pt x="3753" y="472472"/>
                  </a:lnTo>
                  <a:lnTo>
                    <a:pt x="4222" y="531527"/>
                  </a:lnTo>
                  <a:lnTo>
                    <a:pt x="4691" y="590583"/>
                  </a:lnTo>
                  <a:lnTo>
                    <a:pt x="5161" y="649639"/>
                  </a:lnTo>
                  <a:lnTo>
                    <a:pt x="5630" y="708695"/>
                  </a:lnTo>
                  <a:lnTo>
                    <a:pt x="6099" y="767751"/>
                  </a:lnTo>
                  <a:lnTo>
                    <a:pt x="6568" y="826806"/>
                  </a:lnTo>
                  <a:lnTo>
                    <a:pt x="7037" y="885862"/>
                  </a:lnTo>
                  <a:lnTo>
                    <a:pt x="7506" y="944918"/>
                  </a:lnTo>
                  <a:lnTo>
                    <a:pt x="7976" y="1003974"/>
                  </a:lnTo>
                  <a:lnTo>
                    <a:pt x="8445" y="1063029"/>
                  </a:lnTo>
                  <a:lnTo>
                    <a:pt x="8914" y="1122085"/>
                  </a:lnTo>
                  <a:lnTo>
                    <a:pt x="9383" y="1181141"/>
                  </a:lnTo>
                  <a:lnTo>
                    <a:pt x="9852" y="1240197"/>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357653" y="2272508"/>
              <a:ext cx="7764" cy="1240204"/>
            </a:xfrm>
            <a:custGeom>
              <a:avLst/>
              <a:pathLst>
                <a:path w="7764" h="1240204">
                  <a:moveTo>
                    <a:pt x="7764" y="1240200"/>
                  </a:moveTo>
                  <a:lnTo>
                    <a:pt x="7525" y="1181143"/>
                  </a:lnTo>
                  <a:lnTo>
                    <a:pt x="7286" y="1122086"/>
                  </a:lnTo>
                  <a:lnTo>
                    <a:pt x="7047" y="1063029"/>
                  </a:lnTo>
                  <a:lnTo>
                    <a:pt x="6808" y="1003971"/>
                  </a:lnTo>
                  <a:lnTo>
                    <a:pt x="6569" y="944914"/>
                  </a:lnTo>
                  <a:lnTo>
                    <a:pt x="6330" y="885857"/>
                  </a:lnTo>
                  <a:lnTo>
                    <a:pt x="6091" y="826800"/>
                  </a:lnTo>
                  <a:lnTo>
                    <a:pt x="5852" y="767743"/>
                  </a:lnTo>
                  <a:lnTo>
                    <a:pt x="5613" y="708686"/>
                  </a:lnTo>
                  <a:lnTo>
                    <a:pt x="5374" y="649628"/>
                  </a:lnTo>
                  <a:lnTo>
                    <a:pt x="5135" y="590571"/>
                  </a:lnTo>
                  <a:lnTo>
                    <a:pt x="4895" y="531514"/>
                  </a:lnTo>
                  <a:lnTo>
                    <a:pt x="4656" y="472457"/>
                  </a:lnTo>
                  <a:lnTo>
                    <a:pt x="4417" y="413400"/>
                  </a:lnTo>
                  <a:lnTo>
                    <a:pt x="4178" y="354343"/>
                  </a:lnTo>
                  <a:lnTo>
                    <a:pt x="3939" y="295285"/>
                  </a:lnTo>
                  <a:lnTo>
                    <a:pt x="3700" y="236228"/>
                  </a:lnTo>
                  <a:lnTo>
                    <a:pt x="3461" y="177171"/>
                  </a:lnTo>
                  <a:lnTo>
                    <a:pt x="3222" y="118114"/>
                  </a:lnTo>
                  <a:lnTo>
                    <a:pt x="2983" y="59057"/>
                  </a:lnTo>
                  <a:lnTo>
                    <a:pt x="2744" y="0"/>
                  </a:lnTo>
                  <a:lnTo>
                    <a:pt x="0" y="13"/>
                  </a:lnTo>
                  <a:lnTo>
                    <a:pt x="335" y="59070"/>
                  </a:lnTo>
                  <a:lnTo>
                    <a:pt x="671" y="118126"/>
                  </a:lnTo>
                  <a:lnTo>
                    <a:pt x="1007" y="177183"/>
                  </a:lnTo>
                  <a:lnTo>
                    <a:pt x="1343" y="236240"/>
                  </a:lnTo>
                  <a:lnTo>
                    <a:pt x="1679" y="295296"/>
                  </a:lnTo>
                  <a:lnTo>
                    <a:pt x="2015" y="354353"/>
                  </a:lnTo>
                  <a:lnTo>
                    <a:pt x="2351" y="413410"/>
                  </a:lnTo>
                  <a:lnTo>
                    <a:pt x="2687" y="472466"/>
                  </a:lnTo>
                  <a:lnTo>
                    <a:pt x="3022" y="531523"/>
                  </a:lnTo>
                  <a:lnTo>
                    <a:pt x="3358" y="590580"/>
                  </a:lnTo>
                  <a:lnTo>
                    <a:pt x="3694" y="649637"/>
                  </a:lnTo>
                  <a:lnTo>
                    <a:pt x="4030" y="708693"/>
                  </a:lnTo>
                  <a:lnTo>
                    <a:pt x="4366" y="767750"/>
                  </a:lnTo>
                  <a:lnTo>
                    <a:pt x="4702" y="826807"/>
                  </a:lnTo>
                  <a:lnTo>
                    <a:pt x="5038" y="885863"/>
                  </a:lnTo>
                  <a:lnTo>
                    <a:pt x="5374" y="944920"/>
                  </a:lnTo>
                  <a:lnTo>
                    <a:pt x="5709" y="1003977"/>
                  </a:lnTo>
                  <a:lnTo>
                    <a:pt x="6045" y="1063033"/>
                  </a:lnTo>
                  <a:lnTo>
                    <a:pt x="6381" y="1122090"/>
                  </a:lnTo>
                  <a:lnTo>
                    <a:pt x="6717" y="1181147"/>
                  </a:lnTo>
                  <a:lnTo>
                    <a:pt x="7053" y="1240204"/>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60397" y="2272499"/>
              <a:ext cx="5727" cy="1240209"/>
            </a:xfrm>
            <a:custGeom>
              <a:avLst/>
              <a:pathLst>
                <a:path w="5727" h="1240209">
                  <a:moveTo>
                    <a:pt x="5727" y="1240207"/>
                  </a:moveTo>
                  <a:lnTo>
                    <a:pt x="5584" y="1181149"/>
                  </a:lnTo>
                  <a:lnTo>
                    <a:pt x="5441" y="1122092"/>
                  </a:lnTo>
                  <a:lnTo>
                    <a:pt x="5298" y="1063034"/>
                  </a:lnTo>
                  <a:lnTo>
                    <a:pt x="5155" y="1003977"/>
                  </a:lnTo>
                  <a:lnTo>
                    <a:pt x="5013" y="944919"/>
                  </a:lnTo>
                  <a:lnTo>
                    <a:pt x="4870" y="885862"/>
                  </a:lnTo>
                  <a:lnTo>
                    <a:pt x="4727" y="826804"/>
                  </a:lnTo>
                  <a:lnTo>
                    <a:pt x="4584" y="767747"/>
                  </a:lnTo>
                  <a:lnTo>
                    <a:pt x="4441" y="708689"/>
                  </a:lnTo>
                  <a:lnTo>
                    <a:pt x="4298" y="649632"/>
                  </a:lnTo>
                  <a:lnTo>
                    <a:pt x="4155" y="590574"/>
                  </a:lnTo>
                  <a:lnTo>
                    <a:pt x="4012" y="531517"/>
                  </a:lnTo>
                  <a:lnTo>
                    <a:pt x="3869" y="472459"/>
                  </a:lnTo>
                  <a:lnTo>
                    <a:pt x="3726" y="413402"/>
                  </a:lnTo>
                  <a:lnTo>
                    <a:pt x="3583" y="354344"/>
                  </a:lnTo>
                  <a:lnTo>
                    <a:pt x="3441" y="295287"/>
                  </a:lnTo>
                  <a:lnTo>
                    <a:pt x="3298" y="236229"/>
                  </a:lnTo>
                  <a:lnTo>
                    <a:pt x="3155" y="177172"/>
                  </a:lnTo>
                  <a:lnTo>
                    <a:pt x="3012" y="118114"/>
                  </a:lnTo>
                  <a:lnTo>
                    <a:pt x="2869" y="59057"/>
                  </a:lnTo>
                  <a:lnTo>
                    <a:pt x="2726" y="0"/>
                  </a:lnTo>
                  <a:lnTo>
                    <a:pt x="0" y="8"/>
                  </a:lnTo>
                  <a:lnTo>
                    <a:pt x="239" y="59065"/>
                  </a:lnTo>
                  <a:lnTo>
                    <a:pt x="478" y="118123"/>
                  </a:lnTo>
                  <a:lnTo>
                    <a:pt x="717" y="177180"/>
                  </a:lnTo>
                  <a:lnTo>
                    <a:pt x="956" y="236237"/>
                  </a:lnTo>
                  <a:lnTo>
                    <a:pt x="1195" y="295294"/>
                  </a:lnTo>
                  <a:lnTo>
                    <a:pt x="1434" y="354351"/>
                  </a:lnTo>
                  <a:lnTo>
                    <a:pt x="1673" y="413408"/>
                  </a:lnTo>
                  <a:lnTo>
                    <a:pt x="1912" y="472466"/>
                  </a:lnTo>
                  <a:lnTo>
                    <a:pt x="2151" y="531523"/>
                  </a:lnTo>
                  <a:lnTo>
                    <a:pt x="2390" y="590580"/>
                  </a:lnTo>
                  <a:lnTo>
                    <a:pt x="2629" y="649637"/>
                  </a:lnTo>
                  <a:lnTo>
                    <a:pt x="2868" y="708694"/>
                  </a:lnTo>
                  <a:lnTo>
                    <a:pt x="3108" y="767752"/>
                  </a:lnTo>
                  <a:lnTo>
                    <a:pt x="3347" y="826809"/>
                  </a:lnTo>
                  <a:lnTo>
                    <a:pt x="3586" y="885866"/>
                  </a:lnTo>
                  <a:lnTo>
                    <a:pt x="3825" y="944923"/>
                  </a:lnTo>
                  <a:lnTo>
                    <a:pt x="4064" y="1003980"/>
                  </a:lnTo>
                  <a:lnTo>
                    <a:pt x="4303" y="1063037"/>
                  </a:lnTo>
                  <a:lnTo>
                    <a:pt x="4542" y="1122095"/>
                  </a:lnTo>
                  <a:lnTo>
                    <a:pt x="4781" y="1181152"/>
                  </a:lnTo>
                  <a:lnTo>
                    <a:pt x="5020" y="1240209"/>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63124" y="2272495"/>
              <a:ext cx="3482" cy="1240210"/>
            </a:xfrm>
            <a:custGeom>
              <a:avLst/>
              <a:pathLst>
                <a:path w="3482" h="1240210">
                  <a:moveTo>
                    <a:pt x="3482" y="1240209"/>
                  </a:moveTo>
                  <a:lnTo>
                    <a:pt x="3405" y="1181152"/>
                  </a:lnTo>
                  <a:lnTo>
                    <a:pt x="3327" y="1122094"/>
                  </a:lnTo>
                  <a:lnTo>
                    <a:pt x="3250" y="1063036"/>
                  </a:lnTo>
                  <a:lnTo>
                    <a:pt x="3172" y="1003979"/>
                  </a:lnTo>
                  <a:lnTo>
                    <a:pt x="3095" y="944921"/>
                  </a:lnTo>
                  <a:lnTo>
                    <a:pt x="3018" y="885864"/>
                  </a:lnTo>
                  <a:lnTo>
                    <a:pt x="2940" y="826806"/>
                  </a:lnTo>
                  <a:lnTo>
                    <a:pt x="2863" y="767748"/>
                  </a:lnTo>
                  <a:lnTo>
                    <a:pt x="2785" y="708691"/>
                  </a:lnTo>
                  <a:lnTo>
                    <a:pt x="2708" y="649633"/>
                  </a:lnTo>
                  <a:lnTo>
                    <a:pt x="2631" y="590576"/>
                  </a:lnTo>
                  <a:lnTo>
                    <a:pt x="2553" y="531518"/>
                  </a:lnTo>
                  <a:lnTo>
                    <a:pt x="2476" y="472460"/>
                  </a:lnTo>
                  <a:lnTo>
                    <a:pt x="2398" y="413403"/>
                  </a:lnTo>
                  <a:lnTo>
                    <a:pt x="2321" y="354345"/>
                  </a:lnTo>
                  <a:lnTo>
                    <a:pt x="2244" y="295288"/>
                  </a:lnTo>
                  <a:lnTo>
                    <a:pt x="2166" y="236230"/>
                  </a:lnTo>
                  <a:lnTo>
                    <a:pt x="2089" y="177172"/>
                  </a:lnTo>
                  <a:lnTo>
                    <a:pt x="2011" y="118115"/>
                  </a:lnTo>
                  <a:lnTo>
                    <a:pt x="1934" y="59057"/>
                  </a:lnTo>
                  <a:lnTo>
                    <a:pt x="1857" y="0"/>
                  </a:lnTo>
                  <a:lnTo>
                    <a:pt x="0" y="3"/>
                  </a:lnTo>
                  <a:lnTo>
                    <a:pt x="142" y="59060"/>
                  </a:lnTo>
                  <a:lnTo>
                    <a:pt x="285" y="118118"/>
                  </a:lnTo>
                  <a:lnTo>
                    <a:pt x="428" y="177175"/>
                  </a:lnTo>
                  <a:lnTo>
                    <a:pt x="571" y="236233"/>
                  </a:lnTo>
                  <a:lnTo>
                    <a:pt x="714" y="295290"/>
                  </a:lnTo>
                  <a:lnTo>
                    <a:pt x="857" y="354348"/>
                  </a:lnTo>
                  <a:lnTo>
                    <a:pt x="1000" y="413405"/>
                  </a:lnTo>
                  <a:lnTo>
                    <a:pt x="1143" y="472463"/>
                  </a:lnTo>
                  <a:lnTo>
                    <a:pt x="1286" y="531520"/>
                  </a:lnTo>
                  <a:lnTo>
                    <a:pt x="1429" y="590578"/>
                  </a:lnTo>
                  <a:lnTo>
                    <a:pt x="1571" y="649635"/>
                  </a:lnTo>
                  <a:lnTo>
                    <a:pt x="1714" y="708693"/>
                  </a:lnTo>
                  <a:lnTo>
                    <a:pt x="1857" y="767750"/>
                  </a:lnTo>
                  <a:lnTo>
                    <a:pt x="2000" y="826808"/>
                  </a:lnTo>
                  <a:lnTo>
                    <a:pt x="2143" y="885865"/>
                  </a:lnTo>
                  <a:lnTo>
                    <a:pt x="2286" y="944923"/>
                  </a:lnTo>
                  <a:lnTo>
                    <a:pt x="2429" y="1003980"/>
                  </a:lnTo>
                  <a:lnTo>
                    <a:pt x="2572" y="1063038"/>
                  </a:lnTo>
                  <a:lnTo>
                    <a:pt x="2715" y="1122095"/>
                  </a:lnTo>
                  <a:lnTo>
                    <a:pt x="2858" y="1181153"/>
                  </a:lnTo>
                  <a:lnTo>
                    <a:pt x="3001" y="1240210"/>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64981" y="2272495"/>
              <a:ext cx="1870" cy="1240210"/>
            </a:xfrm>
            <a:custGeom>
              <a:avLst/>
              <a:pathLst>
                <a:path w="1870" h="1240210">
                  <a:moveTo>
                    <a:pt x="1870" y="1240210"/>
                  </a:moveTo>
                  <a:lnTo>
                    <a:pt x="1826" y="1181152"/>
                  </a:lnTo>
                  <a:lnTo>
                    <a:pt x="1782" y="1122095"/>
                  </a:lnTo>
                  <a:lnTo>
                    <a:pt x="1738" y="1063037"/>
                  </a:lnTo>
                  <a:lnTo>
                    <a:pt x="1694" y="1003979"/>
                  </a:lnTo>
                  <a:lnTo>
                    <a:pt x="1650" y="944922"/>
                  </a:lnTo>
                  <a:lnTo>
                    <a:pt x="1606" y="885864"/>
                  </a:lnTo>
                  <a:lnTo>
                    <a:pt x="1562" y="826806"/>
                  </a:lnTo>
                  <a:lnTo>
                    <a:pt x="1518" y="767749"/>
                  </a:lnTo>
                  <a:lnTo>
                    <a:pt x="1474" y="708691"/>
                  </a:lnTo>
                  <a:lnTo>
                    <a:pt x="1430" y="649633"/>
                  </a:lnTo>
                  <a:lnTo>
                    <a:pt x="1386" y="590576"/>
                  </a:lnTo>
                  <a:lnTo>
                    <a:pt x="1342" y="531518"/>
                  </a:lnTo>
                  <a:lnTo>
                    <a:pt x="1298" y="472461"/>
                  </a:lnTo>
                  <a:lnTo>
                    <a:pt x="1254" y="413403"/>
                  </a:lnTo>
                  <a:lnTo>
                    <a:pt x="1210" y="354345"/>
                  </a:lnTo>
                  <a:lnTo>
                    <a:pt x="1166" y="295288"/>
                  </a:lnTo>
                  <a:lnTo>
                    <a:pt x="1122" y="236230"/>
                  </a:lnTo>
                  <a:lnTo>
                    <a:pt x="1078" y="177172"/>
                  </a:lnTo>
                  <a:lnTo>
                    <a:pt x="1034" y="118115"/>
                  </a:lnTo>
                  <a:lnTo>
                    <a:pt x="990" y="59057"/>
                  </a:lnTo>
                  <a:lnTo>
                    <a:pt x="946" y="0"/>
                  </a:lnTo>
                  <a:lnTo>
                    <a:pt x="0" y="0"/>
                  </a:lnTo>
                  <a:lnTo>
                    <a:pt x="77" y="59058"/>
                  </a:lnTo>
                  <a:lnTo>
                    <a:pt x="154" y="118116"/>
                  </a:lnTo>
                  <a:lnTo>
                    <a:pt x="232" y="177173"/>
                  </a:lnTo>
                  <a:lnTo>
                    <a:pt x="309" y="236231"/>
                  </a:lnTo>
                  <a:lnTo>
                    <a:pt x="386" y="295288"/>
                  </a:lnTo>
                  <a:lnTo>
                    <a:pt x="464" y="354346"/>
                  </a:lnTo>
                  <a:lnTo>
                    <a:pt x="541" y="413404"/>
                  </a:lnTo>
                  <a:lnTo>
                    <a:pt x="619" y="472461"/>
                  </a:lnTo>
                  <a:lnTo>
                    <a:pt x="696" y="531519"/>
                  </a:lnTo>
                  <a:lnTo>
                    <a:pt x="773" y="590576"/>
                  </a:lnTo>
                  <a:lnTo>
                    <a:pt x="851" y="649634"/>
                  </a:lnTo>
                  <a:lnTo>
                    <a:pt x="928" y="708692"/>
                  </a:lnTo>
                  <a:lnTo>
                    <a:pt x="1006" y="767749"/>
                  </a:lnTo>
                  <a:lnTo>
                    <a:pt x="1083" y="826807"/>
                  </a:lnTo>
                  <a:lnTo>
                    <a:pt x="1160" y="885864"/>
                  </a:lnTo>
                  <a:lnTo>
                    <a:pt x="1238" y="944922"/>
                  </a:lnTo>
                  <a:lnTo>
                    <a:pt x="1315" y="1003980"/>
                  </a:lnTo>
                  <a:lnTo>
                    <a:pt x="1393" y="1063037"/>
                  </a:lnTo>
                  <a:lnTo>
                    <a:pt x="1470" y="1122095"/>
                  </a:lnTo>
                  <a:lnTo>
                    <a:pt x="1547" y="1181153"/>
                  </a:lnTo>
                  <a:lnTo>
                    <a:pt x="1625" y="1240210"/>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65927" y="2272494"/>
              <a:ext cx="1247" cy="1240210"/>
            </a:xfrm>
            <a:custGeom>
              <a:avLst/>
              <a:pathLst>
                <a:path w="1247" h="1240210">
                  <a:moveTo>
                    <a:pt x="1247" y="1240210"/>
                  </a:moveTo>
                  <a:lnTo>
                    <a:pt x="1247" y="1181153"/>
                  </a:lnTo>
                  <a:lnTo>
                    <a:pt x="1247" y="1122095"/>
                  </a:lnTo>
                  <a:lnTo>
                    <a:pt x="1247" y="1063037"/>
                  </a:lnTo>
                  <a:lnTo>
                    <a:pt x="1247" y="1003980"/>
                  </a:lnTo>
                  <a:lnTo>
                    <a:pt x="1247" y="944922"/>
                  </a:lnTo>
                  <a:lnTo>
                    <a:pt x="1247" y="885864"/>
                  </a:lnTo>
                  <a:lnTo>
                    <a:pt x="1247" y="826807"/>
                  </a:lnTo>
                  <a:lnTo>
                    <a:pt x="1247" y="767749"/>
                  </a:lnTo>
                  <a:lnTo>
                    <a:pt x="1247" y="708691"/>
                  </a:lnTo>
                  <a:lnTo>
                    <a:pt x="1247" y="649634"/>
                  </a:lnTo>
                  <a:lnTo>
                    <a:pt x="1247" y="590576"/>
                  </a:lnTo>
                  <a:lnTo>
                    <a:pt x="1247" y="531518"/>
                  </a:lnTo>
                  <a:lnTo>
                    <a:pt x="1247" y="472461"/>
                  </a:lnTo>
                  <a:lnTo>
                    <a:pt x="1247" y="413403"/>
                  </a:lnTo>
                  <a:lnTo>
                    <a:pt x="1247" y="354345"/>
                  </a:lnTo>
                  <a:lnTo>
                    <a:pt x="1247" y="295288"/>
                  </a:lnTo>
                  <a:lnTo>
                    <a:pt x="1247" y="236230"/>
                  </a:lnTo>
                  <a:lnTo>
                    <a:pt x="1247" y="177172"/>
                  </a:lnTo>
                  <a:lnTo>
                    <a:pt x="1247" y="118115"/>
                  </a:lnTo>
                  <a:lnTo>
                    <a:pt x="1247" y="59057"/>
                  </a:lnTo>
                  <a:lnTo>
                    <a:pt x="1247" y="0"/>
                  </a:lnTo>
                  <a:lnTo>
                    <a:pt x="0" y="0"/>
                  </a:lnTo>
                  <a:lnTo>
                    <a:pt x="44" y="59058"/>
                  </a:lnTo>
                  <a:lnTo>
                    <a:pt x="88" y="118115"/>
                  </a:lnTo>
                  <a:lnTo>
                    <a:pt x="132" y="177173"/>
                  </a:lnTo>
                  <a:lnTo>
                    <a:pt x="176" y="236231"/>
                  </a:lnTo>
                  <a:lnTo>
                    <a:pt x="220" y="295288"/>
                  </a:lnTo>
                  <a:lnTo>
                    <a:pt x="264" y="354346"/>
                  </a:lnTo>
                  <a:lnTo>
                    <a:pt x="308" y="413403"/>
                  </a:lnTo>
                  <a:lnTo>
                    <a:pt x="352" y="472461"/>
                  </a:lnTo>
                  <a:lnTo>
                    <a:pt x="396" y="531519"/>
                  </a:lnTo>
                  <a:lnTo>
                    <a:pt x="440" y="590576"/>
                  </a:lnTo>
                  <a:lnTo>
                    <a:pt x="484" y="649634"/>
                  </a:lnTo>
                  <a:lnTo>
                    <a:pt x="528" y="708692"/>
                  </a:lnTo>
                  <a:lnTo>
                    <a:pt x="572" y="767749"/>
                  </a:lnTo>
                  <a:lnTo>
                    <a:pt x="616" y="826807"/>
                  </a:lnTo>
                  <a:lnTo>
                    <a:pt x="660" y="885865"/>
                  </a:lnTo>
                  <a:lnTo>
                    <a:pt x="704" y="944922"/>
                  </a:lnTo>
                  <a:lnTo>
                    <a:pt x="748" y="1003980"/>
                  </a:lnTo>
                  <a:lnTo>
                    <a:pt x="792" y="1063037"/>
                  </a:lnTo>
                  <a:lnTo>
                    <a:pt x="836" y="1122095"/>
                  </a:lnTo>
                  <a:lnTo>
                    <a:pt x="880" y="1181153"/>
                  </a:lnTo>
                  <a:lnTo>
                    <a:pt x="924" y="1240210"/>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20241"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1.8m</a:t>
              </a:r>
            </a:p>
          </p:txBody>
        </p:sp>
        <p:sp>
          <p:nvSpPr>
            <p:cNvPr id="36" name="tx36"/>
            <p:cNvSpPr/>
            <p:nvPr/>
          </p:nvSpPr>
          <p:spPr>
            <a:xfrm>
              <a:off x="4532031"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DTP3 unvaccinated (% of total unvaccinated)</a:t>
              </a:r>
            </a:p>
          </p:txBody>
        </p:sp>
        <p:sp>
          <p:nvSpPr>
            <p:cNvPr id="37" name="rc37"/>
            <p:cNvSpPr/>
            <p:nvPr/>
          </p:nvSpPr>
          <p:spPr>
            <a:xfrm>
              <a:off x="4541031"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541031"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541031"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541031"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541031"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541031"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541031"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541031"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541031"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541031"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541031"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541031"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541031"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541031"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541031"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541031"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88171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88171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88171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88171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88171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88171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88171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88171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88171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88171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88171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88171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88171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88171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88171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821076" y="2360388"/>
              <a:ext cx="1329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Brazil: 350,000 (19.7%) </a:t>
              </a:r>
            </a:p>
          </p:txBody>
        </p:sp>
        <p:sp>
          <p:nvSpPr>
            <p:cNvPr id="69" name="tx69"/>
            <p:cNvSpPr/>
            <p:nvPr/>
          </p:nvSpPr>
          <p:spPr>
            <a:xfrm>
              <a:off x="4821076" y="2579844"/>
              <a:ext cx="17215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United States: 219,000 (12.3%) </a:t>
              </a:r>
            </a:p>
          </p:txBody>
        </p:sp>
        <p:sp>
          <p:nvSpPr>
            <p:cNvPr id="70" name="tx70"/>
            <p:cNvSpPr/>
            <p:nvPr/>
          </p:nvSpPr>
          <p:spPr>
            <a:xfrm>
              <a:off x="4821076" y="2799300"/>
              <a:ext cx="1404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Mexico: 218,000 (12.3%) </a:t>
              </a:r>
            </a:p>
          </p:txBody>
        </p:sp>
        <p:sp>
          <p:nvSpPr>
            <p:cNvPr id="71" name="tx71"/>
            <p:cNvSpPr/>
            <p:nvPr/>
          </p:nvSpPr>
          <p:spPr>
            <a:xfrm>
              <a:off x="4821076" y="3018756"/>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Venezuela: 215,000 (12.1%) </a:t>
              </a:r>
            </a:p>
          </p:txBody>
        </p:sp>
        <p:sp>
          <p:nvSpPr>
            <p:cNvPr id="72" name="tx72"/>
            <p:cNvSpPr/>
            <p:nvPr/>
          </p:nvSpPr>
          <p:spPr>
            <a:xfrm>
              <a:off x="4821076" y="3238212"/>
              <a:ext cx="14606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Argentina: 126,000 (7.1%) </a:t>
              </a:r>
            </a:p>
          </p:txBody>
        </p:sp>
        <p:sp>
          <p:nvSpPr>
            <p:cNvPr id="73" name="tx73"/>
            <p:cNvSpPr/>
            <p:nvPr/>
          </p:nvSpPr>
          <p:spPr>
            <a:xfrm>
              <a:off x="4821076" y="3457668"/>
              <a:ext cx="13173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Bolivia: 104,000 (5.9%) </a:t>
              </a:r>
            </a:p>
          </p:txBody>
        </p:sp>
        <p:sp>
          <p:nvSpPr>
            <p:cNvPr id="74" name="tx74"/>
            <p:cNvSpPr/>
            <p:nvPr/>
          </p:nvSpPr>
          <p:spPr>
            <a:xfrm>
              <a:off x="4821076" y="3677124"/>
              <a:ext cx="1211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Haiti: 104,000 (5.9%) </a:t>
              </a:r>
            </a:p>
          </p:txBody>
        </p:sp>
        <p:sp>
          <p:nvSpPr>
            <p:cNvPr id="75" name="tx75"/>
            <p:cNvSpPr/>
            <p:nvPr/>
          </p:nvSpPr>
          <p:spPr>
            <a:xfrm>
              <a:off x="4821076" y="3896580"/>
              <a:ext cx="14729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Guatemala: 86,000 (4.8%) </a:t>
              </a:r>
            </a:p>
          </p:txBody>
        </p:sp>
        <p:sp>
          <p:nvSpPr>
            <p:cNvPr id="76" name="tx76"/>
            <p:cNvSpPr/>
            <p:nvPr/>
          </p:nvSpPr>
          <p:spPr>
            <a:xfrm>
              <a:off x="4821076" y="4116036"/>
              <a:ext cx="11622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Peru: 85,000 (4.8%) </a:t>
              </a:r>
            </a:p>
          </p:txBody>
        </p:sp>
        <p:sp>
          <p:nvSpPr>
            <p:cNvPr id="77" name="tx77"/>
            <p:cNvSpPr/>
            <p:nvPr/>
          </p:nvSpPr>
          <p:spPr>
            <a:xfrm>
              <a:off x="4821076" y="4335492"/>
              <a:ext cx="14046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Ecuador: 61,000 (3.4%) </a:t>
              </a:r>
            </a:p>
          </p:txBody>
        </p:sp>
        <p:sp>
          <p:nvSpPr>
            <p:cNvPr id="78" name="tx78"/>
            <p:cNvSpPr/>
            <p:nvPr/>
          </p:nvSpPr>
          <p:spPr>
            <a:xfrm>
              <a:off x="4821076" y="4554948"/>
              <a:ext cx="145197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Colombia: 55,000 (3.1%) </a:t>
              </a:r>
            </a:p>
          </p:txBody>
        </p:sp>
        <p:sp>
          <p:nvSpPr>
            <p:cNvPr id="79" name="tx79"/>
            <p:cNvSpPr/>
            <p:nvPr/>
          </p:nvSpPr>
          <p:spPr>
            <a:xfrm>
              <a:off x="4821076" y="4774404"/>
              <a:ext cx="14729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Honduras: 32,000 (1.8%) </a:t>
              </a:r>
            </a:p>
          </p:txBody>
        </p:sp>
        <p:sp>
          <p:nvSpPr>
            <p:cNvPr id="80" name="tx80"/>
            <p:cNvSpPr/>
            <p:nvPr/>
          </p:nvSpPr>
          <p:spPr>
            <a:xfrm>
              <a:off x="4821076" y="4993860"/>
              <a:ext cx="137982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Canada: 29,000 (1.6%) </a:t>
              </a:r>
            </a:p>
          </p:txBody>
        </p:sp>
        <p:sp>
          <p:nvSpPr>
            <p:cNvPr id="81" name="tx81"/>
            <p:cNvSpPr/>
            <p:nvPr/>
          </p:nvSpPr>
          <p:spPr>
            <a:xfrm>
              <a:off x="4821076" y="5213316"/>
              <a:ext cx="14667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Paraguay: 27,000 (1.5%) </a:t>
              </a:r>
            </a:p>
          </p:txBody>
        </p:sp>
        <p:sp>
          <p:nvSpPr>
            <p:cNvPr id="82" name="tx82"/>
            <p:cNvSpPr/>
            <p:nvPr/>
          </p:nvSpPr>
          <p:spPr>
            <a:xfrm>
              <a:off x="4821076" y="5432772"/>
              <a:ext cx="1982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Dominican Republic: 25,000 (1.4%) </a:t>
              </a:r>
            </a:p>
          </p:txBody>
        </p:sp>
        <p:sp>
          <p:nvSpPr>
            <p:cNvPr id="83" name="tx83"/>
            <p:cNvSpPr/>
            <p:nvPr/>
          </p:nvSpPr>
          <p:spPr>
            <a:xfrm>
              <a:off x="4821076" y="5652228"/>
              <a:ext cx="137662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Panama: 14,000 (&lt;1%) </a:t>
              </a:r>
            </a:p>
          </p:txBody>
        </p:sp>
        <p:sp>
          <p:nvSpPr>
            <p:cNvPr id="84" name="tx84"/>
            <p:cNvSpPr/>
            <p:nvPr/>
          </p:nvSpPr>
          <p:spPr>
            <a:xfrm>
              <a:off x="7161763" y="2360388"/>
              <a:ext cx="11526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Chile: 8,000 (&lt;1%) </a:t>
              </a:r>
            </a:p>
          </p:txBody>
        </p:sp>
        <p:sp>
          <p:nvSpPr>
            <p:cNvPr id="85" name="tx85"/>
            <p:cNvSpPr/>
            <p:nvPr/>
          </p:nvSpPr>
          <p:spPr>
            <a:xfrm>
              <a:off x="7161763" y="2579844"/>
              <a:ext cx="14075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Nicaragua: 5,000 (&lt;1%) </a:t>
              </a:r>
            </a:p>
          </p:txBody>
        </p:sp>
        <p:sp>
          <p:nvSpPr>
            <p:cNvPr id="86" name="tx86"/>
            <p:cNvSpPr/>
            <p:nvPr/>
          </p:nvSpPr>
          <p:spPr>
            <a:xfrm>
              <a:off x="7161763" y="2799300"/>
              <a:ext cx="13764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Suriname: 2,000 (&lt;1%) </a:t>
              </a:r>
            </a:p>
          </p:txBody>
        </p:sp>
        <p:sp>
          <p:nvSpPr>
            <p:cNvPr id="87" name="tx87"/>
            <p:cNvSpPr/>
            <p:nvPr/>
          </p:nvSpPr>
          <p:spPr>
            <a:xfrm>
              <a:off x="7161763" y="3018756"/>
              <a:ext cx="14446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Costa Rica: 2,000 (&lt;1%) </a:t>
              </a:r>
            </a:p>
          </p:txBody>
        </p:sp>
        <p:sp>
          <p:nvSpPr>
            <p:cNvPr id="88" name="tx88"/>
            <p:cNvSpPr/>
            <p:nvPr/>
          </p:nvSpPr>
          <p:spPr>
            <a:xfrm>
              <a:off x="7161763" y="3238212"/>
              <a:ext cx="13142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Jamaica: 2,000 (&lt;1%) </a:t>
              </a:r>
            </a:p>
          </p:txBody>
        </p:sp>
        <p:sp>
          <p:nvSpPr>
            <p:cNvPr id="89" name="tx89"/>
            <p:cNvSpPr/>
            <p:nvPr/>
          </p:nvSpPr>
          <p:spPr>
            <a:xfrm>
              <a:off x="7161763" y="3457668"/>
              <a:ext cx="13205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Uruguay: 1,000 (&lt;1%) </a:t>
              </a:r>
            </a:p>
          </p:txBody>
        </p:sp>
        <p:sp>
          <p:nvSpPr>
            <p:cNvPr id="90" name="tx90"/>
            <p:cNvSpPr/>
            <p:nvPr/>
          </p:nvSpPr>
          <p:spPr>
            <a:xfrm>
              <a:off x="7161763" y="3677124"/>
              <a:ext cx="12024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Belize: 1,000 (&lt;1%) </a:t>
              </a:r>
            </a:p>
          </p:txBody>
        </p:sp>
        <p:sp>
          <p:nvSpPr>
            <p:cNvPr id="91" name="tx91"/>
            <p:cNvSpPr/>
            <p:nvPr/>
          </p:nvSpPr>
          <p:spPr>
            <a:xfrm>
              <a:off x="7161763" y="3896580"/>
              <a:ext cx="15349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El Salvador: &lt;1,000 (&lt;1%) </a:t>
              </a:r>
            </a:p>
          </p:txBody>
        </p:sp>
        <p:sp>
          <p:nvSpPr>
            <p:cNvPr id="92" name="tx92"/>
            <p:cNvSpPr/>
            <p:nvPr/>
          </p:nvSpPr>
          <p:spPr>
            <a:xfrm>
              <a:off x="7161763" y="4116036"/>
              <a:ext cx="12305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Cuba: &lt;1,000 (&lt;1%) </a:t>
              </a:r>
            </a:p>
          </p:txBody>
        </p:sp>
        <p:sp>
          <p:nvSpPr>
            <p:cNvPr id="93" name="tx93"/>
            <p:cNvSpPr/>
            <p:nvPr/>
          </p:nvSpPr>
          <p:spPr>
            <a:xfrm>
              <a:off x="7161763" y="4335492"/>
              <a:ext cx="14356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Bahamas: &lt;1,000 (&lt;1%) </a:t>
              </a:r>
            </a:p>
          </p:txBody>
        </p:sp>
        <p:sp>
          <p:nvSpPr>
            <p:cNvPr id="94" name="tx94"/>
            <p:cNvSpPr/>
            <p:nvPr/>
          </p:nvSpPr>
          <p:spPr>
            <a:xfrm>
              <a:off x="7161763" y="4554948"/>
              <a:ext cx="13486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Barbados: &lt;500 (&lt;1%) </a:t>
              </a:r>
            </a:p>
          </p:txBody>
        </p:sp>
        <p:sp>
          <p:nvSpPr>
            <p:cNvPr id="95" name="tx95"/>
            <p:cNvSpPr/>
            <p:nvPr/>
          </p:nvSpPr>
          <p:spPr>
            <a:xfrm>
              <a:off x="7161763" y="4774404"/>
              <a:ext cx="18811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Trinidad and Tobago: &lt;500 (&lt;1%) </a:t>
              </a:r>
            </a:p>
          </p:txBody>
        </p:sp>
        <p:sp>
          <p:nvSpPr>
            <p:cNvPr id="96" name="tx96"/>
            <p:cNvSpPr/>
            <p:nvPr/>
          </p:nvSpPr>
          <p:spPr>
            <a:xfrm>
              <a:off x="7161763" y="4993860"/>
              <a:ext cx="12740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St Lucia: &lt;500 (&lt;1%) </a:t>
              </a:r>
            </a:p>
          </p:txBody>
        </p:sp>
        <p:sp>
          <p:nvSpPr>
            <p:cNvPr id="97" name="tx97"/>
            <p:cNvSpPr/>
            <p:nvPr/>
          </p:nvSpPr>
          <p:spPr>
            <a:xfrm>
              <a:off x="7161763" y="5213316"/>
              <a:ext cx="12616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Guyana: &lt;200 (&lt;1%) </a:t>
              </a:r>
            </a:p>
          </p:txBody>
        </p:sp>
        <p:sp>
          <p:nvSpPr>
            <p:cNvPr id="98" name="tx98"/>
            <p:cNvSpPr/>
            <p:nvPr/>
          </p:nvSpPr>
          <p:spPr>
            <a:xfrm>
              <a:off x="7161763" y="5432772"/>
              <a:ext cx="1982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5 countries: &lt;500 (&lt;1%) </a:t>
              </a:r>
            </a:p>
          </p:txBody>
        </p:sp>
        <p:sp>
          <p:nvSpPr>
            <p:cNvPr id="99" name="tx99"/>
            <p:cNvSpPr/>
            <p:nvPr/>
          </p:nvSpPr>
          <p:spPr>
            <a:xfrm>
              <a:off x="274320" y="1698749"/>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DTP3 unvaccinated (% of total unvaccinated)</a:t>
              </a:r>
            </a:p>
          </p:txBody>
        </p:sp>
        <p:sp>
          <p:nvSpPr>
            <p:cNvPr id="100" name="tx100"/>
            <p:cNvSpPr/>
            <p:nvPr/>
          </p:nvSpPr>
          <p:spPr>
            <a:xfrm>
              <a:off x="298048" y="6109223"/>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414542" y="6229924"/>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843487" y="635062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4 countries accounted for over half (56.4%) of all un- and under-vaccinated children in AMR.
Brazil had the highest number of children who did not receive DTP3 (n=350,000), which is approximately 19.7% of all un- and under-vaccinated children in AMR (n=1.8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 countries accounted for over half of all un- and under-vaccinated children in AMR, with Brazil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MCV1</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1075747" y="3899613"/>
              <a:ext cx="7436171" cy="0"/>
            </a:xfrm>
            <a:custGeom>
              <a:avLst/>
              <a:pathLst>
                <a:path w="7436171" h="0">
                  <a:moveTo>
                    <a:pt x="0" y="0"/>
                  </a:moveTo>
                  <a:lnTo>
                    <a:pt x="7436171" y="0"/>
                  </a:lnTo>
                  <a:lnTo>
                    <a:pt x="7436171" y="0"/>
                  </a:lnTo>
                </a:path>
              </a:pathLst>
            </a:custGeom>
            <a:ln w="6775" cap="flat">
              <a:solidFill>
                <a:srgbClr val="EBEBEB">
                  <a:alpha val="100000"/>
                </a:srgbClr>
              </a:solidFill>
              <a:prstDash val="solid"/>
              <a:round/>
            </a:ln>
          </p:spPr>
          <p:txBody>
            <a:bodyPr/>
            <a:lstStyle/>
            <a:p/>
          </p:txBody>
        </p:sp>
        <p:sp>
          <p:nvSpPr>
            <p:cNvPr id="6" name="pl6"/>
            <p:cNvSpPr/>
            <p:nvPr/>
          </p:nvSpPr>
          <p:spPr>
            <a:xfrm>
              <a:off x="1075747" y="3412906"/>
              <a:ext cx="7436171" cy="0"/>
            </a:xfrm>
            <a:custGeom>
              <a:avLst/>
              <a:pathLst>
                <a:path w="7436171" h="0">
                  <a:moveTo>
                    <a:pt x="0" y="0"/>
                  </a:moveTo>
                  <a:lnTo>
                    <a:pt x="7436171" y="0"/>
                  </a:lnTo>
                  <a:lnTo>
                    <a:pt x="7436171" y="0"/>
                  </a:lnTo>
                </a:path>
              </a:pathLst>
            </a:custGeom>
            <a:ln w="6775" cap="flat">
              <a:solidFill>
                <a:srgbClr val="EBEBEB">
                  <a:alpha val="100000"/>
                </a:srgbClr>
              </a:solidFill>
              <a:prstDash val="solid"/>
              <a:round/>
            </a:ln>
          </p:spPr>
          <p:txBody>
            <a:bodyPr/>
            <a:lstStyle/>
            <a:p/>
          </p:txBody>
        </p:sp>
        <p:sp>
          <p:nvSpPr>
            <p:cNvPr id="7" name="pl7"/>
            <p:cNvSpPr/>
            <p:nvPr/>
          </p:nvSpPr>
          <p:spPr>
            <a:xfrm>
              <a:off x="1075747" y="2926200"/>
              <a:ext cx="7436171" cy="0"/>
            </a:xfrm>
            <a:custGeom>
              <a:avLst/>
              <a:pathLst>
                <a:path w="7436171" h="0">
                  <a:moveTo>
                    <a:pt x="0" y="0"/>
                  </a:moveTo>
                  <a:lnTo>
                    <a:pt x="7436171" y="0"/>
                  </a:lnTo>
                  <a:lnTo>
                    <a:pt x="7436171" y="0"/>
                  </a:lnTo>
                </a:path>
              </a:pathLst>
            </a:custGeom>
            <a:ln w="6775" cap="flat">
              <a:solidFill>
                <a:srgbClr val="EBEBEB">
                  <a:alpha val="100000"/>
                </a:srgbClr>
              </a:solidFill>
              <a:prstDash val="solid"/>
              <a:round/>
            </a:ln>
          </p:spPr>
          <p:txBody>
            <a:bodyPr/>
            <a:lstStyle/>
            <a:p/>
          </p:txBody>
        </p:sp>
        <p:sp>
          <p:nvSpPr>
            <p:cNvPr id="8" name="pl8"/>
            <p:cNvSpPr/>
            <p:nvPr/>
          </p:nvSpPr>
          <p:spPr>
            <a:xfrm>
              <a:off x="1075747" y="2439493"/>
              <a:ext cx="7436171" cy="0"/>
            </a:xfrm>
            <a:custGeom>
              <a:avLst/>
              <a:pathLst>
                <a:path w="7436171" h="0">
                  <a:moveTo>
                    <a:pt x="0" y="0"/>
                  </a:moveTo>
                  <a:lnTo>
                    <a:pt x="7436171" y="0"/>
                  </a:lnTo>
                  <a:lnTo>
                    <a:pt x="7436171" y="0"/>
                  </a:lnTo>
                </a:path>
              </a:pathLst>
            </a:custGeom>
            <a:ln w="6775" cap="flat">
              <a:solidFill>
                <a:srgbClr val="EBEBEB">
                  <a:alpha val="100000"/>
                </a:srgbClr>
              </a:solidFill>
              <a:prstDash val="solid"/>
              <a:round/>
            </a:ln>
          </p:spPr>
          <p:txBody>
            <a:bodyPr/>
            <a:lstStyle/>
            <a:p/>
          </p:txBody>
        </p:sp>
        <p:sp>
          <p:nvSpPr>
            <p:cNvPr id="9" name="pl9"/>
            <p:cNvSpPr/>
            <p:nvPr/>
          </p:nvSpPr>
          <p:spPr>
            <a:xfrm>
              <a:off x="1075747" y="1952786"/>
              <a:ext cx="7436171" cy="0"/>
            </a:xfrm>
            <a:custGeom>
              <a:avLst/>
              <a:pathLst>
                <a:path w="7436171" h="0">
                  <a:moveTo>
                    <a:pt x="0" y="0"/>
                  </a:moveTo>
                  <a:lnTo>
                    <a:pt x="7436171" y="0"/>
                  </a:lnTo>
                  <a:lnTo>
                    <a:pt x="7436171" y="0"/>
                  </a:lnTo>
                </a:path>
              </a:pathLst>
            </a:custGeom>
            <a:ln w="6775" cap="flat">
              <a:solidFill>
                <a:srgbClr val="EBEBEB">
                  <a:alpha val="100000"/>
                </a:srgbClr>
              </a:solidFill>
              <a:prstDash val="solid"/>
              <a:round/>
            </a:ln>
          </p:spPr>
          <p:txBody>
            <a:bodyPr/>
            <a:lstStyle/>
            <a:p/>
          </p:txBody>
        </p:sp>
        <p:sp>
          <p:nvSpPr>
            <p:cNvPr id="10" name="pl10"/>
            <p:cNvSpPr/>
            <p:nvPr/>
          </p:nvSpPr>
          <p:spPr>
            <a:xfrm>
              <a:off x="1075747" y="4142966"/>
              <a:ext cx="7436171" cy="0"/>
            </a:xfrm>
            <a:custGeom>
              <a:avLst/>
              <a:pathLst>
                <a:path w="7436171" h="0">
                  <a:moveTo>
                    <a:pt x="0" y="0"/>
                  </a:moveTo>
                  <a:lnTo>
                    <a:pt x="7436171" y="0"/>
                  </a:lnTo>
                  <a:lnTo>
                    <a:pt x="7436171" y="0"/>
                  </a:lnTo>
                </a:path>
              </a:pathLst>
            </a:custGeom>
            <a:ln w="13550" cap="flat">
              <a:solidFill>
                <a:srgbClr val="EBEBEB">
                  <a:alpha val="100000"/>
                </a:srgbClr>
              </a:solidFill>
              <a:prstDash val="solid"/>
              <a:round/>
            </a:ln>
          </p:spPr>
          <p:txBody>
            <a:bodyPr/>
            <a:lstStyle/>
            <a:p/>
          </p:txBody>
        </p:sp>
        <p:sp>
          <p:nvSpPr>
            <p:cNvPr id="11" name="pl11"/>
            <p:cNvSpPr/>
            <p:nvPr/>
          </p:nvSpPr>
          <p:spPr>
            <a:xfrm>
              <a:off x="1075747" y="3656260"/>
              <a:ext cx="7436171" cy="0"/>
            </a:xfrm>
            <a:custGeom>
              <a:avLst/>
              <a:pathLst>
                <a:path w="7436171" h="0">
                  <a:moveTo>
                    <a:pt x="0" y="0"/>
                  </a:moveTo>
                  <a:lnTo>
                    <a:pt x="7436171" y="0"/>
                  </a:lnTo>
                  <a:lnTo>
                    <a:pt x="7436171" y="0"/>
                  </a:lnTo>
                </a:path>
              </a:pathLst>
            </a:custGeom>
            <a:ln w="13550" cap="flat">
              <a:solidFill>
                <a:srgbClr val="EBEBEB">
                  <a:alpha val="100000"/>
                </a:srgbClr>
              </a:solidFill>
              <a:prstDash val="solid"/>
              <a:round/>
            </a:ln>
          </p:spPr>
          <p:txBody>
            <a:bodyPr/>
            <a:lstStyle/>
            <a:p/>
          </p:txBody>
        </p:sp>
        <p:sp>
          <p:nvSpPr>
            <p:cNvPr id="12" name="pl12"/>
            <p:cNvSpPr/>
            <p:nvPr/>
          </p:nvSpPr>
          <p:spPr>
            <a:xfrm>
              <a:off x="1075747" y="3169553"/>
              <a:ext cx="7436171" cy="0"/>
            </a:xfrm>
            <a:custGeom>
              <a:avLst/>
              <a:pathLst>
                <a:path w="7436171" h="0">
                  <a:moveTo>
                    <a:pt x="0" y="0"/>
                  </a:moveTo>
                  <a:lnTo>
                    <a:pt x="7436171" y="0"/>
                  </a:lnTo>
                  <a:lnTo>
                    <a:pt x="7436171" y="0"/>
                  </a:lnTo>
                </a:path>
              </a:pathLst>
            </a:custGeom>
            <a:ln w="13550" cap="flat">
              <a:solidFill>
                <a:srgbClr val="EBEBEB">
                  <a:alpha val="100000"/>
                </a:srgbClr>
              </a:solidFill>
              <a:prstDash val="solid"/>
              <a:round/>
            </a:ln>
          </p:spPr>
          <p:txBody>
            <a:bodyPr/>
            <a:lstStyle/>
            <a:p/>
          </p:txBody>
        </p:sp>
        <p:sp>
          <p:nvSpPr>
            <p:cNvPr id="13" name="pl13"/>
            <p:cNvSpPr/>
            <p:nvPr/>
          </p:nvSpPr>
          <p:spPr>
            <a:xfrm>
              <a:off x="1075747" y="2682846"/>
              <a:ext cx="7436171" cy="0"/>
            </a:xfrm>
            <a:custGeom>
              <a:avLst/>
              <a:pathLst>
                <a:path w="7436171" h="0">
                  <a:moveTo>
                    <a:pt x="0" y="0"/>
                  </a:moveTo>
                  <a:lnTo>
                    <a:pt x="7436171" y="0"/>
                  </a:lnTo>
                  <a:lnTo>
                    <a:pt x="7436171" y="0"/>
                  </a:lnTo>
                </a:path>
              </a:pathLst>
            </a:custGeom>
            <a:ln w="13550" cap="flat">
              <a:solidFill>
                <a:srgbClr val="EBEBEB">
                  <a:alpha val="100000"/>
                </a:srgbClr>
              </a:solidFill>
              <a:prstDash val="solid"/>
              <a:round/>
            </a:ln>
          </p:spPr>
          <p:txBody>
            <a:bodyPr/>
            <a:lstStyle/>
            <a:p/>
          </p:txBody>
        </p:sp>
        <p:sp>
          <p:nvSpPr>
            <p:cNvPr id="14" name="pl14"/>
            <p:cNvSpPr/>
            <p:nvPr/>
          </p:nvSpPr>
          <p:spPr>
            <a:xfrm>
              <a:off x="1075747" y="2196140"/>
              <a:ext cx="7436171" cy="0"/>
            </a:xfrm>
            <a:custGeom>
              <a:avLst/>
              <a:pathLst>
                <a:path w="7436171" h="0">
                  <a:moveTo>
                    <a:pt x="0" y="0"/>
                  </a:moveTo>
                  <a:lnTo>
                    <a:pt x="7436171" y="0"/>
                  </a:lnTo>
                  <a:lnTo>
                    <a:pt x="7436171" y="0"/>
                  </a:lnTo>
                </a:path>
              </a:pathLst>
            </a:custGeom>
            <a:ln w="13550" cap="flat">
              <a:solidFill>
                <a:srgbClr val="EBEBEB">
                  <a:alpha val="100000"/>
                </a:srgbClr>
              </a:solidFill>
              <a:prstDash val="solid"/>
              <a:round/>
            </a:ln>
          </p:spPr>
          <p:txBody>
            <a:bodyPr/>
            <a:lstStyle/>
            <a:p/>
          </p:txBody>
        </p:sp>
        <p:sp>
          <p:nvSpPr>
            <p:cNvPr id="15" name="pl15"/>
            <p:cNvSpPr/>
            <p:nvPr/>
          </p:nvSpPr>
          <p:spPr>
            <a:xfrm>
              <a:off x="1075747" y="1709433"/>
              <a:ext cx="7436171" cy="0"/>
            </a:xfrm>
            <a:custGeom>
              <a:avLst/>
              <a:pathLst>
                <a:path w="7436171" h="0">
                  <a:moveTo>
                    <a:pt x="0" y="0"/>
                  </a:moveTo>
                  <a:lnTo>
                    <a:pt x="7436171" y="0"/>
                  </a:lnTo>
                  <a:lnTo>
                    <a:pt x="7436171" y="0"/>
                  </a:lnTo>
                </a:path>
              </a:pathLst>
            </a:custGeom>
            <a:ln w="13550" cap="flat">
              <a:solidFill>
                <a:srgbClr val="EBEBEB">
                  <a:alpha val="100000"/>
                </a:srgbClr>
              </a:solidFill>
              <a:prstDash val="solid"/>
              <a:round/>
            </a:ln>
          </p:spPr>
          <p:txBody>
            <a:bodyPr/>
            <a:lstStyle/>
            <a:p/>
          </p:txBody>
        </p:sp>
        <p:sp>
          <p:nvSpPr>
            <p:cNvPr id="16" name="pl16"/>
            <p:cNvSpPr/>
            <p:nvPr/>
          </p:nvSpPr>
          <p:spPr>
            <a:xfrm>
              <a:off x="153120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83625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141308"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446358"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49039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75140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01241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27342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53443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79544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805645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7" name="rc27"/>
            <p:cNvSpPr/>
            <p:nvPr/>
          </p:nvSpPr>
          <p:spPr>
            <a:xfrm>
              <a:off x="1413755" y="3927605"/>
              <a:ext cx="234908" cy="215361"/>
            </a:xfrm>
            <a:prstGeom prst="rect">
              <a:avLst/>
            </a:prstGeom>
            <a:solidFill>
              <a:srgbClr val="E2231A">
                <a:alpha val="100000"/>
              </a:srgbClr>
            </a:solidFill>
          </p:spPr>
          <p:txBody>
            <a:bodyPr/>
            <a:lstStyle/>
            <a:p/>
          </p:txBody>
        </p:sp>
        <p:sp>
          <p:nvSpPr>
            <p:cNvPr id="28" name="rc28"/>
            <p:cNvSpPr/>
            <p:nvPr/>
          </p:nvSpPr>
          <p:spPr>
            <a:xfrm>
              <a:off x="1674765" y="3954751"/>
              <a:ext cx="234908" cy="188214"/>
            </a:xfrm>
            <a:prstGeom prst="rect">
              <a:avLst/>
            </a:prstGeom>
            <a:solidFill>
              <a:srgbClr val="E2231A">
                <a:alpha val="100000"/>
              </a:srgbClr>
            </a:solidFill>
          </p:spPr>
          <p:txBody>
            <a:bodyPr/>
            <a:lstStyle/>
            <a:p/>
          </p:txBody>
        </p:sp>
        <p:sp>
          <p:nvSpPr>
            <p:cNvPr id="29" name="rc29"/>
            <p:cNvSpPr/>
            <p:nvPr/>
          </p:nvSpPr>
          <p:spPr>
            <a:xfrm>
              <a:off x="1935775" y="3929965"/>
              <a:ext cx="234908" cy="213000"/>
            </a:xfrm>
            <a:prstGeom prst="rect">
              <a:avLst/>
            </a:prstGeom>
            <a:solidFill>
              <a:srgbClr val="E2231A">
                <a:alpha val="100000"/>
              </a:srgbClr>
            </a:solidFill>
          </p:spPr>
          <p:txBody>
            <a:bodyPr/>
            <a:lstStyle/>
            <a:p/>
          </p:txBody>
        </p:sp>
        <p:sp>
          <p:nvSpPr>
            <p:cNvPr id="30" name="rc30"/>
            <p:cNvSpPr/>
            <p:nvPr/>
          </p:nvSpPr>
          <p:spPr>
            <a:xfrm>
              <a:off x="2196785" y="3954198"/>
              <a:ext cx="234908" cy="188768"/>
            </a:xfrm>
            <a:prstGeom prst="rect">
              <a:avLst/>
            </a:prstGeom>
            <a:solidFill>
              <a:srgbClr val="E2231A">
                <a:alpha val="100000"/>
              </a:srgbClr>
            </a:solidFill>
          </p:spPr>
          <p:txBody>
            <a:bodyPr/>
            <a:lstStyle/>
            <a:p/>
          </p:txBody>
        </p:sp>
        <p:sp>
          <p:nvSpPr>
            <p:cNvPr id="31" name="rc31"/>
            <p:cNvSpPr/>
            <p:nvPr/>
          </p:nvSpPr>
          <p:spPr>
            <a:xfrm>
              <a:off x="2457794" y="3934572"/>
              <a:ext cx="234908" cy="208394"/>
            </a:xfrm>
            <a:prstGeom prst="rect">
              <a:avLst/>
            </a:prstGeom>
            <a:solidFill>
              <a:srgbClr val="E2231A">
                <a:alpha val="100000"/>
              </a:srgbClr>
            </a:solidFill>
          </p:spPr>
          <p:txBody>
            <a:bodyPr/>
            <a:lstStyle/>
            <a:p/>
          </p:txBody>
        </p:sp>
        <p:sp>
          <p:nvSpPr>
            <p:cNvPr id="32" name="rc32"/>
            <p:cNvSpPr/>
            <p:nvPr/>
          </p:nvSpPr>
          <p:spPr>
            <a:xfrm>
              <a:off x="2718804" y="3918258"/>
              <a:ext cx="234908" cy="224707"/>
            </a:xfrm>
            <a:prstGeom prst="rect">
              <a:avLst/>
            </a:prstGeom>
            <a:solidFill>
              <a:srgbClr val="E2231A">
                <a:alpha val="100000"/>
              </a:srgbClr>
            </a:solidFill>
          </p:spPr>
          <p:txBody>
            <a:bodyPr/>
            <a:lstStyle/>
            <a:p/>
          </p:txBody>
        </p:sp>
        <p:sp>
          <p:nvSpPr>
            <p:cNvPr id="33" name="rc33"/>
            <p:cNvSpPr/>
            <p:nvPr/>
          </p:nvSpPr>
          <p:spPr>
            <a:xfrm>
              <a:off x="2979814" y="3952515"/>
              <a:ext cx="234908" cy="190451"/>
            </a:xfrm>
            <a:prstGeom prst="rect">
              <a:avLst/>
            </a:prstGeom>
            <a:solidFill>
              <a:srgbClr val="E2231A">
                <a:alpha val="100000"/>
              </a:srgbClr>
            </a:solidFill>
          </p:spPr>
          <p:txBody>
            <a:bodyPr/>
            <a:lstStyle/>
            <a:p/>
          </p:txBody>
        </p:sp>
        <p:sp>
          <p:nvSpPr>
            <p:cNvPr id="34" name="rc34"/>
            <p:cNvSpPr/>
            <p:nvPr/>
          </p:nvSpPr>
          <p:spPr>
            <a:xfrm>
              <a:off x="3240824" y="3947178"/>
              <a:ext cx="234908" cy="195787"/>
            </a:xfrm>
            <a:prstGeom prst="rect">
              <a:avLst/>
            </a:prstGeom>
            <a:solidFill>
              <a:srgbClr val="E2231A">
                <a:alpha val="100000"/>
              </a:srgbClr>
            </a:solidFill>
          </p:spPr>
          <p:txBody>
            <a:bodyPr/>
            <a:lstStyle/>
            <a:p/>
          </p:txBody>
        </p:sp>
        <p:sp>
          <p:nvSpPr>
            <p:cNvPr id="35" name="rc35"/>
            <p:cNvSpPr/>
            <p:nvPr/>
          </p:nvSpPr>
          <p:spPr>
            <a:xfrm>
              <a:off x="3501834" y="3965464"/>
              <a:ext cx="234908" cy="177501"/>
            </a:xfrm>
            <a:prstGeom prst="rect">
              <a:avLst/>
            </a:prstGeom>
            <a:solidFill>
              <a:srgbClr val="E2231A">
                <a:alpha val="100000"/>
              </a:srgbClr>
            </a:solidFill>
          </p:spPr>
          <p:txBody>
            <a:bodyPr/>
            <a:lstStyle/>
            <a:p/>
          </p:txBody>
        </p:sp>
        <p:sp>
          <p:nvSpPr>
            <p:cNvPr id="36" name="rc36"/>
            <p:cNvSpPr/>
            <p:nvPr/>
          </p:nvSpPr>
          <p:spPr>
            <a:xfrm>
              <a:off x="3762844" y="3944039"/>
              <a:ext cx="234908" cy="198926"/>
            </a:xfrm>
            <a:prstGeom prst="rect">
              <a:avLst/>
            </a:prstGeom>
            <a:solidFill>
              <a:srgbClr val="E2231A">
                <a:alpha val="100000"/>
              </a:srgbClr>
            </a:solidFill>
          </p:spPr>
          <p:txBody>
            <a:bodyPr/>
            <a:lstStyle/>
            <a:p/>
          </p:txBody>
        </p:sp>
        <p:sp>
          <p:nvSpPr>
            <p:cNvPr id="37" name="rc37"/>
            <p:cNvSpPr/>
            <p:nvPr/>
          </p:nvSpPr>
          <p:spPr>
            <a:xfrm>
              <a:off x="4023854" y="3938828"/>
              <a:ext cx="234908" cy="204138"/>
            </a:xfrm>
            <a:prstGeom prst="rect">
              <a:avLst/>
            </a:prstGeom>
            <a:solidFill>
              <a:srgbClr val="E2231A">
                <a:alpha val="100000"/>
              </a:srgbClr>
            </a:solidFill>
          </p:spPr>
          <p:txBody>
            <a:bodyPr/>
            <a:lstStyle/>
            <a:p/>
          </p:txBody>
        </p:sp>
        <p:sp>
          <p:nvSpPr>
            <p:cNvPr id="38" name="rc38"/>
            <p:cNvSpPr/>
            <p:nvPr/>
          </p:nvSpPr>
          <p:spPr>
            <a:xfrm>
              <a:off x="4284864" y="3960472"/>
              <a:ext cx="234908" cy="182494"/>
            </a:xfrm>
            <a:prstGeom prst="rect">
              <a:avLst/>
            </a:prstGeom>
            <a:solidFill>
              <a:srgbClr val="E2231A">
                <a:alpha val="100000"/>
              </a:srgbClr>
            </a:solidFill>
          </p:spPr>
          <p:txBody>
            <a:bodyPr/>
            <a:lstStyle/>
            <a:p/>
          </p:txBody>
        </p:sp>
        <p:sp>
          <p:nvSpPr>
            <p:cNvPr id="39" name="rc39"/>
            <p:cNvSpPr/>
            <p:nvPr/>
          </p:nvSpPr>
          <p:spPr>
            <a:xfrm>
              <a:off x="4545874" y="3968615"/>
              <a:ext cx="234908" cy="174351"/>
            </a:xfrm>
            <a:prstGeom prst="rect">
              <a:avLst/>
            </a:prstGeom>
            <a:solidFill>
              <a:srgbClr val="E2231A">
                <a:alpha val="100000"/>
              </a:srgbClr>
            </a:solidFill>
          </p:spPr>
          <p:txBody>
            <a:bodyPr/>
            <a:lstStyle/>
            <a:p/>
          </p:txBody>
        </p:sp>
        <p:sp>
          <p:nvSpPr>
            <p:cNvPr id="40" name="rc40"/>
            <p:cNvSpPr/>
            <p:nvPr/>
          </p:nvSpPr>
          <p:spPr>
            <a:xfrm>
              <a:off x="4806883" y="3908495"/>
              <a:ext cx="234908" cy="234471"/>
            </a:xfrm>
            <a:prstGeom prst="rect">
              <a:avLst/>
            </a:prstGeom>
            <a:solidFill>
              <a:srgbClr val="E2231A">
                <a:alpha val="100000"/>
              </a:srgbClr>
            </a:solidFill>
          </p:spPr>
          <p:txBody>
            <a:bodyPr/>
            <a:lstStyle/>
            <a:p/>
          </p:txBody>
        </p:sp>
        <p:sp>
          <p:nvSpPr>
            <p:cNvPr id="41" name="rc41"/>
            <p:cNvSpPr/>
            <p:nvPr/>
          </p:nvSpPr>
          <p:spPr>
            <a:xfrm>
              <a:off x="5067893" y="3932027"/>
              <a:ext cx="234908" cy="210939"/>
            </a:xfrm>
            <a:prstGeom prst="rect">
              <a:avLst/>
            </a:prstGeom>
            <a:solidFill>
              <a:srgbClr val="E2231A">
                <a:alpha val="100000"/>
              </a:srgbClr>
            </a:solidFill>
          </p:spPr>
          <p:txBody>
            <a:bodyPr/>
            <a:lstStyle/>
            <a:p/>
          </p:txBody>
        </p:sp>
        <p:sp>
          <p:nvSpPr>
            <p:cNvPr id="42" name="rc42"/>
            <p:cNvSpPr/>
            <p:nvPr/>
          </p:nvSpPr>
          <p:spPr>
            <a:xfrm>
              <a:off x="5328903" y="3938480"/>
              <a:ext cx="234908" cy="204486"/>
            </a:xfrm>
            <a:prstGeom prst="rect">
              <a:avLst/>
            </a:prstGeom>
            <a:solidFill>
              <a:srgbClr val="E2231A">
                <a:alpha val="100000"/>
              </a:srgbClr>
            </a:solidFill>
          </p:spPr>
          <p:txBody>
            <a:bodyPr/>
            <a:lstStyle/>
            <a:p/>
          </p:txBody>
        </p:sp>
        <p:sp>
          <p:nvSpPr>
            <p:cNvPr id="43" name="rc43"/>
            <p:cNvSpPr/>
            <p:nvPr/>
          </p:nvSpPr>
          <p:spPr>
            <a:xfrm>
              <a:off x="5589913" y="3930675"/>
              <a:ext cx="234908" cy="212291"/>
            </a:xfrm>
            <a:prstGeom prst="rect">
              <a:avLst/>
            </a:prstGeom>
            <a:solidFill>
              <a:srgbClr val="E2231A">
                <a:alpha val="100000"/>
              </a:srgbClr>
            </a:solidFill>
          </p:spPr>
          <p:txBody>
            <a:bodyPr/>
            <a:lstStyle/>
            <a:p/>
          </p:txBody>
        </p:sp>
        <p:sp>
          <p:nvSpPr>
            <p:cNvPr id="44" name="rc44"/>
            <p:cNvSpPr/>
            <p:nvPr/>
          </p:nvSpPr>
          <p:spPr>
            <a:xfrm>
              <a:off x="5850923" y="3799503"/>
              <a:ext cx="234908" cy="343463"/>
            </a:xfrm>
            <a:prstGeom prst="rect">
              <a:avLst/>
            </a:prstGeom>
            <a:solidFill>
              <a:srgbClr val="E2231A">
                <a:alpha val="100000"/>
              </a:srgbClr>
            </a:solidFill>
          </p:spPr>
          <p:txBody>
            <a:bodyPr/>
            <a:lstStyle/>
            <a:p/>
          </p:txBody>
        </p:sp>
        <p:sp>
          <p:nvSpPr>
            <p:cNvPr id="45" name="rc45"/>
            <p:cNvSpPr/>
            <p:nvPr/>
          </p:nvSpPr>
          <p:spPr>
            <a:xfrm>
              <a:off x="6111933" y="3907299"/>
              <a:ext cx="234908" cy="235666"/>
            </a:xfrm>
            <a:prstGeom prst="rect">
              <a:avLst/>
            </a:prstGeom>
            <a:solidFill>
              <a:srgbClr val="E2231A">
                <a:alpha val="100000"/>
              </a:srgbClr>
            </a:solidFill>
          </p:spPr>
          <p:txBody>
            <a:bodyPr/>
            <a:lstStyle/>
            <a:p/>
          </p:txBody>
        </p:sp>
        <p:sp>
          <p:nvSpPr>
            <p:cNvPr id="46" name="rc46"/>
            <p:cNvSpPr/>
            <p:nvPr/>
          </p:nvSpPr>
          <p:spPr>
            <a:xfrm>
              <a:off x="6372943" y="3801689"/>
              <a:ext cx="234908" cy="341276"/>
            </a:xfrm>
            <a:prstGeom prst="rect">
              <a:avLst/>
            </a:prstGeom>
            <a:solidFill>
              <a:srgbClr val="E2231A">
                <a:alpha val="100000"/>
              </a:srgbClr>
            </a:solidFill>
          </p:spPr>
          <p:txBody>
            <a:bodyPr/>
            <a:lstStyle/>
            <a:p/>
          </p:txBody>
        </p:sp>
        <p:sp>
          <p:nvSpPr>
            <p:cNvPr id="47" name="rc47"/>
            <p:cNvSpPr/>
            <p:nvPr/>
          </p:nvSpPr>
          <p:spPr>
            <a:xfrm>
              <a:off x="6633953" y="3773994"/>
              <a:ext cx="234908" cy="368972"/>
            </a:xfrm>
            <a:prstGeom prst="rect">
              <a:avLst/>
            </a:prstGeom>
            <a:solidFill>
              <a:srgbClr val="E2231A">
                <a:alpha val="100000"/>
              </a:srgbClr>
            </a:solidFill>
          </p:spPr>
          <p:txBody>
            <a:bodyPr/>
            <a:lstStyle/>
            <a:p/>
          </p:txBody>
        </p:sp>
        <p:sp>
          <p:nvSpPr>
            <p:cNvPr id="48" name="rc48"/>
            <p:cNvSpPr/>
            <p:nvPr/>
          </p:nvSpPr>
          <p:spPr>
            <a:xfrm>
              <a:off x="6894963" y="3767315"/>
              <a:ext cx="234908" cy="375651"/>
            </a:xfrm>
            <a:prstGeom prst="rect">
              <a:avLst/>
            </a:prstGeom>
            <a:solidFill>
              <a:srgbClr val="E2231A">
                <a:alpha val="100000"/>
              </a:srgbClr>
            </a:solidFill>
          </p:spPr>
          <p:txBody>
            <a:bodyPr/>
            <a:lstStyle/>
            <a:p/>
          </p:txBody>
        </p:sp>
        <p:sp>
          <p:nvSpPr>
            <p:cNvPr id="49" name="rc49"/>
            <p:cNvSpPr/>
            <p:nvPr/>
          </p:nvSpPr>
          <p:spPr>
            <a:xfrm>
              <a:off x="7155972" y="3741987"/>
              <a:ext cx="234908" cy="400978"/>
            </a:xfrm>
            <a:prstGeom prst="rect">
              <a:avLst/>
            </a:prstGeom>
            <a:solidFill>
              <a:srgbClr val="E2231A">
                <a:alpha val="100000"/>
              </a:srgbClr>
            </a:solidFill>
          </p:spPr>
          <p:txBody>
            <a:bodyPr/>
            <a:lstStyle/>
            <a:p/>
          </p:txBody>
        </p:sp>
        <p:sp>
          <p:nvSpPr>
            <p:cNvPr id="50" name="rc50"/>
            <p:cNvSpPr/>
            <p:nvPr/>
          </p:nvSpPr>
          <p:spPr>
            <a:xfrm>
              <a:off x="7416982" y="3797836"/>
              <a:ext cx="234908" cy="345130"/>
            </a:xfrm>
            <a:prstGeom prst="rect">
              <a:avLst/>
            </a:prstGeom>
            <a:solidFill>
              <a:srgbClr val="E2231A">
                <a:alpha val="100000"/>
              </a:srgbClr>
            </a:solidFill>
          </p:spPr>
          <p:txBody>
            <a:bodyPr/>
            <a:lstStyle/>
            <a:p/>
          </p:txBody>
        </p:sp>
        <p:sp>
          <p:nvSpPr>
            <p:cNvPr id="51" name="rc51"/>
            <p:cNvSpPr/>
            <p:nvPr/>
          </p:nvSpPr>
          <p:spPr>
            <a:xfrm>
              <a:off x="7677992" y="3856869"/>
              <a:ext cx="234908" cy="286097"/>
            </a:xfrm>
            <a:prstGeom prst="rect">
              <a:avLst/>
            </a:prstGeom>
            <a:solidFill>
              <a:srgbClr val="E2231A">
                <a:alpha val="100000"/>
              </a:srgbClr>
            </a:solidFill>
          </p:spPr>
          <p:txBody>
            <a:bodyPr/>
            <a:lstStyle/>
            <a:p/>
          </p:txBody>
        </p:sp>
        <p:sp>
          <p:nvSpPr>
            <p:cNvPr id="52" name="rc52"/>
            <p:cNvSpPr/>
            <p:nvPr/>
          </p:nvSpPr>
          <p:spPr>
            <a:xfrm>
              <a:off x="7939002" y="3828329"/>
              <a:ext cx="234908" cy="314636"/>
            </a:xfrm>
            <a:prstGeom prst="rect">
              <a:avLst/>
            </a:prstGeom>
            <a:solidFill>
              <a:srgbClr val="E2231A">
                <a:alpha val="100000"/>
              </a:srgbClr>
            </a:solidFill>
          </p:spPr>
          <p:txBody>
            <a:bodyPr/>
            <a:lstStyle/>
            <a:p/>
          </p:txBody>
        </p:sp>
        <p:sp>
          <p:nvSpPr>
            <p:cNvPr id="53" name="rc53"/>
            <p:cNvSpPr/>
            <p:nvPr/>
          </p:nvSpPr>
          <p:spPr>
            <a:xfrm>
              <a:off x="1413755" y="3082828"/>
              <a:ext cx="234908" cy="844776"/>
            </a:xfrm>
            <a:prstGeom prst="rect">
              <a:avLst/>
            </a:prstGeom>
            <a:solidFill>
              <a:srgbClr val="B3B3B3">
                <a:alpha val="100000"/>
              </a:srgbClr>
            </a:solidFill>
          </p:spPr>
          <p:txBody>
            <a:bodyPr/>
            <a:lstStyle/>
            <a:p/>
          </p:txBody>
        </p:sp>
        <p:sp>
          <p:nvSpPr>
            <p:cNvPr id="54" name="rc54"/>
            <p:cNvSpPr/>
            <p:nvPr/>
          </p:nvSpPr>
          <p:spPr>
            <a:xfrm>
              <a:off x="1674765" y="3108270"/>
              <a:ext cx="234908" cy="846481"/>
            </a:xfrm>
            <a:prstGeom prst="rect">
              <a:avLst/>
            </a:prstGeom>
            <a:solidFill>
              <a:srgbClr val="B3B3B3">
                <a:alpha val="100000"/>
              </a:srgbClr>
            </a:solidFill>
          </p:spPr>
          <p:txBody>
            <a:bodyPr/>
            <a:lstStyle/>
            <a:p/>
          </p:txBody>
        </p:sp>
        <p:sp>
          <p:nvSpPr>
            <p:cNvPr id="55" name="rc55"/>
            <p:cNvSpPr/>
            <p:nvPr/>
          </p:nvSpPr>
          <p:spPr>
            <a:xfrm>
              <a:off x="1935775" y="3020122"/>
              <a:ext cx="234908" cy="909843"/>
            </a:xfrm>
            <a:prstGeom prst="rect">
              <a:avLst/>
            </a:prstGeom>
            <a:solidFill>
              <a:srgbClr val="B3B3B3">
                <a:alpha val="100000"/>
              </a:srgbClr>
            </a:solidFill>
          </p:spPr>
          <p:txBody>
            <a:bodyPr/>
            <a:lstStyle/>
            <a:p/>
          </p:txBody>
        </p:sp>
        <p:sp>
          <p:nvSpPr>
            <p:cNvPr id="56" name="rc56"/>
            <p:cNvSpPr/>
            <p:nvPr/>
          </p:nvSpPr>
          <p:spPr>
            <a:xfrm>
              <a:off x="2196785" y="2993564"/>
              <a:ext cx="234908" cy="960633"/>
            </a:xfrm>
            <a:prstGeom prst="rect">
              <a:avLst/>
            </a:prstGeom>
            <a:solidFill>
              <a:srgbClr val="B3B3B3">
                <a:alpha val="100000"/>
              </a:srgbClr>
            </a:solidFill>
          </p:spPr>
          <p:txBody>
            <a:bodyPr/>
            <a:lstStyle/>
            <a:p/>
          </p:txBody>
        </p:sp>
        <p:sp>
          <p:nvSpPr>
            <p:cNvPr id="57" name="rc57"/>
            <p:cNvSpPr/>
            <p:nvPr/>
          </p:nvSpPr>
          <p:spPr>
            <a:xfrm>
              <a:off x="2457794" y="3030627"/>
              <a:ext cx="234908" cy="903944"/>
            </a:xfrm>
            <a:prstGeom prst="rect">
              <a:avLst/>
            </a:prstGeom>
            <a:solidFill>
              <a:srgbClr val="B3B3B3">
                <a:alpha val="100000"/>
              </a:srgbClr>
            </a:solidFill>
          </p:spPr>
          <p:txBody>
            <a:bodyPr/>
            <a:lstStyle/>
            <a:p/>
          </p:txBody>
        </p:sp>
        <p:sp>
          <p:nvSpPr>
            <p:cNvPr id="58" name="rc58"/>
            <p:cNvSpPr/>
            <p:nvPr/>
          </p:nvSpPr>
          <p:spPr>
            <a:xfrm>
              <a:off x="2718804" y="3011924"/>
              <a:ext cx="234908" cy="906334"/>
            </a:xfrm>
            <a:prstGeom prst="rect">
              <a:avLst/>
            </a:prstGeom>
            <a:solidFill>
              <a:srgbClr val="B3B3B3">
                <a:alpha val="100000"/>
              </a:srgbClr>
            </a:solidFill>
          </p:spPr>
          <p:txBody>
            <a:bodyPr/>
            <a:lstStyle/>
            <a:p/>
          </p:txBody>
        </p:sp>
        <p:sp>
          <p:nvSpPr>
            <p:cNvPr id="59" name="rc59"/>
            <p:cNvSpPr/>
            <p:nvPr/>
          </p:nvSpPr>
          <p:spPr>
            <a:xfrm>
              <a:off x="2979814" y="2994317"/>
              <a:ext cx="234908" cy="958197"/>
            </a:xfrm>
            <a:prstGeom prst="rect">
              <a:avLst/>
            </a:prstGeom>
            <a:solidFill>
              <a:srgbClr val="B3B3B3">
                <a:alpha val="100000"/>
              </a:srgbClr>
            </a:solidFill>
          </p:spPr>
          <p:txBody>
            <a:bodyPr/>
            <a:lstStyle/>
            <a:p/>
          </p:txBody>
        </p:sp>
        <p:sp>
          <p:nvSpPr>
            <p:cNvPr id="60" name="rc60"/>
            <p:cNvSpPr/>
            <p:nvPr/>
          </p:nvSpPr>
          <p:spPr>
            <a:xfrm>
              <a:off x="3240824" y="2953929"/>
              <a:ext cx="234908" cy="993249"/>
            </a:xfrm>
            <a:prstGeom prst="rect">
              <a:avLst/>
            </a:prstGeom>
            <a:solidFill>
              <a:srgbClr val="B3B3B3">
                <a:alpha val="100000"/>
              </a:srgbClr>
            </a:solidFill>
          </p:spPr>
          <p:txBody>
            <a:bodyPr/>
            <a:lstStyle/>
            <a:p/>
          </p:txBody>
        </p:sp>
        <p:sp>
          <p:nvSpPr>
            <p:cNvPr id="61" name="rc61"/>
            <p:cNvSpPr/>
            <p:nvPr/>
          </p:nvSpPr>
          <p:spPr>
            <a:xfrm>
              <a:off x="3501834" y="3032181"/>
              <a:ext cx="234908" cy="933283"/>
            </a:xfrm>
            <a:prstGeom prst="rect">
              <a:avLst/>
            </a:prstGeom>
            <a:solidFill>
              <a:srgbClr val="B3B3B3">
                <a:alpha val="100000"/>
              </a:srgbClr>
            </a:solidFill>
          </p:spPr>
          <p:txBody>
            <a:bodyPr/>
            <a:lstStyle/>
            <a:p/>
          </p:txBody>
        </p:sp>
        <p:sp>
          <p:nvSpPr>
            <p:cNvPr id="62" name="rc62"/>
            <p:cNvSpPr/>
            <p:nvPr/>
          </p:nvSpPr>
          <p:spPr>
            <a:xfrm>
              <a:off x="3762844" y="3131180"/>
              <a:ext cx="234908" cy="812859"/>
            </a:xfrm>
            <a:prstGeom prst="rect">
              <a:avLst/>
            </a:prstGeom>
            <a:solidFill>
              <a:srgbClr val="B3B3B3">
                <a:alpha val="100000"/>
              </a:srgbClr>
            </a:solidFill>
          </p:spPr>
          <p:txBody>
            <a:bodyPr/>
            <a:lstStyle/>
            <a:p/>
          </p:txBody>
        </p:sp>
        <p:sp>
          <p:nvSpPr>
            <p:cNvPr id="63" name="rc63"/>
            <p:cNvSpPr/>
            <p:nvPr/>
          </p:nvSpPr>
          <p:spPr>
            <a:xfrm>
              <a:off x="4023854" y="3158981"/>
              <a:ext cx="234908" cy="779846"/>
            </a:xfrm>
            <a:prstGeom prst="rect">
              <a:avLst/>
            </a:prstGeom>
            <a:solidFill>
              <a:srgbClr val="B3B3B3">
                <a:alpha val="100000"/>
              </a:srgbClr>
            </a:solidFill>
          </p:spPr>
          <p:txBody>
            <a:bodyPr/>
            <a:lstStyle/>
            <a:p/>
          </p:txBody>
        </p:sp>
        <p:sp>
          <p:nvSpPr>
            <p:cNvPr id="64" name="rc64"/>
            <p:cNvSpPr/>
            <p:nvPr/>
          </p:nvSpPr>
          <p:spPr>
            <a:xfrm>
              <a:off x="4284864" y="3309737"/>
              <a:ext cx="234908" cy="650734"/>
            </a:xfrm>
            <a:prstGeom prst="rect">
              <a:avLst/>
            </a:prstGeom>
            <a:solidFill>
              <a:srgbClr val="B3B3B3">
                <a:alpha val="100000"/>
              </a:srgbClr>
            </a:solidFill>
          </p:spPr>
          <p:txBody>
            <a:bodyPr/>
            <a:lstStyle/>
            <a:p/>
          </p:txBody>
        </p:sp>
        <p:sp>
          <p:nvSpPr>
            <p:cNvPr id="65" name="rc65"/>
            <p:cNvSpPr/>
            <p:nvPr/>
          </p:nvSpPr>
          <p:spPr>
            <a:xfrm>
              <a:off x="4545874" y="3353505"/>
              <a:ext cx="234908" cy="615109"/>
            </a:xfrm>
            <a:prstGeom prst="rect">
              <a:avLst/>
            </a:prstGeom>
            <a:solidFill>
              <a:srgbClr val="B3B3B3">
                <a:alpha val="100000"/>
              </a:srgbClr>
            </a:solidFill>
          </p:spPr>
          <p:txBody>
            <a:bodyPr/>
            <a:lstStyle/>
            <a:p/>
          </p:txBody>
        </p:sp>
        <p:sp>
          <p:nvSpPr>
            <p:cNvPr id="66" name="rc66"/>
            <p:cNvSpPr/>
            <p:nvPr/>
          </p:nvSpPr>
          <p:spPr>
            <a:xfrm>
              <a:off x="4806883" y="3256137"/>
              <a:ext cx="234908" cy="652358"/>
            </a:xfrm>
            <a:prstGeom prst="rect">
              <a:avLst/>
            </a:prstGeom>
            <a:solidFill>
              <a:srgbClr val="B3B3B3">
                <a:alpha val="100000"/>
              </a:srgbClr>
            </a:solidFill>
          </p:spPr>
          <p:txBody>
            <a:bodyPr/>
            <a:lstStyle/>
            <a:p/>
          </p:txBody>
        </p:sp>
        <p:sp>
          <p:nvSpPr>
            <p:cNvPr id="67" name="rc67"/>
            <p:cNvSpPr/>
            <p:nvPr/>
          </p:nvSpPr>
          <p:spPr>
            <a:xfrm>
              <a:off x="5067893" y="3515961"/>
              <a:ext cx="234908" cy="416065"/>
            </a:xfrm>
            <a:prstGeom prst="rect">
              <a:avLst/>
            </a:prstGeom>
            <a:solidFill>
              <a:srgbClr val="B3B3B3">
                <a:alpha val="100000"/>
              </a:srgbClr>
            </a:solidFill>
          </p:spPr>
          <p:txBody>
            <a:bodyPr/>
            <a:lstStyle/>
            <a:p/>
          </p:txBody>
        </p:sp>
        <p:sp>
          <p:nvSpPr>
            <p:cNvPr id="68" name="rc68"/>
            <p:cNvSpPr/>
            <p:nvPr/>
          </p:nvSpPr>
          <p:spPr>
            <a:xfrm>
              <a:off x="5328903" y="3494429"/>
              <a:ext cx="234908" cy="444050"/>
            </a:xfrm>
            <a:prstGeom prst="rect">
              <a:avLst/>
            </a:prstGeom>
            <a:solidFill>
              <a:srgbClr val="B3B3B3">
                <a:alpha val="100000"/>
              </a:srgbClr>
            </a:solidFill>
          </p:spPr>
          <p:txBody>
            <a:bodyPr/>
            <a:lstStyle/>
            <a:p/>
          </p:txBody>
        </p:sp>
        <p:sp>
          <p:nvSpPr>
            <p:cNvPr id="69" name="rc69"/>
            <p:cNvSpPr/>
            <p:nvPr/>
          </p:nvSpPr>
          <p:spPr>
            <a:xfrm>
              <a:off x="5589913" y="3562455"/>
              <a:ext cx="234908" cy="368220"/>
            </a:xfrm>
            <a:prstGeom prst="rect">
              <a:avLst/>
            </a:prstGeom>
            <a:solidFill>
              <a:srgbClr val="B3B3B3">
                <a:alpha val="100000"/>
              </a:srgbClr>
            </a:solidFill>
          </p:spPr>
          <p:txBody>
            <a:bodyPr/>
            <a:lstStyle/>
            <a:p/>
          </p:txBody>
        </p:sp>
        <p:sp>
          <p:nvSpPr>
            <p:cNvPr id="70" name="rc70"/>
            <p:cNvSpPr/>
            <p:nvPr/>
          </p:nvSpPr>
          <p:spPr>
            <a:xfrm>
              <a:off x="5850923" y="3407912"/>
              <a:ext cx="234908" cy="391590"/>
            </a:xfrm>
            <a:prstGeom prst="rect">
              <a:avLst/>
            </a:prstGeom>
            <a:solidFill>
              <a:srgbClr val="B3B3B3">
                <a:alpha val="100000"/>
              </a:srgbClr>
            </a:solidFill>
          </p:spPr>
          <p:txBody>
            <a:bodyPr/>
            <a:lstStyle/>
            <a:p/>
          </p:txBody>
        </p:sp>
        <p:sp>
          <p:nvSpPr>
            <p:cNvPr id="71" name="rc71"/>
            <p:cNvSpPr/>
            <p:nvPr/>
          </p:nvSpPr>
          <p:spPr>
            <a:xfrm>
              <a:off x="6111933" y="3687423"/>
              <a:ext cx="234908" cy="219876"/>
            </a:xfrm>
            <a:prstGeom prst="rect">
              <a:avLst/>
            </a:prstGeom>
            <a:solidFill>
              <a:srgbClr val="B3B3B3">
                <a:alpha val="100000"/>
              </a:srgbClr>
            </a:solidFill>
          </p:spPr>
          <p:txBody>
            <a:bodyPr/>
            <a:lstStyle/>
            <a:p/>
          </p:txBody>
        </p:sp>
        <p:sp>
          <p:nvSpPr>
            <p:cNvPr id="72" name="rc72"/>
            <p:cNvSpPr/>
            <p:nvPr/>
          </p:nvSpPr>
          <p:spPr>
            <a:xfrm>
              <a:off x="6372943" y="3355481"/>
              <a:ext cx="234908" cy="446208"/>
            </a:xfrm>
            <a:prstGeom prst="rect">
              <a:avLst/>
            </a:prstGeom>
            <a:solidFill>
              <a:srgbClr val="B3B3B3">
                <a:alpha val="100000"/>
              </a:srgbClr>
            </a:solidFill>
          </p:spPr>
          <p:txBody>
            <a:bodyPr/>
            <a:lstStyle/>
            <a:p/>
          </p:txBody>
        </p:sp>
        <p:sp>
          <p:nvSpPr>
            <p:cNvPr id="73" name="rc73"/>
            <p:cNvSpPr/>
            <p:nvPr/>
          </p:nvSpPr>
          <p:spPr>
            <a:xfrm>
              <a:off x="6633953" y="3367813"/>
              <a:ext cx="234908" cy="406180"/>
            </a:xfrm>
            <a:prstGeom prst="rect">
              <a:avLst/>
            </a:prstGeom>
            <a:solidFill>
              <a:srgbClr val="B3B3B3">
                <a:alpha val="100000"/>
              </a:srgbClr>
            </a:solidFill>
          </p:spPr>
          <p:txBody>
            <a:bodyPr/>
            <a:lstStyle/>
            <a:p/>
          </p:txBody>
        </p:sp>
        <p:sp>
          <p:nvSpPr>
            <p:cNvPr id="74" name="rc74"/>
            <p:cNvSpPr/>
            <p:nvPr/>
          </p:nvSpPr>
          <p:spPr>
            <a:xfrm>
              <a:off x="6894963" y="3490201"/>
              <a:ext cx="234908" cy="277114"/>
            </a:xfrm>
            <a:prstGeom prst="rect">
              <a:avLst/>
            </a:prstGeom>
            <a:solidFill>
              <a:srgbClr val="B3B3B3">
                <a:alpha val="100000"/>
              </a:srgbClr>
            </a:solidFill>
          </p:spPr>
          <p:txBody>
            <a:bodyPr/>
            <a:lstStyle/>
            <a:p/>
          </p:txBody>
        </p:sp>
        <p:sp>
          <p:nvSpPr>
            <p:cNvPr id="75" name="rc75"/>
            <p:cNvSpPr/>
            <p:nvPr/>
          </p:nvSpPr>
          <p:spPr>
            <a:xfrm>
              <a:off x="7155972" y="3506100"/>
              <a:ext cx="234908" cy="235887"/>
            </a:xfrm>
            <a:prstGeom prst="rect">
              <a:avLst/>
            </a:prstGeom>
            <a:solidFill>
              <a:srgbClr val="B3B3B3">
                <a:alpha val="100000"/>
              </a:srgbClr>
            </a:solidFill>
          </p:spPr>
          <p:txBody>
            <a:bodyPr/>
            <a:lstStyle/>
            <a:p/>
          </p:txBody>
        </p:sp>
        <p:sp>
          <p:nvSpPr>
            <p:cNvPr id="76" name="rc76"/>
            <p:cNvSpPr/>
            <p:nvPr/>
          </p:nvSpPr>
          <p:spPr>
            <a:xfrm>
              <a:off x="7416982" y="3515421"/>
              <a:ext cx="234908" cy="282414"/>
            </a:xfrm>
            <a:prstGeom prst="rect">
              <a:avLst/>
            </a:prstGeom>
            <a:solidFill>
              <a:srgbClr val="B3B3B3">
                <a:alpha val="100000"/>
              </a:srgbClr>
            </a:solidFill>
          </p:spPr>
          <p:txBody>
            <a:bodyPr/>
            <a:lstStyle/>
            <a:p/>
          </p:txBody>
        </p:sp>
        <p:sp>
          <p:nvSpPr>
            <p:cNvPr id="77" name="rc77"/>
            <p:cNvSpPr/>
            <p:nvPr/>
          </p:nvSpPr>
          <p:spPr>
            <a:xfrm>
              <a:off x="7677992" y="3590305"/>
              <a:ext cx="234908" cy="266563"/>
            </a:xfrm>
            <a:prstGeom prst="rect">
              <a:avLst/>
            </a:prstGeom>
            <a:solidFill>
              <a:srgbClr val="B3B3B3">
                <a:alpha val="100000"/>
              </a:srgbClr>
            </a:solidFill>
          </p:spPr>
          <p:txBody>
            <a:bodyPr/>
            <a:lstStyle/>
            <a:p/>
          </p:txBody>
        </p:sp>
        <p:sp>
          <p:nvSpPr>
            <p:cNvPr id="78" name="rc78"/>
            <p:cNvSpPr/>
            <p:nvPr/>
          </p:nvSpPr>
          <p:spPr>
            <a:xfrm>
              <a:off x="7939002" y="3570150"/>
              <a:ext cx="234908" cy="258179"/>
            </a:xfrm>
            <a:prstGeom prst="rect">
              <a:avLst/>
            </a:prstGeom>
            <a:solidFill>
              <a:srgbClr val="B3B3B3">
                <a:alpha val="100000"/>
              </a:srgbClr>
            </a:solidFill>
          </p:spPr>
          <p:txBody>
            <a:bodyPr/>
            <a:lstStyle/>
            <a:p/>
          </p:txBody>
        </p:sp>
        <p:sp>
          <p:nvSpPr>
            <p:cNvPr id="79" name="pl79"/>
            <p:cNvSpPr/>
            <p:nvPr/>
          </p:nvSpPr>
          <p:spPr>
            <a:xfrm>
              <a:off x="1531209" y="1899827"/>
              <a:ext cx="6525247" cy="214768"/>
            </a:xfrm>
            <a:custGeom>
              <a:avLst/>
              <a:pathLst>
                <a:path w="6525247" h="214768">
                  <a:moveTo>
                    <a:pt x="0" y="23863"/>
                  </a:moveTo>
                  <a:lnTo>
                    <a:pt x="261009" y="0"/>
                  </a:lnTo>
                  <a:lnTo>
                    <a:pt x="522019" y="23863"/>
                  </a:lnTo>
                  <a:lnTo>
                    <a:pt x="783029" y="0"/>
                  </a:lnTo>
                  <a:lnTo>
                    <a:pt x="1044039" y="23863"/>
                  </a:lnTo>
                  <a:lnTo>
                    <a:pt x="1305049" y="47726"/>
                  </a:lnTo>
                  <a:lnTo>
                    <a:pt x="1566059" y="0"/>
                  </a:lnTo>
                  <a:lnTo>
                    <a:pt x="1827069" y="23863"/>
                  </a:lnTo>
                  <a:lnTo>
                    <a:pt x="2088079" y="0"/>
                  </a:lnTo>
                  <a:lnTo>
                    <a:pt x="2349088" y="23863"/>
                  </a:lnTo>
                  <a:lnTo>
                    <a:pt x="2610098" y="23863"/>
                  </a:lnTo>
                  <a:lnTo>
                    <a:pt x="2871108" y="0"/>
                  </a:lnTo>
                  <a:lnTo>
                    <a:pt x="3132118" y="0"/>
                  </a:lnTo>
                  <a:lnTo>
                    <a:pt x="3393128" y="47726"/>
                  </a:lnTo>
                  <a:lnTo>
                    <a:pt x="3654138" y="23863"/>
                  </a:lnTo>
                  <a:lnTo>
                    <a:pt x="3915148" y="23863"/>
                  </a:lnTo>
                  <a:lnTo>
                    <a:pt x="4176158" y="47726"/>
                  </a:lnTo>
                  <a:lnTo>
                    <a:pt x="4437168" y="143179"/>
                  </a:lnTo>
                  <a:lnTo>
                    <a:pt x="4698177" y="71589"/>
                  </a:lnTo>
                  <a:lnTo>
                    <a:pt x="4959187" y="167042"/>
                  </a:lnTo>
                  <a:lnTo>
                    <a:pt x="5220197" y="190905"/>
                  </a:lnTo>
                  <a:lnTo>
                    <a:pt x="5481207" y="190905"/>
                  </a:lnTo>
                  <a:lnTo>
                    <a:pt x="5742217" y="214768"/>
                  </a:lnTo>
                  <a:lnTo>
                    <a:pt x="6003227" y="167042"/>
                  </a:lnTo>
                  <a:lnTo>
                    <a:pt x="6264237" y="119315"/>
                  </a:lnTo>
                  <a:lnTo>
                    <a:pt x="6525247" y="143179"/>
                  </a:lnTo>
                </a:path>
              </a:pathLst>
            </a:custGeom>
            <a:ln w="27101" cap="flat">
              <a:solidFill>
                <a:srgbClr val="0058AB">
                  <a:alpha val="80000"/>
                </a:srgbClr>
              </a:solidFill>
              <a:prstDash val="solid"/>
              <a:round/>
            </a:ln>
          </p:spPr>
          <p:txBody>
            <a:bodyPr/>
            <a:lstStyle/>
            <a:p/>
          </p:txBody>
        </p:sp>
        <p:sp>
          <p:nvSpPr>
            <p:cNvPr id="80" name="pl80"/>
            <p:cNvSpPr/>
            <p:nvPr/>
          </p:nvSpPr>
          <p:spPr>
            <a:xfrm>
              <a:off x="1531209" y="2138459"/>
              <a:ext cx="6525247" cy="572716"/>
            </a:xfrm>
            <a:custGeom>
              <a:avLst/>
              <a:pathLst>
                <a:path w="6525247" h="572716">
                  <a:moveTo>
                    <a:pt x="0" y="453400"/>
                  </a:moveTo>
                  <a:lnTo>
                    <a:pt x="261009" y="429537"/>
                  </a:lnTo>
                  <a:lnTo>
                    <a:pt x="522019" y="501126"/>
                  </a:lnTo>
                  <a:lnTo>
                    <a:pt x="783029" y="548853"/>
                  </a:lnTo>
                  <a:lnTo>
                    <a:pt x="1044039" y="501126"/>
                  </a:lnTo>
                  <a:lnTo>
                    <a:pt x="1305049" y="524990"/>
                  </a:lnTo>
                  <a:lnTo>
                    <a:pt x="1566059" y="548853"/>
                  </a:lnTo>
                  <a:lnTo>
                    <a:pt x="1827069" y="572716"/>
                  </a:lnTo>
                  <a:lnTo>
                    <a:pt x="2088079" y="524990"/>
                  </a:lnTo>
                  <a:lnTo>
                    <a:pt x="2349088" y="429537"/>
                  </a:lnTo>
                  <a:lnTo>
                    <a:pt x="2610098" y="405674"/>
                  </a:lnTo>
                  <a:lnTo>
                    <a:pt x="2871108" y="286358"/>
                  </a:lnTo>
                  <a:lnTo>
                    <a:pt x="3132118" y="262495"/>
                  </a:lnTo>
                  <a:lnTo>
                    <a:pt x="3393128" y="334084"/>
                  </a:lnTo>
                  <a:lnTo>
                    <a:pt x="3654138" y="143179"/>
                  </a:lnTo>
                  <a:lnTo>
                    <a:pt x="3915148" y="143179"/>
                  </a:lnTo>
                  <a:lnTo>
                    <a:pt x="4176158" y="95452"/>
                  </a:lnTo>
                  <a:lnTo>
                    <a:pt x="4437168" y="214768"/>
                  </a:lnTo>
                  <a:lnTo>
                    <a:pt x="4698177" y="0"/>
                  </a:lnTo>
                  <a:lnTo>
                    <a:pt x="4959187" y="262495"/>
                  </a:lnTo>
                  <a:lnTo>
                    <a:pt x="5220197" y="262495"/>
                  </a:lnTo>
                  <a:lnTo>
                    <a:pt x="5481207" y="167042"/>
                  </a:lnTo>
                  <a:lnTo>
                    <a:pt x="5742217" y="167042"/>
                  </a:lnTo>
                  <a:lnTo>
                    <a:pt x="6003227" y="167042"/>
                  </a:lnTo>
                  <a:lnTo>
                    <a:pt x="6264237" y="119315"/>
                  </a:lnTo>
                  <a:lnTo>
                    <a:pt x="6525247" y="143179"/>
                  </a:lnTo>
                </a:path>
              </a:pathLst>
            </a:custGeom>
            <a:ln w="27101" cap="flat">
              <a:solidFill>
                <a:srgbClr val="333333">
                  <a:alpha val="80000"/>
                </a:srgbClr>
              </a:solidFill>
              <a:prstDash val="solid"/>
              <a:round/>
            </a:ln>
          </p:spPr>
          <p:txBody>
            <a:bodyPr/>
            <a:lstStyle/>
            <a:p/>
          </p:txBody>
        </p:sp>
        <p:sp>
          <p:nvSpPr>
            <p:cNvPr id="81" name="tx81"/>
            <p:cNvSpPr/>
            <p:nvPr/>
          </p:nvSpPr>
          <p:spPr>
            <a:xfrm>
              <a:off x="1460892"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2" name="tx82"/>
            <p:cNvSpPr/>
            <p:nvPr/>
          </p:nvSpPr>
          <p:spPr>
            <a:xfrm>
              <a:off x="2765941" y="17665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3" name="tx83"/>
            <p:cNvSpPr/>
            <p:nvPr/>
          </p:nvSpPr>
          <p:spPr>
            <a:xfrm>
              <a:off x="4070991"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4" name="tx84"/>
            <p:cNvSpPr/>
            <p:nvPr/>
          </p:nvSpPr>
          <p:spPr>
            <a:xfrm>
              <a:off x="5376040"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5" name="tx85"/>
            <p:cNvSpPr/>
            <p:nvPr/>
          </p:nvSpPr>
          <p:spPr>
            <a:xfrm>
              <a:off x="6420080" y="188581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6" name="tx86"/>
            <p:cNvSpPr/>
            <p:nvPr/>
          </p:nvSpPr>
          <p:spPr>
            <a:xfrm>
              <a:off x="6681090" y="190968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7" name="tx87"/>
            <p:cNvSpPr/>
            <p:nvPr/>
          </p:nvSpPr>
          <p:spPr>
            <a:xfrm>
              <a:off x="6942100" y="190968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8" name="tx88"/>
            <p:cNvSpPr/>
            <p:nvPr/>
          </p:nvSpPr>
          <p:spPr>
            <a:xfrm>
              <a:off x="7203109" y="19335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9" name="tx89"/>
            <p:cNvSpPr/>
            <p:nvPr/>
          </p:nvSpPr>
          <p:spPr>
            <a:xfrm>
              <a:off x="7464119" y="188581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90" name="tx90"/>
            <p:cNvSpPr/>
            <p:nvPr/>
          </p:nvSpPr>
          <p:spPr>
            <a:xfrm>
              <a:off x="7725129" y="18380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91" name="tx91"/>
            <p:cNvSpPr/>
            <p:nvPr/>
          </p:nvSpPr>
          <p:spPr>
            <a:xfrm>
              <a:off x="7986139" y="18619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92" name="tx92"/>
            <p:cNvSpPr/>
            <p:nvPr/>
          </p:nvSpPr>
          <p:spPr>
            <a:xfrm>
              <a:off x="1460892" y="265522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65</a:t>
              </a:r>
            </a:p>
          </p:txBody>
        </p:sp>
        <p:sp>
          <p:nvSpPr>
            <p:cNvPr id="93" name="tx93"/>
            <p:cNvSpPr/>
            <p:nvPr/>
          </p:nvSpPr>
          <p:spPr>
            <a:xfrm>
              <a:off x="2765941" y="272681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62</a:t>
              </a:r>
            </a:p>
          </p:txBody>
        </p:sp>
        <p:sp>
          <p:nvSpPr>
            <p:cNvPr id="94" name="tx94"/>
            <p:cNvSpPr/>
            <p:nvPr/>
          </p:nvSpPr>
          <p:spPr>
            <a:xfrm>
              <a:off x="4070991" y="26075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67</a:t>
              </a:r>
            </a:p>
          </p:txBody>
        </p:sp>
        <p:sp>
          <p:nvSpPr>
            <p:cNvPr id="95" name="tx95"/>
            <p:cNvSpPr/>
            <p:nvPr/>
          </p:nvSpPr>
          <p:spPr>
            <a:xfrm>
              <a:off x="5376040" y="234500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78</a:t>
              </a:r>
            </a:p>
          </p:txBody>
        </p:sp>
        <p:sp>
          <p:nvSpPr>
            <p:cNvPr id="96" name="tx96"/>
            <p:cNvSpPr/>
            <p:nvPr/>
          </p:nvSpPr>
          <p:spPr>
            <a:xfrm>
              <a:off x="6420080" y="24643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73</a:t>
              </a:r>
            </a:p>
          </p:txBody>
        </p:sp>
        <p:sp>
          <p:nvSpPr>
            <p:cNvPr id="97" name="tx97"/>
            <p:cNvSpPr/>
            <p:nvPr/>
          </p:nvSpPr>
          <p:spPr>
            <a:xfrm>
              <a:off x="6681090" y="24643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73</a:t>
              </a:r>
            </a:p>
          </p:txBody>
        </p:sp>
        <p:sp>
          <p:nvSpPr>
            <p:cNvPr id="98" name="tx98"/>
            <p:cNvSpPr/>
            <p:nvPr/>
          </p:nvSpPr>
          <p:spPr>
            <a:xfrm>
              <a:off x="6942100" y="236886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77</a:t>
              </a:r>
            </a:p>
          </p:txBody>
        </p:sp>
        <p:sp>
          <p:nvSpPr>
            <p:cNvPr id="99" name="tx99"/>
            <p:cNvSpPr/>
            <p:nvPr/>
          </p:nvSpPr>
          <p:spPr>
            <a:xfrm>
              <a:off x="7203109" y="236886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77</a:t>
              </a:r>
            </a:p>
          </p:txBody>
        </p:sp>
        <p:sp>
          <p:nvSpPr>
            <p:cNvPr id="100" name="tx100"/>
            <p:cNvSpPr/>
            <p:nvPr/>
          </p:nvSpPr>
          <p:spPr>
            <a:xfrm>
              <a:off x="7464119" y="236886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77</a:t>
              </a:r>
            </a:p>
          </p:txBody>
        </p:sp>
        <p:sp>
          <p:nvSpPr>
            <p:cNvPr id="101" name="tx101"/>
            <p:cNvSpPr/>
            <p:nvPr/>
          </p:nvSpPr>
          <p:spPr>
            <a:xfrm>
              <a:off x="7725129" y="232114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79</a:t>
              </a:r>
            </a:p>
          </p:txBody>
        </p:sp>
        <p:sp>
          <p:nvSpPr>
            <p:cNvPr id="102" name="tx102"/>
            <p:cNvSpPr/>
            <p:nvPr/>
          </p:nvSpPr>
          <p:spPr>
            <a:xfrm>
              <a:off x="7986139" y="234500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78</a:t>
              </a:r>
            </a:p>
          </p:txBody>
        </p:sp>
        <p:sp>
          <p:nvSpPr>
            <p:cNvPr id="103" name="tx103"/>
            <p:cNvSpPr/>
            <p:nvPr/>
          </p:nvSpPr>
          <p:spPr>
            <a:xfrm>
              <a:off x="1455909" y="399646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04" name="tx104"/>
            <p:cNvSpPr/>
            <p:nvPr/>
          </p:nvSpPr>
          <p:spPr>
            <a:xfrm>
              <a:off x="2760958" y="399179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05" name="tx105"/>
            <p:cNvSpPr/>
            <p:nvPr/>
          </p:nvSpPr>
          <p:spPr>
            <a:xfrm>
              <a:off x="4111179" y="4002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106" name="tx106"/>
            <p:cNvSpPr/>
            <p:nvPr/>
          </p:nvSpPr>
          <p:spPr>
            <a:xfrm>
              <a:off x="5416228" y="4001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107" name="tx107"/>
            <p:cNvSpPr/>
            <p:nvPr/>
          </p:nvSpPr>
          <p:spPr>
            <a:xfrm>
              <a:off x="6415096" y="393351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108" name="tx108"/>
            <p:cNvSpPr/>
            <p:nvPr/>
          </p:nvSpPr>
          <p:spPr>
            <a:xfrm>
              <a:off x="6676106" y="39196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109" name="tx109"/>
            <p:cNvSpPr/>
            <p:nvPr/>
          </p:nvSpPr>
          <p:spPr>
            <a:xfrm>
              <a:off x="6937116" y="39163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110" name="tx110"/>
            <p:cNvSpPr/>
            <p:nvPr/>
          </p:nvSpPr>
          <p:spPr>
            <a:xfrm>
              <a:off x="7198126" y="39036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2.1</a:t>
              </a:r>
            </a:p>
          </p:txBody>
        </p:sp>
        <p:sp>
          <p:nvSpPr>
            <p:cNvPr id="111" name="tx111"/>
            <p:cNvSpPr/>
            <p:nvPr/>
          </p:nvSpPr>
          <p:spPr>
            <a:xfrm>
              <a:off x="7459136" y="393158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112" name="tx112"/>
            <p:cNvSpPr/>
            <p:nvPr/>
          </p:nvSpPr>
          <p:spPr>
            <a:xfrm>
              <a:off x="7720146" y="396110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13" name="tx113"/>
            <p:cNvSpPr/>
            <p:nvPr/>
          </p:nvSpPr>
          <p:spPr>
            <a:xfrm>
              <a:off x="7981156" y="39468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14" name="tx114"/>
            <p:cNvSpPr/>
            <p:nvPr/>
          </p:nvSpPr>
          <p:spPr>
            <a:xfrm>
              <a:off x="1455909" y="346640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4.3</a:t>
              </a:r>
            </a:p>
          </p:txBody>
        </p:sp>
        <p:sp>
          <p:nvSpPr>
            <p:cNvPr id="115" name="tx115"/>
            <p:cNvSpPr/>
            <p:nvPr/>
          </p:nvSpPr>
          <p:spPr>
            <a:xfrm>
              <a:off x="2760958" y="34262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4.7</a:t>
              </a:r>
            </a:p>
          </p:txBody>
        </p:sp>
        <p:sp>
          <p:nvSpPr>
            <p:cNvPr id="116" name="tx116"/>
            <p:cNvSpPr/>
            <p:nvPr/>
          </p:nvSpPr>
          <p:spPr>
            <a:xfrm>
              <a:off x="4111179" y="35100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a:t>
              </a:r>
            </a:p>
          </p:txBody>
        </p:sp>
        <p:sp>
          <p:nvSpPr>
            <p:cNvPr id="117" name="tx117"/>
            <p:cNvSpPr/>
            <p:nvPr/>
          </p:nvSpPr>
          <p:spPr>
            <a:xfrm>
              <a:off x="5371057" y="367763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118" name="tx118"/>
            <p:cNvSpPr/>
            <p:nvPr/>
          </p:nvSpPr>
          <p:spPr>
            <a:xfrm>
              <a:off x="6415096" y="353976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119" name="tx119"/>
            <p:cNvSpPr/>
            <p:nvPr/>
          </p:nvSpPr>
          <p:spPr>
            <a:xfrm>
              <a:off x="6676106" y="353208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2.1</a:t>
              </a:r>
            </a:p>
          </p:txBody>
        </p:sp>
        <p:sp>
          <p:nvSpPr>
            <p:cNvPr id="120" name="tx120"/>
            <p:cNvSpPr/>
            <p:nvPr/>
          </p:nvSpPr>
          <p:spPr>
            <a:xfrm>
              <a:off x="6937116" y="358994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121" name="tx121"/>
            <p:cNvSpPr/>
            <p:nvPr/>
          </p:nvSpPr>
          <p:spPr>
            <a:xfrm>
              <a:off x="7198126" y="35852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22" name="tx122"/>
            <p:cNvSpPr/>
            <p:nvPr/>
          </p:nvSpPr>
          <p:spPr>
            <a:xfrm>
              <a:off x="7459136" y="361781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23" name="tx123"/>
            <p:cNvSpPr/>
            <p:nvPr/>
          </p:nvSpPr>
          <p:spPr>
            <a:xfrm>
              <a:off x="7720146" y="368477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124" name="tx124"/>
            <p:cNvSpPr/>
            <p:nvPr/>
          </p:nvSpPr>
          <p:spPr>
            <a:xfrm>
              <a:off x="7981156" y="366042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25" name="tx125"/>
            <p:cNvSpPr/>
            <p:nvPr/>
          </p:nvSpPr>
          <p:spPr>
            <a:xfrm>
              <a:off x="1455909" y="296637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126" name="tx126"/>
            <p:cNvSpPr/>
            <p:nvPr/>
          </p:nvSpPr>
          <p:spPr>
            <a:xfrm>
              <a:off x="2760958" y="28954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127" name="tx127"/>
            <p:cNvSpPr/>
            <p:nvPr/>
          </p:nvSpPr>
          <p:spPr>
            <a:xfrm>
              <a:off x="4066007" y="304253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128" name="tx128"/>
            <p:cNvSpPr/>
            <p:nvPr/>
          </p:nvSpPr>
          <p:spPr>
            <a:xfrm>
              <a:off x="5371057" y="337798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29" name="tx129"/>
            <p:cNvSpPr/>
            <p:nvPr/>
          </p:nvSpPr>
          <p:spPr>
            <a:xfrm>
              <a:off x="6460268" y="32390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0" name="tx130"/>
            <p:cNvSpPr/>
            <p:nvPr/>
          </p:nvSpPr>
          <p:spPr>
            <a:xfrm>
              <a:off x="6721278" y="32513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1" name="tx131"/>
            <p:cNvSpPr/>
            <p:nvPr/>
          </p:nvSpPr>
          <p:spPr>
            <a:xfrm>
              <a:off x="6937116" y="337375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132" name="tx132"/>
            <p:cNvSpPr/>
            <p:nvPr/>
          </p:nvSpPr>
          <p:spPr>
            <a:xfrm>
              <a:off x="7198126" y="338965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33" name="tx133"/>
            <p:cNvSpPr/>
            <p:nvPr/>
          </p:nvSpPr>
          <p:spPr>
            <a:xfrm>
              <a:off x="7459136" y="33989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34" name="tx134"/>
            <p:cNvSpPr/>
            <p:nvPr/>
          </p:nvSpPr>
          <p:spPr>
            <a:xfrm>
              <a:off x="7720146" y="347385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35" name="tx135"/>
            <p:cNvSpPr/>
            <p:nvPr/>
          </p:nvSpPr>
          <p:spPr>
            <a:xfrm>
              <a:off x="7981156" y="345370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136" name="tx136"/>
            <p:cNvSpPr/>
            <p:nvPr/>
          </p:nvSpPr>
          <p:spPr>
            <a:xfrm>
              <a:off x="674240" y="4088376"/>
              <a:ext cx="33887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0.0M</a:t>
              </a:r>
            </a:p>
          </p:txBody>
        </p:sp>
        <p:sp>
          <p:nvSpPr>
            <p:cNvPr id="137" name="tx137"/>
            <p:cNvSpPr/>
            <p:nvPr/>
          </p:nvSpPr>
          <p:spPr>
            <a:xfrm>
              <a:off x="674240" y="3601670"/>
              <a:ext cx="33887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2.5M</a:t>
              </a:r>
            </a:p>
          </p:txBody>
        </p:sp>
        <p:sp>
          <p:nvSpPr>
            <p:cNvPr id="138" name="tx138"/>
            <p:cNvSpPr/>
            <p:nvPr/>
          </p:nvSpPr>
          <p:spPr>
            <a:xfrm>
              <a:off x="674240" y="3114963"/>
              <a:ext cx="33887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5.0M</a:t>
              </a:r>
            </a:p>
          </p:txBody>
        </p:sp>
        <p:sp>
          <p:nvSpPr>
            <p:cNvPr id="139" name="tx139"/>
            <p:cNvSpPr/>
            <p:nvPr/>
          </p:nvSpPr>
          <p:spPr>
            <a:xfrm>
              <a:off x="674240" y="2628257"/>
              <a:ext cx="33887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7.5M</a:t>
              </a:r>
            </a:p>
          </p:txBody>
        </p:sp>
        <p:sp>
          <p:nvSpPr>
            <p:cNvPr id="140" name="tx140"/>
            <p:cNvSpPr/>
            <p:nvPr/>
          </p:nvSpPr>
          <p:spPr>
            <a:xfrm>
              <a:off x="589475" y="2141550"/>
              <a:ext cx="42364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10.0M</a:t>
              </a:r>
            </a:p>
          </p:txBody>
        </p:sp>
        <p:sp>
          <p:nvSpPr>
            <p:cNvPr id="141" name="tx141"/>
            <p:cNvSpPr/>
            <p:nvPr/>
          </p:nvSpPr>
          <p:spPr>
            <a:xfrm>
              <a:off x="589475" y="1654844"/>
              <a:ext cx="42364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12.5M</a:t>
              </a:r>
            </a:p>
          </p:txBody>
        </p:sp>
        <p:sp>
          <p:nvSpPr>
            <p:cNvPr id="142" name="tx142"/>
            <p:cNvSpPr/>
            <p:nvPr/>
          </p:nvSpPr>
          <p:spPr>
            <a:xfrm>
              <a:off x="8574549" y="4088376"/>
              <a:ext cx="8476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a:t>
              </a:r>
            </a:p>
          </p:txBody>
        </p:sp>
        <p:sp>
          <p:nvSpPr>
            <p:cNvPr id="143" name="tx143"/>
            <p:cNvSpPr/>
            <p:nvPr/>
          </p:nvSpPr>
          <p:spPr>
            <a:xfrm>
              <a:off x="8574549" y="349179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a:t>
              </a:r>
            </a:p>
          </p:txBody>
        </p:sp>
        <p:sp>
          <p:nvSpPr>
            <p:cNvPr id="144" name="tx144"/>
            <p:cNvSpPr/>
            <p:nvPr/>
          </p:nvSpPr>
          <p:spPr>
            <a:xfrm>
              <a:off x="8574549" y="289521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a:t>
              </a:r>
            </a:p>
          </p:txBody>
        </p:sp>
        <p:sp>
          <p:nvSpPr>
            <p:cNvPr id="145" name="tx145"/>
            <p:cNvSpPr/>
            <p:nvPr/>
          </p:nvSpPr>
          <p:spPr>
            <a:xfrm>
              <a:off x="8574549" y="2298638"/>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a:t>
              </a:r>
            </a:p>
          </p:txBody>
        </p:sp>
        <p:sp>
          <p:nvSpPr>
            <p:cNvPr id="146" name="tx146"/>
            <p:cNvSpPr/>
            <p:nvPr/>
          </p:nvSpPr>
          <p:spPr>
            <a:xfrm>
              <a:off x="8574549" y="1702058"/>
              <a:ext cx="25429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100</a:t>
              </a:r>
            </a:p>
          </p:txBody>
        </p:sp>
        <p:sp>
          <p:nvSpPr>
            <p:cNvPr id="147" name="tx147"/>
            <p:cNvSpPr/>
            <p:nvPr/>
          </p:nvSpPr>
          <p:spPr>
            <a:xfrm rot="-5400000">
              <a:off x="1361680"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2000</a:t>
              </a:r>
            </a:p>
          </p:txBody>
        </p:sp>
        <p:sp>
          <p:nvSpPr>
            <p:cNvPr id="148" name="tx148"/>
            <p:cNvSpPr/>
            <p:nvPr/>
          </p:nvSpPr>
          <p:spPr>
            <a:xfrm rot="-5400000">
              <a:off x="266672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2005</a:t>
              </a:r>
            </a:p>
          </p:txBody>
        </p:sp>
        <p:sp>
          <p:nvSpPr>
            <p:cNvPr id="149" name="tx149"/>
            <p:cNvSpPr/>
            <p:nvPr/>
          </p:nvSpPr>
          <p:spPr>
            <a:xfrm rot="-5400000">
              <a:off x="3971778"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2010</a:t>
              </a:r>
            </a:p>
          </p:txBody>
        </p:sp>
        <p:sp>
          <p:nvSpPr>
            <p:cNvPr id="150" name="tx150"/>
            <p:cNvSpPr/>
            <p:nvPr/>
          </p:nvSpPr>
          <p:spPr>
            <a:xfrm rot="-5400000">
              <a:off x="5276828"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2015</a:t>
              </a:r>
            </a:p>
          </p:txBody>
        </p:sp>
        <p:sp>
          <p:nvSpPr>
            <p:cNvPr id="151" name="tx151"/>
            <p:cNvSpPr/>
            <p:nvPr/>
          </p:nvSpPr>
          <p:spPr>
            <a:xfrm rot="-5400000">
              <a:off x="632086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2019</a:t>
              </a:r>
            </a:p>
          </p:txBody>
        </p:sp>
        <p:sp>
          <p:nvSpPr>
            <p:cNvPr id="152" name="tx152"/>
            <p:cNvSpPr/>
            <p:nvPr/>
          </p:nvSpPr>
          <p:spPr>
            <a:xfrm rot="-5400000">
              <a:off x="658187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2020</a:t>
              </a:r>
            </a:p>
          </p:txBody>
        </p:sp>
        <p:sp>
          <p:nvSpPr>
            <p:cNvPr id="153" name="tx153"/>
            <p:cNvSpPr/>
            <p:nvPr/>
          </p:nvSpPr>
          <p:spPr>
            <a:xfrm rot="-5400000">
              <a:off x="684288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2021</a:t>
              </a:r>
            </a:p>
          </p:txBody>
        </p:sp>
        <p:sp>
          <p:nvSpPr>
            <p:cNvPr id="154" name="tx154"/>
            <p:cNvSpPr/>
            <p:nvPr/>
          </p:nvSpPr>
          <p:spPr>
            <a:xfrm rot="-5400000">
              <a:off x="710389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2022</a:t>
              </a:r>
            </a:p>
          </p:txBody>
        </p:sp>
        <p:sp>
          <p:nvSpPr>
            <p:cNvPr id="155" name="tx155"/>
            <p:cNvSpPr/>
            <p:nvPr/>
          </p:nvSpPr>
          <p:spPr>
            <a:xfrm rot="-5400000">
              <a:off x="736490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2023</a:t>
              </a:r>
            </a:p>
          </p:txBody>
        </p:sp>
        <p:sp>
          <p:nvSpPr>
            <p:cNvPr id="156" name="tx156"/>
            <p:cNvSpPr/>
            <p:nvPr/>
          </p:nvSpPr>
          <p:spPr>
            <a:xfrm rot="-5400000">
              <a:off x="762591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2024</a:t>
              </a:r>
            </a:p>
          </p:txBody>
        </p:sp>
        <p:sp>
          <p:nvSpPr>
            <p:cNvPr id="157" name="tx157"/>
            <p:cNvSpPr/>
            <p:nvPr/>
          </p:nvSpPr>
          <p:spPr>
            <a:xfrm rot="-5400000">
              <a:off x="788692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2025</a:t>
              </a:r>
            </a:p>
          </p:txBody>
        </p:sp>
        <p:sp>
          <p:nvSpPr>
            <p:cNvPr id="158" name="tx158"/>
            <p:cNvSpPr/>
            <p:nvPr/>
          </p:nvSpPr>
          <p:spPr>
            <a:xfrm rot="-5400000">
              <a:off x="-734851" y="2907149"/>
              <a:ext cx="240587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Un- and under-vaccinated (millions)</a:t>
              </a:r>
            </a:p>
          </p:txBody>
        </p:sp>
        <p:sp>
          <p:nvSpPr>
            <p:cNvPr id="159" name="tx159"/>
            <p:cNvSpPr/>
            <p:nvPr/>
          </p:nvSpPr>
          <p:spPr>
            <a:xfrm rot="5400000">
              <a:off x="8289532" y="2907149"/>
              <a:ext cx="132139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 Coverage (%)</a:t>
              </a:r>
            </a:p>
          </p:txBody>
        </p:sp>
        <p:sp>
          <p:nvSpPr>
            <p:cNvPr id="160" name="pl160"/>
            <p:cNvSpPr/>
            <p:nvPr/>
          </p:nvSpPr>
          <p:spPr>
            <a:xfrm>
              <a:off x="2944626" y="5157252"/>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61" name="pl161"/>
            <p:cNvSpPr/>
            <p:nvPr/>
          </p:nvSpPr>
          <p:spPr>
            <a:xfrm>
              <a:off x="3726810" y="5157252"/>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62" name="tx162"/>
            <p:cNvSpPr/>
            <p:nvPr/>
          </p:nvSpPr>
          <p:spPr>
            <a:xfrm>
              <a:off x="3211725"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a:t>
              </a:r>
            </a:p>
          </p:txBody>
        </p:sp>
        <p:sp>
          <p:nvSpPr>
            <p:cNvPr id="163" name="tx163"/>
            <p:cNvSpPr/>
            <p:nvPr/>
          </p:nvSpPr>
          <p:spPr>
            <a:xfrm>
              <a:off x="3993909"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MCV2</a:t>
              </a:r>
            </a:p>
          </p:txBody>
        </p:sp>
        <p:sp>
          <p:nvSpPr>
            <p:cNvPr id="164" name="rc164"/>
            <p:cNvSpPr/>
            <p:nvPr/>
          </p:nvSpPr>
          <p:spPr>
            <a:xfrm>
              <a:off x="4704816" y="5056524"/>
              <a:ext cx="201456" cy="201456"/>
            </a:xfrm>
            <a:prstGeom prst="rect">
              <a:avLst/>
            </a:prstGeom>
            <a:solidFill>
              <a:srgbClr val="E2231A">
                <a:alpha val="100000"/>
              </a:srgbClr>
            </a:solidFill>
          </p:spPr>
          <p:txBody>
            <a:bodyPr/>
            <a:lstStyle/>
            <a:p/>
          </p:txBody>
        </p:sp>
        <p:sp>
          <p:nvSpPr>
            <p:cNvPr id="165" name="rc165"/>
            <p:cNvSpPr/>
            <p:nvPr/>
          </p:nvSpPr>
          <p:spPr>
            <a:xfrm>
              <a:off x="5724195" y="5056524"/>
              <a:ext cx="201456" cy="201456"/>
            </a:xfrm>
            <a:prstGeom prst="rect">
              <a:avLst/>
            </a:prstGeom>
            <a:solidFill>
              <a:srgbClr val="B3B3B3">
                <a:alpha val="100000"/>
              </a:srgbClr>
            </a:solidFill>
          </p:spPr>
          <p:txBody>
            <a:bodyPr/>
            <a:lstStyle/>
            <a:p/>
          </p:txBody>
        </p:sp>
        <p:sp>
          <p:nvSpPr>
            <p:cNvPr id="166" name="tx166"/>
            <p:cNvSpPr/>
            <p:nvPr/>
          </p:nvSpPr>
          <p:spPr>
            <a:xfrm>
              <a:off x="4984861"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MCV1</a:t>
              </a:r>
            </a:p>
          </p:txBody>
        </p:sp>
        <p:sp>
          <p:nvSpPr>
            <p:cNvPr id="167" name="tx167"/>
            <p:cNvSpPr/>
            <p:nvPr/>
          </p:nvSpPr>
          <p:spPr>
            <a:xfrm>
              <a:off x="6004240"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MCV2</a:t>
              </a:r>
            </a:p>
          </p:txBody>
        </p:sp>
        <p:sp>
          <p:nvSpPr>
            <p:cNvPr id="168" name="tx168"/>
            <p:cNvSpPr/>
            <p:nvPr/>
          </p:nvSpPr>
          <p:spPr>
            <a:xfrm>
              <a:off x="1075747" y="1437626"/>
              <a:ext cx="718306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MCV, AMR, 2000-2025</a:t>
              </a:r>
            </a:p>
          </p:txBody>
        </p:sp>
        <p:sp>
          <p:nvSpPr>
            <p:cNvPr id="169" name="pl169"/>
            <p:cNvSpPr/>
            <p:nvPr/>
          </p:nvSpPr>
          <p:spPr>
            <a:xfrm>
              <a:off x="2249380"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70" name="pl170"/>
            <p:cNvSpPr/>
            <p:nvPr/>
          </p:nvSpPr>
          <p:spPr>
            <a:xfrm>
              <a:off x="3920631"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71" name="pl171"/>
            <p:cNvSpPr/>
            <p:nvPr/>
          </p:nvSpPr>
          <p:spPr>
            <a:xfrm>
              <a:off x="5591882"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72" name="pl172"/>
            <p:cNvSpPr/>
            <p:nvPr/>
          </p:nvSpPr>
          <p:spPr>
            <a:xfrm>
              <a:off x="7263133"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73" name="pl173"/>
            <p:cNvSpPr/>
            <p:nvPr/>
          </p:nvSpPr>
          <p:spPr>
            <a:xfrm>
              <a:off x="1075747" y="5898035"/>
              <a:ext cx="7436171" cy="0"/>
            </a:xfrm>
            <a:custGeom>
              <a:avLst/>
              <a:pathLst>
                <a:path w="7436171" h="0">
                  <a:moveTo>
                    <a:pt x="0" y="0"/>
                  </a:moveTo>
                  <a:lnTo>
                    <a:pt x="7436171" y="0"/>
                  </a:lnTo>
                  <a:lnTo>
                    <a:pt x="7436171" y="0"/>
                  </a:lnTo>
                </a:path>
              </a:pathLst>
            </a:custGeom>
            <a:ln w="13550" cap="flat">
              <a:solidFill>
                <a:srgbClr val="EBEBEB">
                  <a:alpha val="100000"/>
                </a:srgbClr>
              </a:solidFill>
              <a:prstDash val="solid"/>
              <a:round/>
            </a:ln>
          </p:spPr>
          <p:txBody>
            <a:bodyPr/>
            <a:lstStyle/>
            <a:p/>
          </p:txBody>
        </p:sp>
        <p:sp>
          <p:nvSpPr>
            <p:cNvPr id="174" name="pl174"/>
            <p:cNvSpPr/>
            <p:nvPr/>
          </p:nvSpPr>
          <p:spPr>
            <a:xfrm>
              <a:off x="1075747" y="5735617"/>
              <a:ext cx="7436171" cy="0"/>
            </a:xfrm>
            <a:custGeom>
              <a:avLst/>
              <a:pathLst>
                <a:path w="7436171" h="0">
                  <a:moveTo>
                    <a:pt x="0" y="0"/>
                  </a:moveTo>
                  <a:lnTo>
                    <a:pt x="7436171" y="0"/>
                  </a:lnTo>
                  <a:lnTo>
                    <a:pt x="7436171" y="0"/>
                  </a:lnTo>
                </a:path>
              </a:pathLst>
            </a:custGeom>
            <a:ln w="13550" cap="flat">
              <a:solidFill>
                <a:srgbClr val="EBEBEB">
                  <a:alpha val="100000"/>
                </a:srgbClr>
              </a:solidFill>
              <a:prstDash val="solid"/>
              <a:round/>
            </a:ln>
          </p:spPr>
          <p:txBody>
            <a:bodyPr/>
            <a:lstStyle/>
            <a:p/>
          </p:txBody>
        </p:sp>
        <p:sp>
          <p:nvSpPr>
            <p:cNvPr id="175" name="pl175"/>
            <p:cNvSpPr/>
            <p:nvPr/>
          </p:nvSpPr>
          <p:spPr>
            <a:xfrm>
              <a:off x="1075747" y="5573198"/>
              <a:ext cx="7436171" cy="0"/>
            </a:xfrm>
            <a:custGeom>
              <a:avLst/>
              <a:pathLst>
                <a:path w="7436171" h="0">
                  <a:moveTo>
                    <a:pt x="0" y="0"/>
                  </a:moveTo>
                  <a:lnTo>
                    <a:pt x="7436171" y="0"/>
                  </a:lnTo>
                  <a:lnTo>
                    <a:pt x="7436171" y="0"/>
                  </a:lnTo>
                </a:path>
              </a:pathLst>
            </a:custGeom>
            <a:ln w="13550" cap="flat">
              <a:solidFill>
                <a:srgbClr val="EBEBEB">
                  <a:alpha val="100000"/>
                </a:srgbClr>
              </a:solidFill>
              <a:prstDash val="solid"/>
              <a:round/>
            </a:ln>
          </p:spPr>
          <p:txBody>
            <a:bodyPr/>
            <a:lstStyle/>
            <a:p/>
          </p:txBody>
        </p:sp>
        <p:sp>
          <p:nvSpPr>
            <p:cNvPr id="176" name="pl176"/>
            <p:cNvSpPr/>
            <p:nvPr/>
          </p:nvSpPr>
          <p:spPr>
            <a:xfrm>
              <a:off x="1413755"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3085006"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8" name="pl178"/>
            <p:cNvSpPr/>
            <p:nvPr/>
          </p:nvSpPr>
          <p:spPr>
            <a:xfrm>
              <a:off x="4756257"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9" name="pl179"/>
            <p:cNvSpPr/>
            <p:nvPr/>
          </p:nvSpPr>
          <p:spPr>
            <a:xfrm>
              <a:off x="6427507"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80" name="pl180"/>
            <p:cNvSpPr/>
            <p:nvPr/>
          </p:nvSpPr>
          <p:spPr>
            <a:xfrm>
              <a:off x="8098758"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81" name="rc181"/>
            <p:cNvSpPr/>
            <p:nvPr/>
          </p:nvSpPr>
          <p:spPr>
            <a:xfrm>
              <a:off x="1413755" y="5824947"/>
              <a:ext cx="2929687" cy="146176"/>
            </a:xfrm>
            <a:prstGeom prst="rect">
              <a:avLst/>
            </a:prstGeom>
            <a:solidFill>
              <a:srgbClr val="E2231A">
                <a:alpha val="100000"/>
              </a:srgbClr>
            </a:solidFill>
          </p:spPr>
          <p:txBody>
            <a:bodyPr/>
            <a:lstStyle/>
            <a:p/>
          </p:txBody>
        </p:sp>
        <p:sp>
          <p:nvSpPr>
            <p:cNvPr id="182" name="rc182"/>
            <p:cNvSpPr/>
            <p:nvPr/>
          </p:nvSpPr>
          <p:spPr>
            <a:xfrm>
              <a:off x="1413755" y="5662528"/>
              <a:ext cx="2455999" cy="146176"/>
            </a:xfrm>
            <a:prstGeom prst="rect">
              <a:avLst/>
            </a:prstGeom>
            <a:solidFill>
              <a:srgbClr val="E2231A">
                <a:alpha val="100000"/>
              </a:srgbClr>
            </a:solidFill>
          </p:spPr>
          <p:txBody>
            <a:bodyPr/>
            <a:lstStyle/>
            <a:p/>
          </p:txBody>
        </p:sp>
        <p:sp>
          <p:nvSpPr>
            <p:cNvPr id="183" name="rc183"/>
            <p:cNvSpPr/>
            <p:nvPr/>
          </p:nvSpPr>
          <p:spPr>
            <a:xfrm>
              <a:off x="1413755" y="5500109"/>
              <a:ext cx="2700997" cy="146176"/>
            </a:xfrm>
            <a:prstGeom prst="rect">
              <a:avLst/>
            </a:prstGeom>
            <a:solidFill>
              <a:srgbClr val="E2231A">
                <a:alpha val="100000"/>
              </a:srgbClr>
            </a:solidFill>
          </p:spPr>
          <p:txBody>
            <a:bodyPr/>
            <a:lstStyle/>
            <a:p/>
          </p:txBody>
        </p:sp>
        <p:sp>
          <p:nvSpPr>
            <p:cNvPr id="184" name="rc184"/>
            <p:cNvSpPr/>
            <p:nvPr/>
          </p:nvSpPr>
          <p:spPr>
            <a:xfrm>
              <a:off x="4343443" y="5824947"/>
              <a:ext cx="3830468" cy="146176"/>
            </a:xfrm>
            <a:prstGeom prst="rect">
              <a:avLst/>
            </a:prstGeom>
            <a:solidFill>
              <a:srgbClr val="B3B3B3">
                <a:alpha val="100000"/>
              </a:srgbClr>
            </a:solidFill>
          </p:spPr>
          <p:txBody>
            <a:bodyPr/>
            <a:lstStyle/>
            <a:p/>
          </p:txBody>
        </p:sp>
        <p:sp>
          <p:nvSpPr>
            <p:cNvPr id="185" name="rc185"/>
            <p:cNvSpPr/>
            <p:nvPr/>
          </p:nvSpPr>
          <p:spPr>
            <a:xfrm>
              <a:off x="3869755" y="5662528"/>
              <a:ext cx="2288315" cy="146176"/>
            </a:xfrm>
            <a:prstGeom prst="rect">
              <a:avLst/>
            </a:prstGeom>
            <a:solidFill>
              <a:srgbClr val="B3B3B3">
                <a:alpha val="100000"/>
              </a:srgbClr>
            </a:solidFill>
          </p:spPr>
          <p:txBody>
            <a:bodyPr/>
            <a:lstStyle/>
            <a:p/>
          </p:txBody>
        </p:sp>
        <p:sp>
          <p:nvSpPr>
            <p:cNvPr id="186" name="rc186"/>
            <p:cNvSpPr/>
            <p:nvPr/>
          </p:nvSpPr>
          <p:spPr>
            <a:xfrm>
              <a:off x="4114752" y="5500109"/>
              <a:ext cx="2216337" cy="146176"/>
            </a:xfrm>
            <a:prstGeom prst="rect">
              <a:avLst/>
            </a:prstGeom>
            <a:solidFill>
              <a:srgbClr val="B3B3B3">
                <a:alpha val="100000"/>
              </a:srgbClr>
            </a:solidFill>
          </p:spPr>
          <p:txBody>
            <a:bodyPr/>
            <a:lstStyle/>
            <a:p/>
          </p:txBody>
        </p:sp>
        <p:sp>
          <p:nvSpPr>
            <p:cNvPr id="187" name="tx187"/>
            <p:cNvSpPr/>
            <p:nvPr/>
          </p:nvSpPr>
          <p:spPr>
            <a:xfrm>
              <a:off x="2499260"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1.8</a:t>
              </a:r>
            </a:p>
          </p:txBody>
        </p:sp>
        <p:sp>
          <p:nvSpPr>
            <p:cNvPr id="188" name="tx188"/>
            <p:cNvSpPr/>
            <p:nvPr/>
          </p:nvSpPr>
          <p:spPr>
            <a:xfrm>
              <a:off x="2262416"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1.5</a:t>
              </a:r>
            </a:p>
          </p:txBody>
        </p:sp>
        <p:sp>
          <p:nvSpPr>
            <p:cNvPr id="189" name="tx189"/>
            <p:cNvSpPr/>
            <p:nvPr/>
          </p:nvSpPr>
          <p:spPr>
            <a:xfrm>
              <a:off x="2384915"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1.6</a:t>
              </a:r>
            </a:p>
          </p:txBody>
        </p:sp>
        <p:sp>
          <p:nvSpPr>
            <p:cNvPr id="190" name="tx190"/>
            <p:cNvSpPr/>
            <p:nvPr/>
          </p:nvSpPr>
          <p:spPr>
            <a:xfrm>
              <a:off x="5879338"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2.3</a:t>
              </a:r>
            </a:p>
          </p:txBody>
        </p:sp>
        <p:sp>
          <p:nvSpPr>
            <p:cNvPr id="191" name="tx191"/>
            <p:cNvSpPr/>
            <p:nvPr/>
          </p:nvSpPr>
          <p:spPr>
            <a:xfrm>
              <a:off x="4634574"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1.4</a:t>
              </a:r>
            </a:p>
          </p:txBody>
        </p:sp>
        <p:sp>
          <p:nvSpPr>
            <p:cNvPr id="192" name="tx192"/>
            <p:cNvSpPr/>
            <p:nvPr/>
          </p:nvSpPr>
          <p:spPr>
            <a:xfrm>
              <a:off x="4843582"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1.3</a:t>
              </a:r>
            </a:p>
          </p:txBody>
        </p:sp>
        <p:sp>
          <p:nvSpPr>
            <p:cNvPr id="193" name="tx193"/>
            <p:cNvSpPr/>
            <p:nvPr/>
          </p:nvSpPr>
          <p:spPr>
            <a:xfrm>
              <a:off x="8198024" y="5846326"/>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4</a:t>
              </a:r>
            </a:p>
          </p:txBody>
        </p:sp>
        <p:sp>
          <p:nvSpPr>
            <p:cNvPr id="194" name="tx194"/>
            <p:cNvSpPr/>
            <p:nvPr/>
          </p:nvSpPr>
          <p:spPr>
            <a:xfrm>
              <a:off x="6218338" y="5683907"/>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2.8</a:t>
              </a:r>
            </a:p>
          </p:txBody>
        </p:sp>
        <p:sp>
          <p:nvSpPr>
            <p:cNvPr id="195" name="tx195"/>
            <p:cNvSpPr/>
            <p:nvPr/>
          </p:nvSpPr>
          <p:spPr>
            <a:xfrm>
              <a:off x="6391358" y="5521489"/>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2.9</a:t>
              </a:r>
            </a:p>
          </p:txBody>
        </p:sp>
        <p:sp>
          <p:nvSpPr>
            <p:cNvPr id="196" name="tx196"/>
            <p:cNvSpPr/>
            <p:nvPr/>
          </p:nvSpPr>
          <p:spPr>
            <a:xfrm>
              <a:off x="702221" y="58480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7" name="tx197"/>
            <p:cNvSpPr/>
            <p:nvPr/>
          </p:nvSpPr>
          <p:spPr>
            <a:xfrm>
              <a:off x="702221" y="56855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8" name="tx198"/>
            <p:cNvSpPr/>
            <p:nvPr/>
          </p:nvSpPr>
          <p:spPr>
            <a:xfrm>
              <a:off x="702221" y="552318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9" name="tx199"/>
            <p:cNvSpPr/>
            <p:nvPr/>
          </p:nvSpPr>
          <p:spPr>
            <a:xfrm>
              <a:off x="129726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200" name="tx200"/>
            <p:cNvSpPr/>
            <p:nvPr/>
          </p:nvSpPr>
          <p:spPr>
            <a:xfrm>
              <a:off x="2968511"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 M</a:t>
              </a:r>
            </a:p>
          </p:txBody>
        </p:sp>
        <p:sp>
          <p:nvSpPr>
            <p:cNvPr id="201" name="tx201"/>
            <p:cNvSpPr/>
            <p:nvPr/>
          </p:nvSpPr>
          <p:spPr>
            <a:xfrm>
              <a:off x="4639762"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 M</a:t>
              </a:r>
            </a:p>
          </p:txBody>
        </p:sp>
        <p:sp>
          <p:nvSpPr>
            <p:cNvPr id="202" name="tx202"/>
            <p:cNvSpPr/>
            <p:nvPr/>
          </p:nvSpPr>
          <p:spPr>
            <a:xfrm>
              <a:off x="6311013"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 M</a:t>
              </a:r>
            </a:p>
          </p:txBody>
        </p:sp>
        <p:sp>
          <p:nvSpPr>
            <p:cNvPr id="203" name="tx203"/>
            <p:cNvSpPr/>
            <p:nvPr/>
          </p:nvSpPr>
          <p:spPr>
            <a:xfrm>
              <a:off x="7982264"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 M</a:t>
              </a:r>
            </a:p>
          </p:txBody>
        </p:sp>
        <p:sp>
          <p:nvSpPr>
            <p:cNvPr id="204" name="tx204"/>
            <p:cNvSpPr/>
            <p:nvPr/>
          </p:nvSpPr>
          <p:spPr>
            <a:xfrm>
              <a:off x="3690975"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205" name="tx205"/>
            <p:cNvSpPr/>
            <p:nvPr/>
          </p:nvSpPr>
          <p:spPr>
            <a:xfrm>
              <a:off x="4349936"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6" name="tx206"/>
            <p:cNvSpPr/>
            <p:nvPr/>
          </p:nvSpPr>
          <p:spPr>
            <a:xfrm>
              <a:off x="5972356"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relatively constant at 88%. This is similar to in 2019, where coverage was 87%.
1.6 million children missed their routine first dose of measles vaccine.
MCV2 is typically administered to children between 18 months and five years old. MCV2 coverage remained relatively constant at 78% in 2025.</a:t>
            </a:r>
          </a:p>
        </p:txBody>
      </p:sp>
      <p:sp>
        <p:nvSpPr>
          <p:cNvPr id="20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remained relatively constant 89% in 2025, leaving 1.6 million children without any protection against measles. MCV2 coverage remained relatively constant 79% in 2025.</a:t>
            </a:r>
          </a:p>
        </p:txBody>
      </p:sp>
      <p:grpSp xmlns:pic="http://schemas.openxmlformats.org/drawingml/2006/picture">
        <p:nvGrpSpPr>
          <p:cNvPr id="209" name=""/>
          <p:cNvGrpSpPr/>
          <p:nvPr/>
        </p:nvGrpSpPr>
        <p:grpSpPr>
          <a:xfrm>
            <a:off x="292608" y="1005840"/>
            <a:ext cx="8595360" cy="28575"/>
            <a:chOff x="292608" y="1005840"/>
            <a:chExt cx="8595360" cy="28575"/>
          </a:xfrm>
        </p:grpSpPr>
        <p:sp>
          <p:nvSpPr>
            <p:cNvPr id="21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1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6531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172530"/>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47974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9" name="pl9"/>
            <p:cNvSpPr/>
            <p:nvPr/>
          </p:nvSpPr>
          <p:spPr>
            <a:xfrm>
              <a:off x="951297" y="351892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282613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213334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rc23"/>
            <p:cNvSpPr/>
            <p:nvPr/>
          </p:nvSpPr>
          <p:spPr>
            <a:xfrm>
              <a:off x="1296454" y="3214303"/>
              <a:ext cx="239877" cy="997409"/>
            </a:xfrm>
            <a:prstGeom prst="rect">
              <a:avLst/>
            </a:prstGeom>
            <a:solidFill>
              <a:srgbClr val="80BD41">
                <a:alpha val="100000"/>
              </a:srgbClr>
            </a:solidFill>
          </p:spPr>
          <p:txBody>
            <a:bodyPr/>
            <a:lstStyle/>
            <a:p/>
          </p:txBody>
        </p:sp>
        <p:sp>
          <p:nvSpPr>
            <p:cNvPr id="24" name="rc24"/>
            <p:cNvSpPr/>
            <p:nvPr/>
          </p:nvSpPr>
          <p:spPr>
            <a:xfrm>
              <a:off x="1296454" y="3137666"/>
              <a:ext cx="239877" cy="76637"/>
            </a:xfrm>
            <a:prstGeom prst="rect">
              <a:avLst/>
            </a:prstGeom>
            <a:solidFill>
              <a:srgbClr val="E2231A">
                <a:alpha val="100000"/>
              </a:srgbClr>
            </a:solidFill>
          </p:spPr>
          <p:txBody>
            <a:bodyPr/>
            <a:lstStyle/>
            <a:p/>
          </p:txBody>
        </p:sp>
        <p:sp>
          <p:nvSpPr>
            <p:cNvPr id="25" name="rc25"/>
            <p:cNvSpPr/>
            <p:nvPr/>
          </p:nvSpPr>
          <p:spPr>
            <a:xfrm>
              <a:off x="1562984" y="3213971"/>
              <a:ext cx="239877" cy="997741"/>
            </a:xfrm>
            <a:prstGeom prst="rect">
              <a:avLst/>
            </a:prstGeom>
            <a:solidFill>
              <a:srgbClr val="80BD41">
                <a:alpha val="100000"/>
              </a:srgbClr>
            </a:solidFill>
          </p:spPr>
          <p:txBody>
            <a:bodyPr/>
            <a:lstStyle/>
            <a:p/>
          </p:txBody>
        </p:sp>
        <p:sp>
          <p:nvSpPr>
            <p:cNvPr id="26" name="rc26"/>
            <p:cNvSpPr/>
            <p:nvPr/>
          </p:nvSpPr>
          <p:spPr>
            <a:xfrm>
              <a:off x="1562984" y="3146994"/>
              <a:ext cx="239877" cy="66977"/>
            </a:xfrm>
            <a:prstGeom prst="rect">
              <a:avLst/>
            </a:prstGeom>
            <a:solidFill>
              <a:srgbClr val="E2231A">
                <a:alpha val="100000"/>
              </a:srgbClr>
            </a:solidFill>
          </p:spPr>
          <p:txBody>
            <a:bodyPr/>
            <a:lstStyle/>
            <a:p/>
          </p:txBody>
        </p:sp>
        <p:sp>
          <p:nvSpPr>
            <p:cNvPr id="27" name="rc27"/>
            <p:cNvSpPr/>
            <p:nvPr/>
          </p:nvSpPr>
          <p:spPr>
            <a:xfrm>
              <a:off x="1829515" y="3231117"/>
              <a:ext cx="239877" cy="980595"/>
            </a:xfrm>
            <a:prstGeom prst="rect">
              <a:avLst/>
            </a:prstGeom>
            <a:solidFill>
              <a:srgbClr val="80BD41">
                <a:alpha val="100000"/>
              </a:srgbClr>
            </a:solidFill>
          </p:spPr>
          <p:txBody>
            <a:bodyPr/>
            <a:lstStyle/>
            <a:p/>
          </p:txBody>
        </p:sp>
        <p:sp>
          <p:nvSpPr>
            <p:cNvPr id="28" name="rc28"/>
            <p:cNvSpPr/>
            <p:nvPr/>
          </p:nvSpPr>
          <p:spPr>
            <a:xfrm>
              <a:off x="1829515" y="3155319"/>
              <a:ext cx="239877" cy="75797"/>
            </a:xfrm>
            <a:prstGeom prst="rect">
              <a:avLst/>
            </a:prstGeom>
            <a:solidFill>
              <a:srgbClr val="E2231A">
                <a:alpha val="100000"/>
              </a:srgbClr>
            </a:solidFill>
          </p:spPr>
          <p:txBody>
            <a:bodyPr/>
            <a:lstStyle/>
            <a:p/>
          </p:txBody>
        </p:sp>
        <p:sp>
          <p:nvSpPr>
            <p:cNvPr id="29" name="rc29"/>
            <p:cNvSpPr/>
            <p:nvPr/>
          </p:nvSpPr>
          <p:spPr>
            <a:xfrm>
              <a:off x="2096045" y="3226766"/>
              <a:ext cx="239877" cy="984946"/>
            </a:xfrm>
            <a:prstGeom prst="rect">
              <a:avLst/>
            </a:prstGeom>
            <a:solidFill>
              <a:srgbClr val="80BD41">
                <a:alpha val="100000"/>
              </a:srgbClr>
            </a:solidFill>
          </p:spPr>
          <p:txBody>
            <a:bodyPr/>
            <a:lstStyle/>
            <a:p/>
          </p:txBody>
        </p:sp>
        <p:sp>
          <p:nvSpPr>
            <p:cNvPr id="30" name="rc30"/>
            <p:cNvSpPr/>
            <p:nvPr/>
          </p:nvSpPr>
          <p:spPr>
            <a:xfrm>
              <a:off x="2096045" y="3159592"/>
              <a:ext cx="239877" cy="67174"/>
            </a:xfrm>
            <a:prstGeom prst="rect">
              <a:avLst/>
            </a:prstGeom>
            <a:solidFill>
              <a:srgbClr val="E2231A">
                <a:alpha val="100000"/>
              </a:srgbClr>
            </a:solidFill>
          </p:spPr>
          <p:txBody>
            <a:bodyPr/>
            <a:lstStyle/>
            <a:p/>
          </p:txBody>
        </p:sp>
        <p:sp>
          <p:nvSpPr>
            <p:cNvPr id="31" name="rc31"/>
            <p:cNvSpPr/>
            <p:nvPr/>
          </p:nvSpPr>
          <p:spPr>
            <a:xfrm>
              <a:off x="2362575" y="3235562"/>
              <a:ext cx="239877" cy="976150"/>
            </a:xfrm>
            <a:prstGeom prst="rect">
              <a:avLst/>
            </a:prstGeom>
            <a:solidFill>
              <a:srgbClr val="80BD41">
                <a:alpha val="100000"/>
              </a:srgbClr>
            </a:solidFill>
          </p:spPr>
          <p:txBody>
            <a:bodyPr/>
            <a:lstStyle/>
            <a:p/>
          </p:txBody>
        </p:sp>
        <p:sp>
          <p:nvSpPr>
            <p:cNvPr id="32" name="rc32"/>
            <p:cNvSpPr/>
            <p:nvPr/>
          </p:nvSpPr>
          <p:spPr>
            <a:xfrm>
              <a:off x="2362575" y="3161404"/>
              <a:ext cx="239877" cy="74158"/>
            </a:xfrm>
            <a:prstGeom prst="rect">
              <a:avLst/>
            </a:prstGeom>
            <a:solidFill>
              <a:srgbClr val="E2231A">
                <a:alpha val="100000"/>
              </a:srgbClr>
            </a:solidFill>
          </p:spPr>
          <p:txBody>
            <a:bodyPr/>
            <a:lstStyle/>
            <a:p/>
          </p:txBody>
        </p:sp>
        <p:sp>
          <p:nvSpPr>
            <p:cNvPr id="33" name="rc33"/>
            <p:cNvSpPr/>
            <p:nvPr/>
          </p:nvSpPr>
          <p:spPr>
            <a:xfrm>
              <a:off x="2629106" y="3241760"/>
              <a:ext cx="239877" cy="969952"/>
            </a:xfrm>
            <a:prstGeom prst="rect">
              <a:avLst/>
            </a:prstGeom>
            <a:solidFill>
              <a:srgbClr val="80BD41">
                <a:alpha val="100000"/>
              </a:srgbClr>
            </a:solidFill>
          </p:spPr>
          <p:txBody>
            <a:bodyPr/>
            <a:lstStyle/>
            <a:p/>
          </p:txBody>
        </p:sp>
        <p:sp>
          <p:nvSpPr>
            <p:cNvPr id="34" name="rc34"/>
            <p:cNvSpPr/>
            <p:nvPr/>
          </p:nvSpPr>
          <p:spPr>
            <a:xfrm>
              <a:off x="2629106" y="3161797"/>
              <a:ext cx="239877" cy="79963"/>
            </a:xfrm>
            <a:prstGeom prst="rect">
              <a:avLst/>
            </a:prstGeom>
            <a:solidFill>
              <a:srgbClr val="E2231A">
                <a:alpha val="100000"/>
              </a:srgbClr>
            </a:solidFill>
          </p:spPr>
          <p:txBody>
            <a:bodyPr/>
            <a:lstStyle/>
            <a:p/>
          </p:txBody>
        </p:sp>
        <p:sp>
          <p:nvSpPr>
            <p:cNvPr id="35" name="rc35"/>
            <p:cNvSpPr/>
            <p:nvPr/>
          </p:nvSpPr>
          <p:spPr>
            <a:xfrm>
              <a:off x="2895636" y="3226407"/>
              <a:ext cx="239877" cy="985305"/>
            </a:xfrm>
            <a:prstGeom prst="rect">
              <a:avLst/>
            </a:prstGeom>
            <a:solidFill>
              <a:srgbClr val="80BD41">
                <a:alpha val="100000"/>
              </a:srgbClr>
            </a:solidFill>
          </p:spPr>
          <p:txBody>
            <a:bodyPr/>
            <a:lstStyle/>
            <a:p/>
          </p:txBody>
        </p:sp>
        <p:sp>
          <p:nvSpPr>
            <p:cNvPr id="36" name="rc36"/>
            <p:cNvSpPr/>
            <p:nvPr/>
          </p:nvSpPr>
          <p:spPr>
            <a:xfrm>
              <a:off x="2895636" y="3158634"/>
              <a:ext cx="239877" cy="67773"/>
            </a:xfrm>
            <a:prstGeom prst="rect">
              <a:avLst/>
            </a:prstGeom>
            <a:solidFill>
              <a:srgbClr val="E2231A">
                <a:alpha val="100000"/>
              </a:srgbClr>
            </a:solidFill>
          </p:spPr>
          <p:txBody>
            <a:bodyPr/>
            <a:lstStyle/>
            <a:p/>
          </p:txBody>
        </p:sp>
        <p:sp>
          <p:nvSpPr>
            <p:cNvPr id="37" name="rc37"/>
            <p:cNvSpPr/>
            <p:nvPr/>
          </p:nvSpPr>
          <p:spPr>
            <a:xfrm>
              <a:off x="3162166" y="3228080"/>
              <a:ext cx="239877" cy="983632"/>
            </a:xfrm>
            <a:prstGeom prst="rect">
              <a:avLst/>
            </a:prstGeom>
            <a:solidFill>
              <a:srgbClr val="80BD41">
                <a:alpha val="100000"/>
              </a:srgbClr>
            </a:solidFill>
          </p:spPr>
          <p:txBody>
            <a:bodyPr/>
            <a:lstStyle/>
            <a:p/>
          </p:txBody>
        </p:sp>
        <p:sp>
          <p:nvSpPr>
            <p:cNvPr id="38" name="rc38"/>
            <p:cNvSpPr/>
            <p:nvPr/>
          </p:nvSpPr>
          <p:spPr>
            <a:xfrm>
              <a:off x="3162166" y="3158408"/>
              <a:ext cx="239877" cy="69672"/>
            </a:xfrm>
            <a:prstGeom prst="rect">
              <a:avLst/>
            </a:prstGeom>
            <a:solidFill>
              <a:srgbClr val="E2231A">
                <a:alpha val="100000"/>
              </a:srgbClr>
            </a:solidFill>
          </p:spPr>
          <p:txBody>
            <a:bodyPr/>
            <a:lstStyle/>
            <a:p/>
          </p:txBody>
        </p:sp>
        <p:sp>
          <p:nvSpPr>
            <p:cNvPr id="39" name="rc39"/>
            <p:cNvSpPr/>
            <p:nvPr/>
          </p:nvSpPr>
          <p:spPr>
            <a:xfrm>
              <a:off x="3428696" y="3225201"/>
              <a:ext cx="239877" cy="986511"/>
            </a:xfrm>
            <a:prstGeom prst="rect">
              <a:avLst/>
            </a:prstGeom>
            <a:solidFill>
              <a:srgbClr val="80BD41">
                <a:alpha val="100000"/>
              </a:srgbClr>
            </a:solidFill>
          </p:spPr>
          <p:txBody>
            <a:bodyPr/>
            <a:lstStyle/>
            <a:p/>
          </p:txBody>
        </p:sp>
        <p:sp>
          <p:nvSpPr>
            <p:cNvPr id="40" name="rc40"/>
            <p:cNvSpPr/>
            <p:nvPr/>
          </p:nvSpPr>
          <p:spPr>
            <a:xfrm>
              <a:off x="3428696" y="3162036"/>
              <a:ext cx="239877" cy="63164"/>
            </a:xfrm>
            <a:prstGeom prst="rect">
              <a:avLst/>
            </a:prstGeom>
            <a:solidFill>
              <a:srgbClr val="E2231A">
                <a:alpha val="100000"/>
              </a:srgbClr>
            </a:solidFill>
          </p:spPr>
          <p:txBody>
            <a:bodyPr/>
            <a:lstStyle/>
            <a:p/>
          </p:txBody>
        </p:sp>
        <p:sp>
          <p:nvSpPr>
            <p:cNvPr id="41" name="rc41"/>
            <p:cNvSpPr/>
            <p:nvPr/>
          </p:nvSpPr>
          <p:spPr>
            <a:xfrm>
              <a:off x="3695227" y="3240189"/>
              <a:ext cx="239877" cy="971523"/>
            </a:xfrm>
            <a:prstGeom prst="rect">
              <a:avLst/>
            </a:prstGeom>
            <a:solidFill>
              <a:srgbClr val="80BD41">
                <a:alpha val="100000"/>
              </a:srgbClr>
            </a:solidFill>
          </p:spPr>
          <p:txBody>
            <a:bodyPr/>
            <a:lstStyle/>
            <a:p/>
          </p:txBody>
        </p:sp>
        <p:sp>
          <p:nvSpPr>
            <p:cNvPr id="42" name="rc42"/>
            <p:cNvSpPr/>
            <p:nvPr/>
          </p:nvSpPr>
          <p:spPr>
            <a:xfrm>
              <a:off x="3695227" y="3169400"/>
              <a:ext cx="239877" cy="70789"/>
            </a:xfrm>
            <a:prstGeom prst="rect">
              <a:avLst/>
            </a:prstGeom>
            <a:solidFill>
              <a:srgbClr val="E2231A">
                <a:alpha val="100000"/>
              </a:srgbClr>
            </a:solidFill>
          </p:spPr>
          <p:txBody>
            <a:bodyPr/>
            <a:lstStyle/>
            <a:p/>
          </p:txBody>
        </p:sp>
        <p:sp>
          <p:nvSpPr>
            <p:cNvPr id="43" name="rc43"/>
            <p:cNvSpPr/>
            <p:nvPr/>
          </p:nvSpPr>
          <p:spPr>
            <a:xfrm>
              <a:off x="3961757" y="3252556"/>
              <a:ext cx="239877" cy="959156"/>
            </a:xfrm>
            <a:prstGeom prst="rect">
              <a:avLst/>
            </a:prstGeom>
            <a:solidFill>
              <a:srgbClr val="80BD41">
                <a:alpha val="100000"/>
              </a:srgbClr>
            </a:solidFill>
          </p:spPr>
          <p:txBody>
            <a:bodyPr/>
            <a:lstStyle/>
            <a:p/>
          </p:txBody>
        </p:sp>
        <p:sp>
          <p:nvSpPr>
            <p:cNvPr id="44" name="rc44"/>
            <p:cNvSpPr/>
            <p:nvPr/>
          </p:nvSpPr>
          <p:spPr>
            <a:xfrm>
              <a:off x="3961757" y="3179913"/>
              <a:ext cx="239877" cy="72643"/>
            </a:xfrm>
            <a:prstGeom prst="rect">
              <a:avLst/>
            </a:prstGeom>
            <a:solidFill>
              <a:srgbClr val="E2231A">
                <a:alpha val="100000"/>
              </a:srgbClr>
            </a:solidFill>
          </p:spPr>
          <p:txBody>
            <a:bodyPr/>
            <a:lstStyle/>
            <a:p/>
          </p:txBody>
        </p:sp>
        <p:sp>
          <p:nvSpPr>
            <p:cNvPr id="45" name="rc45"/>
            <p:cNvSpPr/>
            <p:nvPr/>
          </p:nvSpPr>
          <p:spPr>
            <a:xfrm>
              <a:off x="4228287" y="3247201"/>
              <a:ext cx="239877" cy="964511"/>
            </a:xfrm>
            <a:prstGeom prst="rect">
              <a:avLst/>
            </a:prstGeom>
            <a:solidFill>
              <a:srgbClr val="80BD41">
                <a:alpha val="100000"/>
              </a:srgbClr>
            </a:solidFill>
          </p:spPr>
          <p:txBody>
            <a:bodyPr/>
            <a:lstStyle/>
            <a:p/>
          </p:txBody>
        </p:sp>
        <p:sp>
          <p:nvSpPr>
            <p:cNvPr id="46" name="rc46"/>
            <p:cNvSpPr/>
            <p:nvPr/>
          </p:nvSpPr>
          <p:spPr>
            <a:xfrm>
              <a:off x="4228287" y="3182259"/>
              <a:ext cx="239877" cy="64941"/>
            </a:xfrm>
            <a:prstGeom prst="rect">
              <a:avLst/>
            </a:prstGeom>
            <a:solidFill>
              <a:srgbClr val="E2231A">
                <a:alpha val="100000"/>
              </a:srgbClr>
            </a:solidFill>
          </p:spPr>
          <p:txBody>
            <a:bodyPr/>
            <a:lstStyle/>
            <a:p/>
          </p:txBody>
        </p:sp>
        <p:sp>
          <p:nvSpPr>
            <p:cNvPr id="47" name="rc47"/>
            <p:cNvSpPr/>
            <p:nvPr/>
          </p:nvSpPr>
          <p:spPr>
            <a:xfrm>
              <a:off x="4494818" y="3248239"/>
              <a:ext cx="239877" cy="963473"/>
            </a:xfrm>
            <a:prstGeom prst="rect">
              <a:avLst/>
            </a:prstGeom>
            <a:solidFill>
              <a:srgbClr val="80BD41">
                <a:alpha val="100000"/>
              </a:srgbClr>
            </a:solidFill>
          </p:spPr>
          <p:txBody>
            <a:bodyPr/>
            <a:lstStyle/>
            <a:p/>
          </p:txBody>
        </p:sp>
        <p:sp>
          <p:nvSpPr>
            <p:cNvPr id="48" name="rc48"/>
            <p:cNvSpPr/>
            <p:nvPr/>
          </p:nvSpPr>
          <p:spPr>
            <a:xfrm>
              <a:off x="4494818" y="3186195"/>
              <a:ext cx="239877" cy="62043"/>
            </a:xfrm>
            <a:prstGeom prst="rect">
              <a:avLst/>
            </a:prstGeom>
            <a:solidFill>
              <a:srgbClr val="E2231A">
                <a:alpha val="100000"/>
              </a:srgbClr>
            </a:solidFill>
          </p:spPr>
          <p:txBody>
            <a:bodyPr/>
            <a:lstStyle/>
            <a:p/>
          </p:txBody>
        </p:sp>
        <p:sp>
          <p:nvSpPr>
            <p:cNvPr id="49" name="rc49"/>
            <p:cNvSpPr/>
            <p:nvPr/>
          </p:nvSpPr>
          <p:spPr>
            <a:xfrm>
              <a:off x="4761348" y="3272870"/>
              <a:ext cx="239877" cy="938842"/>
            </a:xfrm>
            <a:prstGeom prst="rect">
              <a:avLst/>
            </a:prstGeom>
            <a:solidFill>
              <a:srgbClr val="80BD41">
                <a:alpha val="100000"/>
              </a:srgbClr>
            </a:solidFill>
          </p:spPr>
          <p:txBody>
            <a:bodyPr/>
            <a:lstStyle/>
            <a:p/>
          </p:txBody>
        </p:sp>
        <p:sp>
          <p:nvSpPr>
            <p:cNvPr id="50" name="rc50"/>
            <p:cNvSpPr/>
            <p:nvPr/>
          </p:nvSpPr>
          <p:spPr>
            <a:xfrm>
              <a:off x="4761348" y="3189432"/>
              <a:ext cx="239877" cy="83437"/>
            </a:xfrm>
            <a:prstGeom prst="rect">
              <a:avLst/>
            </a:prstGeom>
            <a:solidFill>
              <a:srgbClr val="E2231A">
                <a:alpha val="100000"/>
              </a:srgbClr>
            </a:solidFill>
          </p:spPr>
          <p:txBody>
            <a:bodyPr/>
            <a:lstStyle/>
            <a:p/>
          </p:txBody>
        </p:sp>
        <p:sp>
          <p:nvSpPr>
            <p:cNvPr id="51" name="rc51"/>
            <p:cNvSpPr/>
            <p:nvPr/>
          </p:nvSpPr>
          <p:spPr>
            <a:xfrm>
              <a:off x="5027878" y="3262164"/>
              <a:ext cx="239877" cy="949548"/>
            </a:xfrm>
            <a:prstGeom prst="rect">
              <a:avLst/>
            </a:prstGeom>
            <a:solidFill>
              <a:srgbClr val="80BD41">
                <a:alpha val="100000"/>
              </a:srgbClr>
            </a:solidFill>
          </p:spPr>
          <p:txBody>
            <a:bodyPr/>
            <a:lstStyle/>
            <a:p/>
          </p:txBody>
        </p:sp>
        <p:sp>
          <p:nvSpPr>
            <p:cNvPr id="52" name="rc52"/>
            <p:cNvSpPr/>
            <p:nvPr/>
          </p:nvSpPr>
          <p:spPr>
            <a:xfrm>
              <a:off x="5027878" y="3187100"/>
              <a:ext cx="239877" cy="75063"/>
            </a:xfrm>
            <a:prstGeom prst="rect">
              <a:avLst/>
            </a:prstGeom>
            <a:solidFill>
              <a:srgbClr val="E2231A">
                <a:alpha val="100000"/>
              </a:srgbClr>
            </a:solidFill>
          </p:spPr>
          <p:txBody>
            <a:bodyPr/>
            <a:lstStyle/>
            <a:p/>
          </p:txBody>
        </p:sp>
        <p:sp>
          <p:nvSpPr>
            <p:cNvPr id="53" name="rc53"/>
            <p:cNvSpPr/>
            <p:nvPr/>
          </p:nvSpPr>
          <p:spPr>
            <a:xfrm>
              <a:off x="5294409" y="3266914"/>
              <a:ext cx="239877" cy="944797"/>
            </a:xfrm>
            <a:prstGeom prst="rect">
              <a:avLst/>
            </a:prstGeom>
            <a:solidFill>
              <a:srgbClr val="80BD41">
                <a:alpha val="100000"/>
              </a:srgbClr>
            </a:solidFill>
          </p:spPr>
          <p:txBody>
            <a:bodyPr/>
            <a:lstStyle/>
            <a:p/>
          </p:txBody>
        </p:sp>
        <p:sp>
          <p:nvSpPr>
            <p:cNvPr id="54" name="rc54"/>
            <p:cNvSpPr/>
            <p:nvPr/>
          </p:nvSpPr>
          <p:spPr>
            <a:xfrm>
              <a:off x="5294409" y="3194147"/>
              <a:ext cx="239877" cy="72767"/>
            </a:xfrm>
            <a:prstGeom prst="rect">
              <a:avLst/>
            </a:prstGeom>
            <a:solidFill>
              <a:srgbClr val="E2231A">
                <a:alpha val="100000"/>
              </a:srgbClr>
            </a:solidFill>
          </p:spPr>
          <p:txBody>
            <a:bodyPr/>
            <a:lstStyle/>
            <a:p/>
          </p:txBody>
        </p:sp>
        <p:sp>
          <p:nvSpPr>
            <p:cNvPr id="55" name="rc55"/>
            <p:cNvSpPr/>
            <p:nvPr/>
          </p:nvSpPr>
          <p:spPr>
            <a:xfrm>
              <a:off x="5560939" y="3286363"/>
              <a:ext cx="239877" cy="925349"/>
            </a:xfrm>
            <a:prstGeom prst="rect">
              <a:avLst/>
            </a:prstGeom>
            <a:solidFill>
              <a:srgbClr val="80BD41">
                <a:alpha val="100000"/>
              </a:srgbClr>
            </a:solidFill>
          </p:spPr>
          <p:txBody>
            <a:bodyPr/>
            <a:lstStyle/>
            <a:p/>
          </p:txBody>
        </p:sp>
        <p:sp>
          <p:nvSpPr>
            <p:cNvPr id="56" name="rc56"/>
            <p:cNvSpPr/>
            <p:nvPr/>
          </p:nvSpPr>
          <p:spPr>
            <a:xfrm>
              <a:off x="5560939" y="3210818"/>
              <a:ext cx="239877" cy="75545"/>
            </a:xfrm>
            <a:prstGeom prst="rect">
              <a:avLst/>
            </a:prstGeom>
            <a:solidFill>
              <a:srgbClr val="E2231A">
                <a:alpha val="100000"/>
              </a:srgbClr>
            </a:solidFill>
          </p:spPr>
          <p:txBody>
            <a:bodyPr/>
            <a:lstStyle/>
            <a:p/>
          </p:txBody>
        </p:sp>
        <p:sp>
          <p:nvSpPr>
            <p:cNvPr id="57" name="rc57"/>
            <p:cNvSpPr/>
            <p:nvPr/>
          </p:nvSpPr>
          <p:spPr>
            <a:xfrm>
              <a:off x="5827469" y="3344250"/>
              <a:ext cx="239877" cy="867462"/>
            </a:xfrm>
            <a:prstGeom prst="rect">
              <a:avLst/>
            </a:prstGeom>
            <a:solidFill>
              <a:srgbClr val="80BD41">
                <a:alpha val="100000"/>
              </a:srgbClr>
            </a:solidFill>
          </p:spPr>
          <p:txBody>
            <a:bodyPr/>
            <a:lstStyle/>
            <a:p/>
          </p:txBody>
        </p:sp>
        <p:sp>
          <p:nvSpPr>
            <p:cNvPr id="58" name="rc58"/>
            <p:cNvSpPr/>
            <p:nvPr/>
          </p:nvSpPr>
          <p:spPr>
            <a:xfrm>
              <a:off x="5827469" y="3222027"/>
              <a:ext cx="239877" cy="122223"/>
            </a:xfrm>
            <a:prstGeom prst="rect">
              <a:avLst/>
            </a:prstGeom>
            <a:solidFill>
              <a:srgbClr val="E2231A">
                <a:alpha val="100000"/>
              </a:srgbClr>
            </a:solidFill>
          </p:spPr>
          <p:txBody>
            <a:bodyPr/>
            <a:lstStyle/>
            <a:p/>
          </p:txBody>
        </p:sp>
        <p:sp>
          <p:nvSpPr>
            <p:cNvPr id="59" name="rc59"/>
            <p:cNvSpPr/>
            <p:nvPr/>
          </p:nvSpPr>
          <p:spPr>
            <a:xfrm>
              <a:off x="6094000" y="3313980"/>
              <a:ext cx="239877" cy="897732"/>
            </a:xfrm>
            <a:prstGeom prst="rect">
              <a:avLst/>
            </a:prstGeom>
            <a:solidFill>
              <a:srgbClr val="80BD41">
                <a:alpha val="100000"/>
              </a:srgbClr>
            </a:solidFill>
          </p:spPr>
          <p:txBody>
            <a:bodyPr/>
            <a:lstStyle/>
            <a:p/>
          </p:txBody>
        </p:sp>
        <p:sp>
          <p:nvSpPr>
            <p:cNvPr id="60" name="rc60"/>
            <p:cNvSpPr/>
            <p:nvPr/>
          </p:nvSpPr>
          <p:spPr>
            <a:xfrm>
              <a:off x="6094000" y="3230117"/>
              <a:ext cx="239877" cy="83863"/>
            </a:xfrm>
            <a:prstGeom prst="rect">
              <a:avLst/>
            </a:prstGeom>
            <a:solidFill>
              <a:srgbClr val="E2231A">
                <a:alpha val="100000"/>
              </a:srgbClr>
            </a:solidFill>
          </p:spPr>
          <p:txBody>
            <a:bodyPr/>
            <a:lstStyle/>
            <a:p/>
          </p:txBody>
        </p:sp>
        <p:sp>
          <p:nvSpPr>
            <p:cNvPr id="61" name="rc61"/>
            <p:cNvSpPr/>
            <p:nvPr/>
          </p:nvSpPr>
          <p:spPr>
            <a:xfrm>
              <a:off x="6360530" y="3369115"/>
              <a:ext cx="239877" cy="842597"/>
            </a:xfrm>
            <a:prstGeom prst="rect">
              <a:avLst/>
            </a:prstGeom>
            <a:solidFill>
              <a:srgbClr val="80BD41">
                <a:alpha val="100000"/>
              </a:srgbClr>
            </a:solidFill>
          </p:spPr>
          <p:txBody>
            <a:bodyPr/>
            <a:lstStyle/>
            <a:p/>
          </p:txBody>
        </p:sp>
        <p:sp>
          <p:nvSpPr>
            <p:cNvPr id="62" name="rc62"/>
            <p:cNvSpPr/>
            <p:nvPr/>
          </p:nvSpPr>
          <p:spPr>
            <a:xfrm>
              <a:off x="6360530" y="3247670"/>
              <a:ext cx="239877" cy="121445"/>
            </a:xfrm>
            <a:prstGeom prst="rect">
              <a:avLst/>
            </a:prstGeom>
            <a:solidFill>
              <a:srgbClr val="E2231A">
                <a:alpha val="100000"/>
              </a:srgbClr>
            </a:solidFill>
          </p:spPr>
          <p:txBody>
            <a:bodyPr/>
            <a:lstStyle/>
            <a:p/>
          </p:txBody>
        </p:sp>
        <p:sp>
          <p:nvSpPr>
            <p:cNvPr id="63" name="rc63"/>
            <p:cNvSpPr/>
            <p:nvPr/>
          </p:nvSpPr>
          <p:spPr>
            <a:xfrm>
              <a:off x="6627060" y="3408646"/>
              <a:ext cx="239877" cy="803066"/>
            </a:xfrm>
            <a:prstGeom prst="rect">
              <a:avLst/>
            </a:prstGeom>
            <a:solidFill>
              <a:srgbClr val="80BD41">
                <a:alpha val="100000"/>
              </a:srgbClr>
            </a:solidFill>
          </p:spPr>
          <p:txBody>
            <a:bodyPr/>
            <a:lstStyle/>
            <a:p/>
          </p:txBody>
        </p:sp>
        <p:sp>
          <p:nvSpPr>
            <p:cNvPr id="64" name="rc64"/>
            <p:cNvSpPr/>
            <p:nvPr/>
          </p:nvSpPr>
          <p:spPr>
            <a:xfrm>
              <a:off x="6627060" y="3277345"/>
              <a:ext cx="239877" cy="131300"/>
            </a:xfrm>
            <a:prstGeom prst="rect">
              <a:avLst/>
            </a:prstGeom>
            <a:solidFill>
              <a:srgbClr val="E2231A">
                <a:alpha val="100000"/>
              </a:srgbClr>
            </a:solidFill>
          </p:spPr>
          <p:txBody>
            <a:bodyPr/>
            <a:lstStyle/>
            <a:p/>
          </p:txBody>
        </p:sp>
        <p:sp>
          <p:nvSpPr>
            <p:cNvPr id="65" name="rc65"/>
            <p:cNvSpPr/>
            <p:nvPr/>
          </p:nvSpPr>
          <p:spPr>
            <a:xfrm>
              <a:off x="6893590" y="3415830"/>
              <a:ext cx="239877" cy="795882"/>
            </a:xfrm>
            <a:prstGeom prst="rect">
              <a:avLst/>
            </a:prstGeom>
            <a:solidFill>
              <a:srgbClr val="80BD41">
                <a:alpha val="100000"/>
              </a:srgbClr>
            </a:solidFill>
          </p:spPr>
          <p:txBody>
            <a:bodyPr/>
            <a:lstStyle/>
            <a:p/>
          </p:txBody>
        </p:sp>
        <p:sp>
          <p:nvSpPr>
            <p:cNvPr id="66" name="rc66"/>
            <p:cNvSpPr/>
            <p:nvPr/>
          </p:nvSpPr>
          <p:spPr>
            <a:xfrm>
              <a:off x="6893590" y="3282152"/>
              <a:ext cx="239877" cy="133677"/>
            </a:xfrm>
            <a:prstGeom prst="rect">
              <a:avLst/>
            </a:prstGeom>
            <a:solidFill>
              <a:srgbClr val="E2231A">
                <a:alpha val="100000"/>
              </a:srgbClr>
            </a:solidFill>
          </p:spPr>
          <p:txBody>
            <a:bodyPr/>
            <a:lstStyle/>
            <a:p/>
          </p:txBody>
        </p:sp>
        <p:sp>
          <p:nvSpPr>
            <p:cNvPr id="67" name="rc67"/>
            <p:cNvSpPr/>
            <p:nvPr/>
          </p:nvSpPr>
          <p:spPr>
            <a:xfrm>
              <a:off x="7160121" y="3428006"/>
              <a:ext cx="239877" cy="783706"/>
            </a:xfrm>
            <a:prstGeom prst="rect">
              <a:avLst/>
            </a:prstGeom>
            <a:solidFill>
              <a:srgbClr val="80BD41">
                <a:alpha val="100000"/>
              </a:srgbClr>
            </a:solidFill>
          </p:spPr>
          <p:txBody>
            <a:bodyPr/>
            <a:lstStyle/>
            <a:p/>
          </p:txBody>
        </p:sp>
        <p:sp>
          <p:nvSpPr>
            <p:cNvPr id="68" name="rc68"/>
            <p:cNvSpPr/>
            <p:nvPr/>
          </p:nvSpPr>
          <p:spPr>
            <a:xfrm>
              <a:off x="7160121" y="3285316"/>
              <a:ext cx="239877" cy="142690"/>
            </a:xfrm>
            <a:prstGeom prst="rect">
              <a:avLst/>
            </a:prstGeom>
            <a:solidFill>
              <a:srgbClr val="E2231A">
                <a:alpha val="100000"/>
              </a:srgbClr>
            </a:solidFill>
          </p:spPr>
          <p:txBody>
            <a:bodyPr/>
            <a:lstStyle/>
            <a:p/>
          </p:txBody>
        </p:sp>
        <p:sp>
          <p:nvSpPr>
            <p:cNvPr id="69" name="rc69"/>
            <p:cNvSpPr/>
            <p:nvPr/>
          </p:nvSpPr>
          <p:spPr>
            <a:xfrm>
              <a:off x="7426651" y="3419806"/>
              <a:ext cx="239877" cy="791905"/>
            </a:xfrm>
            <a:prstGeom prst="rect">
              <a:avLst/>
            </a:prstGeom>
            <a:solidFill>
              <a:srgbClr val="80BD41">
                <a:alpha val="100000"/>
              </a:srgbClr>
            </a:solidFill>
          </p:spPr>
          <p:txBody>
            <a:bodyPr/>
            <a:lstStyle/>
            <a:p/>
          </p:txBody>
        </p:sp>
        <p:sp>
          <p:nvSpPr>
            <p:cNvPr id="70" name="rc70"/>
            <p:cNvSpPr/>
            <p:nvPr/>
          </p:nvSpPr>
          <p:spPr>
            <a:xfrm>
              <a:off x="7426651" y="3296990"/>
              <a:ext cx="239877" cy="122816"/>
            </a:xfrm>
            <a:prstGeom prst="rect">
              <a:avLst/>
            </a:prstGeom>
            <a:solidFill>
              <a:srgbClr val="E2231A">
                <a:alpha val="100000"/>
              </a:srgbClr>
            </a:solidFill>
          </p:spPr>
          <p:txBody>
            <a:bodyPr/>
            <a:lstStyle/>
            <a:p/>
          </p:txBody>
        </p:sp>
        <p:sp>
          <p:nvSpPr>
            <p:cNvPr id="71" name="rc71"/>
            <p:cNvSpPr/>
            <p:nvPr/>
          </p:nvSpPr>
          <p:spPr>
            <a:xfrm>
              <a:off x="7693181" y="3401729"/>
              <a:ext cx="239877" cy="809983"/>
            </a:xfrm>
            <a:prstGeom prst="rect">
              <a:avLst/>
            </a:prstGeom>
            <a:solidFill>
              <a:srgbClr val="80BD41">
                <a:alpha val="100000"/>
              </a:srgbClr>
            </a:solidFill>
          </p:spPr>
          <p:txBody>
            <a:bodyPr/>
            <a:lstStyle/>
            <a:p/>
          </p:txBody>
        </p:sp>
        <p:sp>
          <p:nvSpPr>
            <p:cNvPr id="72" name="rc72"/>
            <p:cNvSpPr/>
            <p:nvPr/>
          </p:nvSpPr>
          <p:spPr>
            <a:xfrm>
              <a:off x="7693181" y="3299919"/>
              <a:ext cx="239877" cy="101809"/>
            </a:xfrm>
            <a:prstGeom prst="rect">
              <a:avLst/>
            </a:prstGeom>
            <a:solidFill>
              <a:srgbClr val="E2231A">
                <a:alpha val="100000"/>
              </a:srgbClr>
            </a:solidFill>
          </p:spPr>
          <p:txBody>
            <a:bodyPr/>
            <a:lstStyle/>
            <a:p/>
          </p:txBody>
        </p:sp>
        <p:sp>
          <p:nvSpPr>
            <p:cNvPr id="73" name="rc73"/>
            <p:cNvSpPr/>
            <p:nvPr/>
          </p:nvSpPr>
          <p:spPr>
            <a:xfrm>
              <a:off x="7959712" y="3416536"/>
              <a:ext cx="239877" cy="795176"/>
            </a:xfrm>
            <a:prstGeom prst="rect">
              <a:avLst/>
            </a:prstGeom>
            <a:solidFill>
              <a:srgbClr val="80BD41">
                <a:alpha val="100000"/>
              </a:srgbClr>
            </a:solidFill>
          </p:spPr>
          <p:txBody>
            <a:bodyPr/>
            <a:lstStyle/>
            <a:p/>
          </p:txBody>
        </p:sp>
        <p:sp>
          <p:nvSpPr>
            <p:cNvPr id="74" name="rc74"/>
            <p:cNvSpPr/>
            <p:nvPr/>
          </p:nvSpPr>
          <p:spPr>
            <a:xfrm>
              <a:off x="7959712" y="3304571"/>
              <a:ext cx="239877" cy="111965"/>
            </a:xfrm>
            <a:prstGeom prst="rect">
              <a:avLst/>
            </a:prstGeom>
            <a:solidFill>
              <a:srgbClr val="E2231A">
                <a:alpha val="100000"/>
              </a:srgbClr>
            </a:solidFill>
          </p:spPr>
          <p:txBody>
            <a:bodyPr/>
            <a:lstStyle/>
            <a:p/>
          </p:txBody>
        </p:sp>
        <p:sp>
          <p:nvSpPr>
            <p:cNvPr id="75" name="pl75"/>
            <p:cNvSpPr/>
            <p:nvPr/>
          </p:nvSpPr>
          <p:spPr>
            <a:xfrm>
              <a:off x="1416393" y="2192505"/>
              <a:ext cx="6663257" cy="193328"/>
            </a:xfrm>
            <a:custGeom>
              <a:avLst/>
              <a:pathLst>
                <a:path w="6663257" h="193328">
                  <a:moveTo>
                    <a:pt x="0" y="21480"/>
                  </a:moveTo>
                  <a:lnTo>
                    <a:pt x="266530" y="0"/>
                  </a:lnTo>
                  <a:lnTo>
                    <a:pt x="533060" y="21480"/>
                  </a:lnTo>
                  <a:lnTo>
                    <a:pt x="799590" y="0"/>
                  </a:lnTo>
                  <a:lnTo>
                    <a:pt x="1066121" y="21480"/>
                  </a:lnTo>
                  <a:lnTo>
                    <a:pt x="1332651" y="42961"/>
                  </a:lnTo>
                  <a:lnTo>
                    <a:pt x="1599181" y="0"/>
                  </a:lnTo>
                  <a:lnTo>
                    <a:pt x="1865712" y="21480"/>
                  </a:lnTo>
                  <a:lnTo>
                    <a:pt x="2132242" y="0"/>
                  </a:lnTo>
                  <a:lnTo>
                    <a:pt x="2398772" y="21480"/>
                  </a:lnTo>
                  <a:lnTo>
                    <a:pt x="2665303" y="21480"/>
                  </a:lnTo>
                  <a:lnTo>
                    <a:pt x="2931833" y="0"/>
                  </a:lnTo>
                  <a:lnTo>
                    <a:pt x="3198363" y="0"/>
                  </a:lnTo>
                  <a:lnTo>
                    <a:pt x="3464893" y="42961"/>
                  </a:lnTo>
                  <a:lnTo>
                    <a:pt x="3731424" y="21480"/>
                  </a:lnTo>
                  <a:lnTo>
                    <a:pt x="3997954" y="21480"/>
                  </a:lnTo>
                  <a:lnTo>
                    <a:pt x="4264484" y="42961"/>
                  </a:lnTo>
                  <a:lnTo>
                    <a:pt x="4531015" y="128885"/>
                  </a:lnTo>
                  <a:lnTo>
                    <a:pt x="4797545" y="64442"/>
                  </a:lnTo>
                  <a:lnTo>
                    <a:pt x="5064075" y="150366"/>
                  </a:lnTo>
                  <a:lnTo>
                    <a:pt x="5330606" y="171847"/>
                  </a:lnTo>
                  <a:lnTo>
                    <a:pt x="5597136" y="171847"/>
                  </a:lnTo>
                  <a:lnTo>
                    <a:pt x="5863666" y="193328"/>
                  </a:lnTo>
                  <a:lnTo>
                    <a:pt x="6130197" y="150366"/>
                  </a:lnTo>
                  <a:lnTo>
                    <a:pt x="6396727" y="107404"/>
                  </a:lnTo>
                  <a:lnTo>
                    <a:pt x="6663257" y="128885"/>
                  </a:lnTo>
                </a:path>
              </a:pathLst>
            </a:custGeom>
            <a:ln w="27101" cap="flat">
              <a:solidFill>
                <a:srgbClr val="0058AB">
                  <a:alpha val="100000"/>
                </a:srgbClr>
              </a:solidFill>
              <a:prstDash val="solid"/>
              <a:round/>
            </a:ln>
          </p:spPr>
          <p:txBody>
            <a:bodyPr/>
            <a:lstStyle/>
            <a:p/>
          </p:txBody>
        </p:sp>
        <p:sp>
          <p:nvSpPr>
            <p:cNvPr id="76" name="tx76"/>
            <p:cNvSpPr/>
            <p:nvPr/>
          </p:nvSpPr>
          <p:spPr>
            <a:xfrm>
              <a:off x="1346075"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77" name="tx77"/>
            <p:cNvSpPr/>
            <p:nvPr/>
          </p:nvSpPr>
          <p:spPr>
            <a:xfrm>
              <a:off x="2678727"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78" name="tx78"/>
            <p:cNvSpPr/>
            <p:nvPr/>
          </p:nvSpPr>
          <p:spPr>
            <a:xfrm>
              <a:off x="4011378"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79" name="tx79"/>
            <p:cNvSpPr/>
            <p:nvPr/>
          </p:nvSpPr>
          <p:spPr>
            <a:xfrm>
              <a:off x="5344030"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0" name="tx80"/>
            <p:cNvSpPr/>
            <p:nvPr/>
          </p:nvSpPr>
          <p:spPr>
            <a:xfrm>
              <a:off x="6410151"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1" name="tx81"/>
            <p:cNvSpPr/>
            <p:nvPr/>
          </p:nvSpPr>
          <p:spPr>
            <a:xfrm>
              <a:off x="6676681"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2" name="tx82"/>
            <p:cNvSpPr/>
            <p:nvPr/>
          </p:nvSpPr>
          <p:spPr>
            <a:xfrm>
              <a:off x="6943212"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3" name="tx83"/>
            <p:cNvSpPr/>
            <p:nvPr/>
          </p:nvSpPr>
          <p:spPr>
            <a:xfrm>
              <a:off x="7209742" y="22047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4" name="tx84"/>
            <p:cNvSpPr/>
            <p:nvPr/>
          </p:nvSpPr>
          <p:spPr>
            <a:xfrm>
              <a:off x="7476272"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5" name="tx85"/>
            <p:cNvSpPr/>
            <p:nvPr/>
          </p:nvSpPr>
          <p:spPr>
            <a:xfrm>
              <a:off x="7742803" y="21188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6" name="tx86"/>
            <p:cNvSpPr/>
            <p:nvPr/>
          </p:nvSpPr>
          <p:spPr>
            <a:xfrm>
              <a:off x="8009333" y="21403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7" name="tx87"/>
            <p:cNvSpPr/>
            <p:nvPr/>
          </p:nvSpPr>
          <p:spPr>
            <a:xfrm>
              <a:off x="1310962" y="367419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14.4</a:t>
              </a:r>
            </a:p>
          </p:txBody>
        </p:sp>
        <p:sp>
          <p:nvSpPr>
            <p:cNvPr id="88" name="tx88"/>
            <p:cNvSpPr/>
            <p:nvPr/>
          </p:nvSpPr>
          <p:spPr>
            <a:xfrm>
              <a:off x="1341092" y="31371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89" name="tx89"/>
            <p:cNvSpPr/>
            <p:nvPr/>
          </p:nvSpPr>
          <p:spPr>
            <a:xfrm>
              <a:off x="2688785" y="36879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90" name="tx90"/>
            <p:cNvSpPr/>
            <p:nvPr/>
          </p:nvSpPr>
          <p:spPr>
            <a:xfrm>
              <a:off x="2673743" y="316296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91" name="tx91"/>
            <p:cNvSpPr/>
            <p:nvPr/>
          </p:nvSpPr>
          <p:spPr>
            <a:xfrm>
              <a:off x="3976265" y="369331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13.8</a:t>
              </a:r>
            </a:p>
          </p:txBody>
        </p:sp>
        <p:sp>
          <p:nvSpPr>
            <p:cNvPr id="92" name="tx92"/>
            <p:cNvSpPr/>
            <p:nvPr/>
          </p:nvSpPr>
          <p:spPr>
            <a:xfrm>
              <a:off x="4051566" y="31774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93" name="tx93"/>
            <p:cNvSpPr/>
            <p:nvPr/>
          </p:nvSpPr>
          <p:spPr>
            <a:xfrm>
              <a:off x="5308917" y="37004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13.6</a:t>
              </a:r>
            </a:p>
          </p:txBody>
        </p:sp>
        <p:sp>
          <p:nvSpPr>
            <p:cNvPr id="94" name="tx94"/>
            <p:cNvSpPr/>
            <p:nvPr/>
          </p:nvSpPr>
          <p:spPr>
            <a:xfrm>
              <a:off x="5384218" y="31917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95" name="tx95"/>
            <p:cNvSpPr/>
            <p:nvPr/>
          </p:nvSpPr>
          <p:spPr>
            <a:xfrm>
              <a:off x="6375038" y="37515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12.2</a:t>
              </a:r>
            </a:p>
          </p:txBody>
        </p:sp>
        <p:sp>
          <p:nvSpPr>
            <p:cNvPr id="96" name="tx96"/>
            <p:cNvSpPr/>
            <p:nvPr/>
          </p:nvSpPr>
          <p:spPr>
            <a:xfrm>
              <a:off x="6405168" y="326957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97" name="tx97"/>
            <p:cNvSpPr/>
            <p:nvPr/>
          </p:nvSpPr>
          <p:spPr>
            <a:xfrm>
              <a:off x="6645592" y="3771363"/>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11.6</a:t>
              </a:r>
            </a:p>
          </p:txBody>
        </p:sp>
        <p:sp>
          <p:nvSpPr>
            <p:cNvPr id="98" name="tx98"/>
            <p:cNvSpPr/>
            <p:nvPr/>
          </p:nvSpPr>
          <p:spPr>
            <a:xfrm>
              <a:off x="6671698" y="330417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99" name="tx99"/>
            <p:cNvSpPr/>
            <p:nvPr/>
          </p:nvSpPr>
          <p:spPr>
            <a:xfrm>
              <a:off x="6912122" y="3774955"/>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11.5</a:t>
              </a:r>
            </a:p>
          </p:txBody>
        </p:sp>
        <p:sp>
          <p:nvSpPr>
            <p:cNvPr id="100" name="tx100"/>
            <p:cNvSpPr/>
            <p:nvPr/>
          </p:nvSpPr>
          <p:spPr>
            <a:xfrm>
              <a:off x="6938228" y="33101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101" name="tx101"/>
            <p:cNvSpPr/>
            <p:nvPr/>
          </p:nvSpPr>
          <p:spPr>
            <a:xfrm>
              <a:off x="7178652" y="3781043"/>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11.3</a:t>
              </a:r>
            </a:p>
          </p:txBody>
        </p:sp>
        <p:sp>
          <p:nvSpPr>
            <p:cNvPr id="102" name="tx102"/>
            <p:cNvSpPr/>
            <p:nvPr/>
          </p:nvSpPr>
          <p:spPr>
            <a:xfrm>
              <a:off x="7204759" y="331784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2.1</a:t>
              </a:r>
            </a:p>
          </p:txBody>
        </p:sp>
        <p:sp>
          <p:nvSpPr>
            <p:cNvPr id="103" name="tx103"/>
            <p:cNvSpPr/>
            <p:nvPr/>
          </p:nvSpPr>
          <p:spPr>
            <a:xfrm>
              <a:off x="7445183" y="3776943"/>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11.4</a:t>
              </a:r>
            </a:p>
          </p:txBody>
        </p:sp>
        <p:sp>
          <p:nvSpPr>
            <p:cNvPr id="104" name="tx104"/>
            <p:cNvSpPr/>
            <p:nvPr/>
          </p:nvSpPr>
          <p:spPr>
            <a:xfrm>
              <a:off x="7471289" y="331958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105" name="tx105"/>
            <p:cNvSpPr/>
            <p:nvPr/>
          </p:nvSpPr>
          <p:spPr>
            <a:xfrm>
              <a:off x="7711713" y="3767904"/>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11.7</a:t>
              </a:r>
            </a:p>
          </p:txBody>
        </p:sp>
        <p:sp>
          <p:nvSpPr>
            <p:cNvPr id="106" name="tx106"/>
            <p:cNvSpPr/>
            <p:nvPr/>
          </p:nvSpPr>
          <p:spPr>
            <a:xfrm>
              <a:off x="7737819" y="331200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07" name="tx107"/>
            <p:cNvSpPr/>
            <p:nvPr/>
          </p:nvSpPr>
          <p:spPr>
            <a:xfrm>
              <a:off x="7978243" y="3775308"/>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11.5</a:t>
              </a:r>
            </a:p>
          </p:txBody>
        </p:sp>
        <p:sp>
          <p:nvSpPr>
            <p:cNvPr id="108" name="tx108"/>
            <p:cNvSpPr/>
            <p:nvPr/>
          </p:nvSpPr>
          <p:spPr>
            <a:xfrm>
              <a:off x="8004349" y="332173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09" name="tx109"/>
            <p:cNvSpPr/>
            <p:nvPr/>
          </p:nvSpPr>
          <p:spPr>
            <a:xfrm>
              <a:off x="1310962" y="29824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15.5</a:t>
              </a:r>
            </a:p>
          </p:txBody>
        </p:sp>
        <p:sp>
          <p:nvSpPr>
            <p:cNvPr id="110" name="tx110"/>
            <p:cNvSpPr/>
            <p:nvPr/>
          </p:nvSpPr>
          <p:spPr>
            <a:xfrm>
              <a:off x="2643614" y="300653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15.2</a:t>
              </a:r>
            </a:p>
          </p:txBody>
        </p:sp>
        <p:sp>
          <p:nvSpPr>
            <p:cNvPr id="111" name="tx111"/>
            <p:cNvSpPr/>
            <p:nvPr/>
          </p:nvSpPr>
          <p:spPr>
            <a:xfrm>
              <a:off x="3976265" y="302464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14.9</a:t>
              </a:r>
            </a:p>
          </p:txBody>
        </p:sp>
        <p:sp>
          <p:nvSpPr>
            <p:cNvPr id="112" name="tx112"/>
            <p:cNvSpPr/>
            <p:nvPr/>
          </p:nvSpPr>
          <p:spPr>
            <a:xfrm>
              <a:off x="5308917" y="303888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14.7</a:t>
              </a:r>
            </a:p>
          </p:txBody>
        </p:sp>
        <p:sp>
          <p:nvSpPr>
            <p:cNvPr id="113" name="tx113"/>
            <p:cNvSpPr/>
            <p:nvPr/>
          </p:nvSpPr>
          <p:spPr>
            <a:xfrm>
              <a:off x="6375038" y="309240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13.9</a:t>
              </a:r>
            </a:p>
          </p:txBody>
        </p:sp>
        <p:sp>
          <p:nvSpPr>
            <p:cNvPr id="114" name="tx114"/>
            <p:cNvSpPr/>
            <p:nvPr/>
          </p:nvSpPr>
          <p:spPr>
            <a:xfrm>
              <a:off x="6641568" y="312208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13.5</a:t>
              </a:r>
            </a:p>
          </p:txBody>
        </p:sp>
        <p:sp>
          <p:nvSpPr>
            <p:cNvPr id="115" name="tx115"/>
            <p:cNvSpPr/>
            <p:nvPr/>
          </p:nvSpPr>
          <p:spPr>
            <a:xfrm>
              <a:off x="6908099" y="312688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13.4</a:t>
              </a:r>
            </a:p>
          </p:txBody>
        </p:sp>
        <p:sp>
          <p:nvSpPr>
            <p:cNvPr id="116" name="tx116"/>
            <p:cNvSpPr/>
            <p:nvPr/>
          </p:nvSpPr>
          <p:spPr>
            <a:xfrm>
              <a:off x="7174629" y="313005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13.4</a:t>
              </a:r>
            </a:p>
          </p:txBody>
        </p:sp>
        <p:sp>
          <p:nvSpPr>
            <p:cNvPr id="117" name="tx117"/>
            <p:cNvSpPr/>
            <p:nvPr/>
          </p:nvSpPr>
          <p:spPr>
            <a:xfrm>
              <a:off x="7441159" y="314172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a:t>
              </a:r>
            </a:p>
          </p:txBody>
        </p:sp>
        <p:sp>
          <p:nvSpPr>
            <p:cNvPr id="118" name="tx118"/>
            <p:cNvSpPr/>
            <p:nvPr/>
          </p:nvSpPr>
          <p:spPr>
            <a:xfrm>
              <a:off x="7707690" y="314465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a:t>
              </a:r>
            </a:p>
          </p:txBody>
        </p:sp>
        <p:sp>
          <p:nvSpPr>
            <p:cNvPr id="119" name="tx119"/>
            <p:cNvSpPr/>
            <p:nvPr/>
          </p:nvSpPr>
          <p:spPr>
            <a:xfrm>
              <a:off x="7974220" y="314930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13.1</a:t>
              </a:r>
            </a:p>
          </p:txBody>
        </p:sp>
        <p:sp>
          <p:nvSpPr>
            <p:cNvPr id="120" name="tx120"/>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1" name="tx121"/>
            <p:cNvSpPr/>
            <p:nvPr/>
          </p:nvSpPr>
          <p:spPr>
            <a:xfrm>
              <a:off x="616816" y="346890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2" name="tx122"/>
            <p:cNvSpPr/>
            <p:nvPr/>
          </p:nvSpPr>
          <p:spPr>
            <a:xfrm>
              <a:off x="616816" y="277611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3" name="tx123"/>
            <p:cNvSpPr/>
            <p:nvPr/>
          </p:nvSpPr>
          <p:spPr>
            <a:xfrm>
              <a:off x="616816" y="208333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30M</a:t>
              </a:r>
            </a:p>
          </p:txBody>
        </p:sp>
        <p:sp>
          <p:nvSpPr>
            <p:cNvPr id="124" name="tx124"/>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5" name="tx125"/>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6" name="tx126"/>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7" name="tx127"/>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8" name="tx128"/>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9" name="tx129"/>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0" name="tx130"/>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1" name="tx131"/>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2" name="tx132"/>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3" name="tx133"/>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4" name="tx134"/>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5" name="tx135"/>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6" name="tx136"/>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7" name="tx137"/>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8" name="tx138"/>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9" name="tx139"/>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0" name="tx140"/>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1" name="tx141"/>
            <p:cNvSpPr/>
            <p:nvPr/>
          </p:nvSpPr>
          <p:spPr>
            <a:xfrm rot="5400000">
              <a:off x="8310243" y="3033946"/>
              <a:ext cx="12891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 (%)</a:t>
              </a:r>
            </a:p>
          </p:txBody>
        </p:sp>
        <p:sp>
          <p:nvSpPr>
            <p:cNvPr id="142" name="pl142"/>
            <p:cNvSpPr/>
            <p:nvPr/>
          </p:nvSpPr>
          <p:spPr>
            <a:xfrm>
              <a:off x="2897629"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3" name="tx143"/>
            <p:cNvSpPr/>
            <p:nvPr/>
          </p:nvSpPr>
          <p:spPr>
            <a:xfrm>
              <a:off x="3164728" y="5130764"/>
              <a:ext cx="100190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a:t>
              </a:r>
            </a:p>
          </p:txBody>
        </p:sp>
        <p:sp>
          <p:nvSpPr>
            <p:cNvPr id="144" name="rc144"/>
            <p:cNvSpPr/>
            <p:nvPr/>
          </p:nvSpPr>
          <p:spPr>
            <a:xfrm>
              <a:off x="4453993" y="5080054"/>
              <a:ext cx="201456" cy="201456"/>
            </a:xfrm>
            <a:prstGeom prst="rect">
              <a:avLst/>
            </a:prstGeom>
            <a:solidFill>
              <a:srgbClr val="E2231A">
                <a:alpha val="100000"/>
              </a:srgbClr>
            </a:solidFill>
          </p:spPr>
          <p:txBody>
            <a:bodyPr/>
            <a:lstStyle/>
            <a:p/>
          </p:txBody>
        </p:sp>
        <p:sp>
          <p:nvSpPr>
            <p:cNvPr id="145" name="rc145"/>
            <p:cNvSpPr/>
            <p:nvPr/>
          </p:nvSpPr>
          <p:spPr>
            <a:xfrm>
              <a:off x="5659270" y="5080054"/>
              <a:ext cx="201456" cy="201456"/>
            </a:xfrm>
            <a:prstGeom prst="rect">
              <a:avLst/>
            </a:prstGeom>
            <a:solidFill>
              <a:srgbClr val="80BD41">
                <a:alpha val="100000"/>
              </a:srgbClr>
            </a:solidFill>
          </p:spPr>
          <p:txBody>
            <a:bodyPr/>
            <a:lstStyle/>
            <a:p/>
          </p:txBody>
        </p:sp>
        <p:sp>
          <p:nvSpPr>
            <p:cNvPr id="146" name="tx146"/>
            <p:cNvSpPr/>
            <p:nvPr/>
          </p:nvSpPr>
          <p:spPr>
            <a:xfrm>
              <a:off x="4734038" y="5130764"/>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47" name="tx147"/>
            <p:cNvSpPr/>
            <p:nvPr/>
          </p:nvSpPr>
          <p:spPr>
            <a:xfrm>
              <a:off x="5939315"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8" name="tx148"/>
            <p:cNvSpPr/>
            <p:nvPr/>
          </p:nvSpPr>
          <p:spPr>
            <a:xfrm>
              <a:off x="951297" y="1437626"/>
              <a:ext cx="60531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MCV1 coverage, and number of vaccinated and unvaccinated children,</a:t>
              </a:r>
            </a:p>
          </p:txBody>
        </p:sp>
        <p:sp>
          <p:nvSpPr>
            <p:cNvPr id="149" name="tx149"/>
            <p:cNvSpPr/>
            <p:nvPr/>
          </p:nvSpPr>
          <p:spPr>
            <a:xfrm>
              <a:off x="951297" y="1618677"/>
              <a:ext cx="12665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AMR, 2000-2025</a:t>
              </a:r>
            </a:p>
          </p:txBody>
        </p:sp>
        <p:sp>
          <p:nvSpPr>
            <p:cNvPr id="150" name="pl150"/>
            <p:cNvSpPr/>
            <p:nvPr/>
          </p:nvSpPr>
          <p:spPr>
            <a:xfrm>
              <a:off x="2477594"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4839874"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7202154"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4" name="pl154"/>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5" name="pl155"/>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6" name="pl156"/>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365873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602101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838329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0" name="rc160"/>
            <p:cNvSpPr/>
            <p:nvPr/>
          </p:nvSpPr>
          <p:spPr>
            <a:xfrm>
              <a:off x="1296454" y="5840421"/>
              <a:ext cx="5746203" cy="124052"/>
            </a:xfrm>
            <a:prstGeom prst="rect">
              <a:avLst/>
            </a:prstGeom>
            <a:solidFill>
              <a:srgbClr val="80BD41">
                <a:alpha val="100000"/>
              </a:srgbClr>
            </a:solidFill>
          </p:spPr>
          <p:txBody>
            <a:bodyPr/>
            <a:lstStyle/>
            <a:p/>
          </p:txBody>
        </p:sp>
        <p:sp>
          <p:nvSpPr>
            <p:cNvPr id="161" name="rc161"/>
            <p:cNvSpPr/>
            <p:nvPr/>
          </p:nvSpPr>
          <p:spPr>
            <a:xfrm>
              <a:off x="7042657" y="5840421"/>
              <a:ext cx="828211" cy="124052"/>
            </a:xfrm>
            <a:prstGeom prst="rect">
              <a:avLst/>
            </a:prstGeom>
            <a:solidFill>
              <a:srgbClr val="E2231A">
                <a:alpha val="100000"/>
              </a:srgbClr>
            </a:solidFill>
          </p:spPr>
          <p:txBody>
            <a:bodyPr/>
            <a:lstStyle/>
            <a:p/>
          </p:txBody>
        </p:sp>
        <p:sp>
          <p:nvSpPr>
            <p:cNvPr id="162" name="rc162"/>
            <p:cNvSpPr/>
            <p:nvPr/>
          </p:nvSpPr>
          <p:spPr>
            <a:xfrm>
              <a:off x="1296454" y="5685356"/>
              <a:ext cx="5523789" cy="124052"/>
            </a:xfrm>
            <a:prstGeom prst="rect">
              <a:avLst/>
            </a:prstGeom>
            <a:solidFill>
              <a:srgbClr val="80BD41">
                <a:alpha val="100000"/>
              </a:srgbClr>
            </a:solidFill>
          </p:spPr>
          <p:txBody>
            <a:bodyPr/>
            <a:lstStyle/>
            <a:p/>
          </p:txBody>
        </p:sp>
        <p:sp>
          <p:nvSpPr>
            <p:cNvPr id="163" name="rc163"/>
            <p:cNvSpPr/>
            <p:nvPr/>
          </p:nvSpPr>
          <p:spPr>
            <a:xfrm>
              <a:off x="6820244" y="5685356"/>
              <a:ext cx="694301" cy="124052"/>
            </a:xfrm>
            <a:prstGeom prst="rect">
              <a:avLst/>
            </a:prstGeom>
            <a:solidFill>
              <a:srgbClr val="E2231A">
                <a:alpha val="100000"/>
              </a:srgbClr>
            </a:solidFill>
          </p:spPr>
          <p:txBody>
            <a:bodyPr/>
            <a:lstStyle/>
            <a:p/>
          </p:txBody>
        </p:sp>
        <p:sp>
          <p:nvSpPr>
            <p:cNvPr id="164" name="rc164"/>
            <p:cNvSpPr/>
            <p:nvPr/>
          </p:nvSpPr>
          <p:spPr>
            <a:xfrm>
              <a:off x="1296454" y="5530290"/>
              <a:ext cx="5422811" cy="124052"/>
            </a:xfrm>
            <a:prstGeom prst="rect">
              <a:avLst/>
            </a:prstGeom>
            <a:solidFill>
              <a:srgbClr val="80BD41">
                <a:alpha val="100000"/>
              </a:srgbClr>
            </a:solidFill>
          </p:spPr>
          <p:txBody>
            <a:bodyPr/>
            <a:lstStyle/>
            <a:p/>
          </p:txBody>
        </p:sp>
        <p:sp>
          <p:nvSpPr>
            <p:cNvPr id="165" name="rc165"/>
            <p:cNvSpPr/>
            <p:nvPr/>
          </p:nvSpPr>
          <p:spPr>
            <a:xfrm>
              <a:off x="6719265" y="5530290"/>
              <a:ext cx="763561" cy="124052"/>
            </a:xfrm>
            <a:prstGeom prst="rect">
              <a:avLst/>
            </a:prstGeom>
            <a:solidFill>
              <a:srgbClr val="E2231A">
                <a:alpha val="100000"/>
              </a:srgbClr>
            </a:solidFill>
          </p:spPr>
          <p:txBody>
            <a:bodyPr/>
            <a:lstStyle/>
            <a:p/>
          </p:txBody>
        </p:sp>
        <p:sp>
          <p:nvSpPr>
            <p:cNvPr id="166" name="tx166"/>
            <p:cNvSpPr/>
            <p:nvPr/>
          </p:nvSpPr>
          <p:spPr>
            <a:xfrm>
              <a:off x="4046523"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12.2</a:t>
              </a:r>
            </a:p>
          </p:txBody>
        </p:sp>
        <p:sp>
          <p:nvSpPr>
            <p:cNvPr id="167" name="tx167"/>
            <p:cNvSpPr/>
            <p:nvPr/>
          </p:nvSpPr>
          <p:spPr>
            <a:xfrm>
              <a:off x="7368889"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1.8</a:t>
              </a:r>
            </a:p>
          </p:txBody>
        </p:sp>
        <p:sp>
          <p:nvSpPr>
            <p:cNvPr id="168" name="tx168"/>
            <p:cNvSpPr/>
            <p:nvPr/>
          </p:nvSpPr>
          <p:spPr>
            <a:xfrm>
              <a:off x="3940026" y="5702119"/>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11.7</a:t>
              </a:r>
            </a:p>
          </p:txBody>
        </p:sp>
        <p:sp>
          <p:nvSpPr>
            <p:cNvPr id="169" name="tx169"/>
            <p:cNvSpPr/>
            <p:nvPr/>
          </p:nvSpPr>
          <p:spPr>
            <a:xfrm>
              <a:off x="7079521"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1.5</a:t>
              </a:r>
            </a:p>
          </p:txBody>
        </p:sp>
        <p:sp>
          <p:nvSpPr>
            <p:cNvPr id="170" name="tx170"/>
            <p:cNvSpPr/>
            <p:nvPr/>
          </p:nvSpPr>
          <p:spPr>
            <a:xfrm>
              <a:off x="3889536" y="5547054"/>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11.5</a:t>
              </a:r>
            </a:p>
          </p:txBody>
        </p:sp>
        <p:sp>
          <p:nvSpPr>
            <p:cNvPr id="171" name="tx171"/>
            <p:cNvSpPr/>
            <p:nvPr/>
          </p:nvSpPr>
          <p:spPr>
            <a:xfrm>
              <a:off x="7013172"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1.6</a:t>
              </a:r>
            </a:p>
          </p:txBody>
        </p:sp>
        <p:sp>
          <p:nvSpPr>
            <p:cNvPr id="172" name="tx172"/>
            <p:cNvSpPr/>
            <p:nvPr/>
          </p:nvSpPr>
          <p:spPr>
            <a:xfrm>
              <a:off x="807655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13.9</a:t>
              </a:r>
            </a:p>
          </p:txBody>
        </p:sp>
        <p:sp>
          <p:nvSpPr>
            <p:cNvPr id="173" name="tx173"/>
            <p:cNvSpPr/>
            <p:nvPr/>
          </p:nvSpPr>
          <p:spPr>
            <a:xfrm>
              <a:off x="7702417"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13.2</a:t>
              </a:r>
            </a:p>
          </p:txBody>
        </p:sp>
        <p:sp>
          <p:nvSpPr>
            <p:cNvPr id="174" name="tx174"/>
            <p:cNvSpPr/>
            <p:nvPr/>
          </p:nvSpPr>
          <p:spPr>
            <a:xfrm>
              <a:off x="7669113"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13.1</a:t>
              </a:r>
            </a:p>
          </p:txBody>
        </p:sp>
        <p:sp>
          <p:nvSpPr>
            <p:cNvPr id="175" name="tx175"/>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6" name="tx176"/>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7" name="tx177"/>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78" name="tx178"/>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79" name="tx179"/>
            <p:cNvSpPr/>
            <p:nvPr/>
          </p:nvSpPr>
          <p:spPr>
            <a:xfrm>
              <a:off x="354223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 M</a:t>
              </a:r>
            </a:p>
          </p:txBody>
        </p:sp>
        <p:sp>
          <p:nvSpPr>
            <p:cNvPr id="180" name="tx180"/>
            <p:cNvSpPr/>
            <p:nvPr/>
          </p:nvSpPr>
          <p:spPr>
            <a:xfrm>
              <a:off x="5865657"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1" name="tx181"/>
            <p:cNvSpPr/>
            <p:nvPr/>
          </p:nvSpPr>
          <p:spPr>
            <a:xfrm>
              <a:off x="8227937"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 M</a:t>
              </a:r>
            </a:p>
          </p:txBody>
        </p:sp>
        <p:sp>
          <p:nvSpPr>
            <p:cNvPr id="182" name="tx182"/>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3" name="tx183"/>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4" name="tx184"/>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8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MCV1 coverage in 2025 (88%) was within 1% of coverage in 2019 (87%).
The number of children vaccinated with MCV1 decreased 6% from 12.2 million in 2019 to 11.5 million in 2025.
The number of surviving infants decreased approximately 6% from 13.9 million in 2019 to 13.1 million in 2025.
In 2025, 684,000 fewer children were vaccinated than in 2019.
In 2025, there were 821,000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8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MCV1 coverage was 88%: 11.5 million children received the measles vaccine, but 1.6 million remain unvaccinated against the highly contagious disease.</a:t>
            </a:r>
          </a:p>
        </p:txBody>
      </p:sp>
      <p:grpSp xmlns:pic="http://schemas.openxmlformats.org/drawingml/2006/picture">
        <p:nvGrpSpPr>
          <p:cNvPr id="187" name=""/>
          <p:cNvGrpSpPr/>
          <p:nvPr/>
        </p:nvGrpSpPr>
        <p:grpSpPr>
          <a:xfrm>
            <a:off x="292608" y="1005840"/>
            <a:ext cx="8595360" cy="28575"/>
            <a:chOff x="292608" y="1005840"/>
            <a:chExt cx="8595360" cy="28575"/>
          </a:xfrm>
        </p:grpSpPr>
        <p:sp>
          <p:nvSpPr>
            <p:cNvPr id="18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89"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54937" y="196239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2023050" y="196239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291162"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 name="rc7"/>
            <p:cNvSpPr/>
            <p:nvPr/>
          </p:nvSpPr>
          <p:spPr>
            <a:xfrm>
              <a:off x="2559275"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 name="rc8"/>
            <p:cNvSpPr/>
            <p:nvPr/>
          </p:nvSpPr>
          <p:spPr>
            <a:xfrm>
              <a:off x="2827388" y="196239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 name="rc9"/>
            <p:cNvSpPr/>
            <p:nvPr/>
          </p:nvSpPr>
          <p:spPr>
            <a:xfrm>
              <a:off x="3095500"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363613"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3631725"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 name="rc12"/>
            <p:cNvSpPr/>
            <p:nvPr/>
          </p:nvSpPr>
          <p:spPr>
            <a:xfrm>
              <a:off x="3899838"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167950"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436063" y="196239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 name="rc15"/>
            <p:cNvSpPr/>
            <p:nvPr/>
          </p:nvSpPr>
          <p:spPr>
            <a:xfrm>
              <a:off x="4704176"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4972288" y="196239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 name="rc17"/>
            <p:cNvSpPr/>
            <p:nvPr/>
          </p:nvSpPr>
          <p:spPr>
            <a:xfrm>
              <a:off x="5240401" y="196239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 name="rc18"/>
            <p:cNvSpPr/>
            <p:nvPr/>
          </p:nvSpPr>
          <p:spPr>
            <a:xfrm>
              <a:off x="5508513" y="1962399"/>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 name="rc19"/>
            <p:cNvSpPr/>
            <p:nvPr/>
          </p:nvSpPr>
          <p:spPr>
            <a:xfrm>
              <a:off x="5776626" y="196239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 name="rc20"/>
            <p:cNvSpPr/>
            <p:nvPr/>
          </p:nvSpPr>
          <p:spPr>
            <a:xfrm>
              <a:off x="6044738" y="1962399"/>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 name="rc21"/>
            <p:cNvSpPr/>
            <p:nvPr/>
          </p:nvSpPr>
          <p:spPr>
            <a:xfrm>
              <a:off x="6312851"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580964" y="196239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 name="rc23"/>
            <p:cNvSpPr/>
            <p:nvPr/>
          </p:nvSpPr>
          <p:spPr>
            <a:xfrm>
              <a:off x="6849076" y="196239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 name="rc24"/>
            <p:cNvSpPr/>
            <p:nvPr/>
          </p:nvSpPr>
          <p:spPr>
            <a:xfrm>
              <a:off x="7117189" y="196239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5" name="rc25"/>
            <p:cNvSpPr/>
            <p:nvPr/>
          </p:nvSpPr>
          <p:spPr>
            <a:xfrm>
              <a:off x="7385301" y="1962399"/>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 name="rc26"/>
            <p:cNvSpPr/>
            <p:nvPr/>
          </p:nvSpPr>
          <p:spPr>
            <a:xfrm>
              <a:off x="7653414" y="196239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 name="rc27"/>
            <p:cNvSpPr/>
            <p:nvPr/>
          </p:nvSpPr>
          <p:spPr>
            <a:xfrm>
              <a:off x="7921526" y="196239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 name="rc28"/>
            <p:cNvSpPr/>
            <p:nvPr/>
          </p:nvSpPr>
          <p:spPr>
            <a:xfrm>
              <a:off x="8189639" y="196239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 name="rc29"/>
            <p:cNvSpPr/>
            <p:nvPr/>
          </p:nvSpPr>
          <p:spPr>
            <a:xfrm>
              <a:off x="8457752" y="196239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 name="rc30"/>
            <p:cNvSpPr/>
            <p:nvPr/>
          </p:nvSpPr>
          <p:spPr>
            <a:xfrm>
              <a:off x="1754937" y="484302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 name="rc31"/>
            <p:cNvSpPr/>
            <p:nvPr/>
          </p:nvSpPr>
          <p:spPr>
            <a:xfrm>
              <a:off x="2023050" y="4843023"/>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 name="rc32"/>
            <p:cNvSpPr/>
            <p:nvPr/>
          </p:nvSpPr>
          <p:spPr>
            <a:xfrm>
              <a:off x="2291162" y="484302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 name="rc33"/>
            <p:cNvSpPr/>
            <p:nvPr/>
          </p:nvSpPr>
          <p:spPr>
            <a:xfrm>
              <a:off x="2559275" y="484302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 name="rc34"/>
            <p:cNvSpPr/>
            <p:nvPr/>
          </p:nvSpPr>
          <p:spPr>
            <a:xfrm>
              <a:off x="2827388" y="4843023"/>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095500" y="4843023"/>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 name="rc36"/>
            <p:cNvSpPr/>
            <p:nvPr/>
          </p:nvSpPr>
          <p:spPr>
            <a:xfrm>
              <a:off x="3363613" y="484302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 name="rc37"/>
            <p:cNvSpPr/>
            <p:nvPr/>
          </p:nvSpPr>
          <p:spPr>
            <a:xfrm>
              <a:off x="3631725" y="484302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 name="rc38"/>
            <p:cNvSpPr/>
            <p:nvPr/>
          </p:nvSpPr>
          <p:spPr>
            <a:xfrm>
              <a:off x="3899838" y="484302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 name="rc39"/>
            <p:cNvSpPr/>
            <p:nvPr/>
          </p:nvSpPr>
          <p:spPr>
            <a:xfrm>
              <a:off x="4167950" y="484302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 name="rc40"/>
            <p:cNvSpPr/>
            <p:nvPr/>
          </p:nvSpPr>
          <p:spPr>
            <a:xfrm>
              <a:off x="4436063" y="484302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 name="rc41"/>
            <p:cNvSpPr/>
            <p:nvPr/>
          </p:nvSpPr>
          <p:spPr>
            <a:xfrm>
              <a:off x="4704176" y="484302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4972288" y="484302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 name="rc43"/>
            <p:cNvSpPr/>
            <p:nvPr/>
          </p:nvSpPr>
          <p:spPr>
            <a:xfrm>
              <a:off x="5240401" y="484302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 name="rc44"/>
            <p:cNvSpPr/>
            <p:nvPr/>
          </p:nvSpPr>
          <p:spPr>
            <a:xfrm>
              <a:off x="5508513" y="484302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 name="rc45"/>
            <p:cNvSpPr/>
            <p:nvPr/>
          </p:nvSpPr>
          <p:spPr>
            <a:xfrm>
              <a:off x="5776626" y="4843023"/>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 name="rc46"/>
            <p:cNvSpPr/>
            <p:nvPr/>
          </p:nvSpPr>
          <p:spPr>
            <a:xfrm>
              <a:off x="6044738" y="4843023"/>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 name="rc47"/>
            <p:cNvSpPr/>
            <p:nvPr/>
          </p:nvSpPr>
          <p:spPr>
            <a:xfrm>
              <a:off x="6312851" y="4843023"/>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 name="rc48"/>
            <p:cNvSpPr/>
            <p:nvPr/>
          </p:nvSpPr>
          <p:spPr>
            <a:xfrm>
              <a:off x="6580964" y="484302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 name="rc49"/>
            <p:cNvSpPr/>
            <p:nvPr/>
          </p:nvSpPr>
          <p:spPr>
            <a:xfrm>
              <a:off x="6849076" y="4843023"/>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0" name="rc50"/>
            <p:cNvSpPr/>
            <p:nvPr/>
          </p:nvSpPr>
          <p:spPr>
            <a:xfrm>
              <a:off x="7117189" y="4843023"/>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1" name="rc51"/>
            <p:cNvSpPr/>
            <p:nvPr/>
          </p:nvSpPr>
          <p:spPr>
            <a:xfrm>
              <a:off x="7385301" y="4843023"/>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2" name="rc52"/>
            <p:cNvSpPr/>
            <p:nvPr/>
          </p:nvSpPr>
          <p:spPr>
            <a:xfrm>
              <a:off x="7653414" y="4843023"/>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3" name="rc53"/>
            <p:cNvSpPr/>
            <p:nvPr/>
          </p:nvSpPr>
          <p:spPr>
            <a:xfrm>
              <a:off x="7921526" y="4843023"/>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4" name="rc54"/>
            <p:cNvSpPr/>
            <p:nvPr/>
          </p:nvSpPr>
          <p:spPr>
            <a:xfrm>
              <a:off x="8189639" y="4843023"/>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5" name="rc55"/>
            <p:cNvSpPr/>
            <p:nvPr/>
          </p:nvSpPr>
          <p:spPr>
            <a:xfrm>
              <a:off x="8457752" y="4843023"/>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6" name="rc56"/>
            <p:cNvSpPr/>
            <p:nvPr/>
          </p:nvSpPr>
          <p:spPr>
            <a:xfrm>
              <a:off x="1754937" y="308960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 name="rc57"/>
            <p:cNvSpPr/>
            <p:nvPr/>
          </p:nvSpPr>
          <p:spPr>
            <a:xfrm>
              <a:off x="2023050" y="308960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 name="rc58"/>
            <p:cNvSpPr/>
            <p:nvPr/>
          </p:nvSpPr>
          <p:spPr>
            <a:xfrm>
              <a:off x="2291162" y="308960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 name="rc59"/>
            <p:cNvSpPr/>
            <p:nvPr/>
          </p:nvSpPr>
          <p:spPr>
            <a:xfrm>
              <a:off x="2559275" y="30896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 name="rc60"/>
            <p:cNvSpPr/>
            <p:nvPr/>
          </p:nvSpPr>
          <p:spPr>
            <a:xfrm>
              <a:off x="2827388" y="308960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 name="rc61"/>
            <p:cNvSpPr/>
            <p:nvPr/>
          </p:nvSpPr>
          <p:spPr>
            <a:xfrm>
              <a:off x="3095500" y="3089600"/>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2" name="rc62"/>
            <p:cNvSpPr/>
            <p:nvPr/>
          </p:nvSpPr>
          <p:spPr>
            <a:xfrm>
              <a:off x="3363613" y="3089600"/>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 name="rc63"/>
            <p:cNvSpPr/>
            <p:nvPr/>
          </p:nvSpPr>
          <p:spPr>
            <a:xfrm>
              <a:off x="3631725" y="308960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 name="rc64"/>
            <p:cNvSpPr/>
            <p:nvPr/>
          </p:nvSpPr>
          <p:spPr>
            <a:xfrm>
              <a:off x="3899838" y="30896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 name="rc65"/>
            <p:cNvSpPr/>
            <p:nvPr/>
          </p:nvSpPr>
          <p:spPr>
            <a:xfrm>
              <a:off x="4167950" y="30896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 name="rc66"/>
            <p:cNvSpPr/>
            <p:nvPr/>
          </p:nvSpPr>
          <p:spPr>
            <a:xfrm>
              <a:off x="4436063" y="308960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 name="rc67"/>
            <p:cNvSpPr/>
            <p:nvPr/>
          </p:nvSpPr>
          <p:spPr>
            <a:xfrm>
              <a:off x="4704176" y="30896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 name="rc68"/>
            <p:cNvSpPr/>
            <p:nvPr/>
          </p:nvSpPr>
          <p:spPr>
            <a:xfrm>
              <a:off x="4972288" y="3089600"/>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 name="rc69"/>
            <p:cNvSpPr/>
            <p:nvPr/>
          </p:nvSpPr>
          <p:spPr>
            <a:xfrm>
              <a:off x="5240401" y="308960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 name="rc70"/>
            <p:cNvSpPr/>
            <p:nvPr/>
          </p:nvSpPr>
          <p:spPr>
            <a:xfrm>
              <a:off x="5508513" y="308960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1" name="rc71"/>
            <p:cNvSpPr/>
            <p:nvPr/>
          </p:nvSpPr>
          <p:spPr>
            <a:xfrm>
              <a:off x="5776626" y="308960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 name="rc72"/>
            <p:cNvSpPr/>
            <p:nvPr/>
          </p:nvSpPr>
          <p:spPr>
            <a:xfrm>
              <a:off x="6044738" y="308960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3" name="rc73"/>
            <p:cNvSpPr/>
            <p:nvPr/>
          </p:nvSpPr>
          <p:spPr>
            <a:xfrm>
              <a:off x="6312851" y="30896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 name="rc74"/>
            <p:cNvSpPr/>
            <p:nvPr/>
          </p:nvSpPr>
          <p:spPr>
            <a:xfrm>
              <a:off x="6580964" y="308960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5" name="rc75"/>
            <p:cNvSpPr/>
            <p:nvPr/>
          </p:nvSpPr>
          <p:spPr>
            <a:xfrm>
              <a:off x="6849076" y="3089600"/>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6" name="rc76"/>
            <p:cNvSpPr/>
            <p:nvPr/>
          </p:nvSpPr>
          <p:spPr>
            <a:xfrm>
              <a:off x="7117189" y="3089600"/>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7" name="rc77"/>
            <p:cNvSpPr/>
            <p:nvPr/>
          </p:nvSpPr>
          <p:spPr>
            <a:xfrm>
              <a:off x="7385301" y="3089600"/>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8" name="rc78"/>
            <p:cNvSpPr/>
            <p:nvPr/>
          </p:nvSpPr>
          <p:spPr>
            <a:xfrm>
              <a:off x="7653414" y="3089600"/>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9" name="rc79"/>
            <p:cNvSpPr/>
            <p:nvPr/>
          </p:nvSpPr>
          <p:spPr>
            <a:xfrm>
              <a:off x="7921526" y="3089600"/>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0" name="rc80"/>
            <p:cNvSpPr/>
            <p:nvPr/>
          </p:nvSpPr>
          <p:spPr>
            <a:xfrm>
              <a:off x="8189639" y="3089600"/>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1" name="rc81"/>
            <p:cNvSpPr/>
            <p:nvPr/>
          </p:nvSpPr>
          <p:spPr>
            <a:xfrm>
              <a:off x="8457752" y="3089600"/>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 name="rc82"/>
            <p:cNvSpPr/>
            <p:nvPr/>
          </p:nvSpPr>
          <p:spPr>
            <a:xfrm>
              <a:off x="1754937" y="371582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 name="rc83"/>
            <p:cNvSpPr/>
            <p:nvPr/>
          </p:nvSpPr>
          <p:spPr>
            <a:xfrm>
              <a:off x="2023050" y="3715822"/>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 name="rc84"/>
            <p:cNvSpPr/>
            <p:nvPr/>
          </p:nvSpPr>
          <p:spPr>
            <a:xfrm>
              <a:off x="2291162" y="3715822"/>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5" name="rc85"/>
            <p:cNvSpPr/>
            <p:nvPr/>
          </p:nvSpPr>
          <p:spPr>
            <a:xfrm>
              <a:off x="2559275" y="3715822"/>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 name="rc86"/>
            <p:cNvSpPr/>
            <p:nvPr/>
          </p:nvSpPr>
          <p:spPr>
            <a:xfrm>
              <a:off x="2827388" y="371582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 name="rc87"/>
            <p:cNvSpPr/>
            <p:nvPr/>
          </p:nvSpPr>
          <p:spPr>
            <a:xfrm>
              <a:off x="3095500" y="3715822"/>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 name="rc88"/>
            <p:cNvSpPr/>
            <p:nvPr/>
          </p:nvSpPr>
          <p:spPr>
            <a:xfrm>
              <a:off x="3363613" y="3715822"/>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9" name="rc89"/>
            <p:cNvSpPr/>
            <p:nvPr/>
          </p:nvSpPr>
          <p:spPr>
            <a:xfrm>
              <a:off x="3631725" y="3715822"/>
              <a:ext cx="268112" cy="1252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0" name="rc90"/>
            <p:cNvSpPr/>
            <p:nvPr/>
          </p:nvSpPr>
          <p:spPr>
            <a:xfrm>
              <a:off x="3899838" y="371582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1" name="rc91"/>
            <p:cNvSpPr/>
            <p:nvPr/>
          </p:nvSpPr>
          <p:spPr>
            <a:xfrm>
              <a:off x="4167950" y="371582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 name="rc92"/>
            <p:cNvSpPr/>
            <p:nvPr/>
          </p:nvSpPr>
          <p:spPr>
            <a:xfrm>
              <a:off x="4436063" y="3715822"/>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3" name="rc93"/>
            <p:cNvSpPr/>
            <p:nvPr/>
          </p:nvSpPr>
          <p:spPr>
            <a:xfrm>
              <a:off x="4704176" y="3715822"/>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4" name="rc94"/>
            <p:cNvSpPr/>
            <p:nvPr/>
          </p:nvSpPr>
          <p:spPr>
            <a:xfrm>
              <a:off x="4972288" y="3715822"/>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 name="rc95"/>
            <p:cNvSpPr/>
            <p:nvPr/>
          </p:nvSpPr>
          <p:spPr>
            <a:xfrm>
              <a:off x="5240401" y="3715822"/>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 name="rc96"/>
            <p:cNvSpPr/>
            <p:nvPr/>
          </p:nvSpPr>
          <p:spPr>
            <a:xfrm>
              <a:off x="5508513" y="371582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5776626" y="371582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8" name="rc98"/>
            <p:cNvSpPr/>
            <p:nvPr/>
          </p:nvSpPr>
          <p:spPr>
            <a:xfrm>
              <a:off x="6044738" y="3715822"/>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9" name="rc99"/>
            <p:cNvSpPr/>
            <p:nvPr/>
          </p:nvSpPr>
          <p:spPr>
            <a:xfrm>
              <a:off x="6312851" y="3715822"/>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 name="rc100"/>
            <p:cNvSpPr/>
            <p:nvPr/>
          </p:nvSpPr>
          <p:spPr>
            <a:xfrm>
              <a:off x="6580964" y="3715822"/>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1" name="rc101"/>
            <p:cNvSpPr/>
            <p:nvPr/>
          </p:nvSpPr>
          <p:spPr>
            <a:xfrm>
              <a:off x="6849076" y="3715822"/>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2" name="rc102"/>
            <p:cNvSpPr/>
            <p:nvPr/>
          </p:nvSpPr>
          <p:spPr>
            <a:xfrm>
              <a:off x="7117189" y="3715822"/>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3" name="rc103"/>
            <p:cNvSpPr/>
            <p:nvPr/>
          </p:nvSpPr>
          <p:spPr>
            <a:xfrm>
              <a:off x="7385301" y="3715822"/>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4" name="rc104"/>
            <p:cNvSpPr/>
            <p:nvPr/>
          </p:nvSpPr>
          <p:spPr>
            <a:xfrm>
              <a:off x="7653414" y="3715822"/>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5" name="rc105"/>
            <p:cNvSpPr/>
            <p:nvPr/>
          </p:nvSpPr>
          <p:spPr>
            <a:xfrm>
              <a:off x="7921526" y="3715822"/>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 name="rc106"/>
            <p:cNvSpPr/>
            <p:nvPr/>
          </p:nvSpPr>
          <p:spPr>
            <a:xfrm>
              <a:off x="8189639" y="3715822"/>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 name="rc107"/>
            <p:cNvSpPr/>
            <p:nvPr/>
          </p:nvSpPr>
          <p:spPr>
            <a:xfrm>
              <a:off x="8457752" y="3715822"/>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8" name="rc108"/>
            <p:cNvSpPr/>
            <p:nvPr/>
          </p:nvSpPr>
          <p:spPr>
            <a:xfrm>
              <a:off x="1754937"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9" name="rc109"/>
            <p:cNvSpPr/>
            <p:nvPr/>
          </p:nvSpPr>
          <p:spPr>
            <a:xfrm>
              <a:off x="2023050" y="396631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 name="rc110"/>
            <p:cNvSpPr/>
            <p:nvPr/>
          </p:nvSpPr>
          <p:spPr>
            <a:xfrm>
              <a:off x="2291162" y="396631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 name="rc111"/>
            <p:cNvSpPr/>
            <p:nvPr/>
          </p:nvSpPr>
          <p:spPr>
            <a:xfrm>
              <a:off x="2559275"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2827388" y="39663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 name="rc113"/>
            <p:cNvSpPr/>
            <p:nvPr/>
          </p:nvSpPr>
          <p:spPr>
            <a:xfrm>
              <a:off x="3095500" y="39663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 name="rc114"/>
            <p:cNvSpPr/>
            <p:nvPr/>
          </p:nvSpPr>
          <p:spPr>
            <a:xfrm>
              <a:off x="3363613" y="39663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 name="rc115"/>
            <p:cNvSpPr/>
            <p:nvPr/>
          </p:nvSpPr>
          <p:spPr>
            <a:xfrm>
              <a:off x="3631725"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 name="rc116"/>
            <p:cNvSpPr/>
            <p:nvPr/>
          </p:nvSpPr>
          <p:spPr>
            <a:xfrm>
              <a:off x="3899838"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 name="rc117"/>
            <p:cNvSpPr/>
            <p:nvPr/>
          </p:nvSpPr>
          <p:spPr>
            <a:xfrm>
              <a:off x="4167950" y="39663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 name="rc118"/>
            <p:cNvSpPr/>
            <p:nvPr/>
          </p:nvSpPr>
          <p:spPr>
            <a:xfrm>
              <a:off x="4436063" y="39663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 name="rc119"/>
            <p:cNvSpPr/>
            <p:nvPr/>
          </p:nvSpPr>
          <p:spPr>
            <a:xfrm>
              <a:off x="4704176" y="396631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 name="rc120"/>
            <p:cNvSpPr/>
            <p:nvPr/>
          </p:nvSpPr>
          <p:spPr>
            <a:xfrm>
              <a:off x="4972288"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 name="rc121"/>
            <p:cNvSpPr/>
            <p:nvPr/>
          </p:nvSpPr>
          <p:spPr>
            <a:xfrm>
              <a:off x="5240401" y="396631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 name="rc122"/>
            <p:cNvSpPr/>
            <p:nvPr/>
          </p:nvSpPr>
          <p:spPr>
            <a:xfrm>
              <a:off x="5508513" y="39663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5776626"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4" name="rc124"/>
            <p:cNvSpPr/>
            <p:nvPr/>
          </p:nvSpPr>
          <p:spPr>
            <a:xfrm>
              <a:off x="6044738" y="39663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312851" y="39663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 name="rc126"/>
            <p:cNvSpPr/>
            <p:nvPr/>
          </p:nvSpPr>
          <p:spPr>
            <a:xfrm>
              <a:off x="6580964" y="396631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 name="rc127"/>
            <p:cNvSpPr/>
            <p:nvPr/>
          </p:nvSpPr>
          <p:spPr>
            <a:xfrm>
              <a:off x="6849076" y="39663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 name="rc128"/>
            <p:cNvSpPr/>
            <p:nvPr/>
          </p:nvSpPr>
          <p:spPr>
            <a:xfrm>
              <a:off x="7117189" y="3966311"/>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9" name="rc129"/>
            <p:cNvSpPr/>
            <p:nvPr/>
          </p:nvSpPr>
          <p:spPr>
            <a:xfrm>
              <a:off x="7385301" y="3966311"/>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0" name="rc130"/>
            <p:cNvSpPr/>
            <p:nvPr/>
          </p:nvSpPr>
          <p:spPr>
            <a:xfrm>
              <a:off x="7653414" y="3966311"/>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 name="rc131"/>
            <p:cNvSpPr/>
            <p:nvPr/>
          </p:nvSpPr>
          <p:spPr>
            <a:xfrm>
              <a:off x="7921526" y="39663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2" name="rc132"/>
            <p:cNvSpPr/>
            <p:nvPr/>
          </p:nvSpPr>
          <p:spPr>
            <a:xfrm>
              <a:off x="8189639" y="3966311"/>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3" name="rc133"/>
            <p:cNvSpPr/>
            <p:nvPr/>
          </p:nvSpPr>
          <p:spPr>
            <a:xfrm>
              <a:off x="8457752" y="396631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4" name="rc134"/>
            <p:cNvSpPr/>
            <p:nvPr/>
          </p:nvSpPr>
          <p:spPr>
            <a:xfrm>
              <a:off x="1754937" y="5218757"/>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5" name="rc135"/>
            <p:cNvSpPr/>
            <p:nvPr/>
          </p:nvSpPr>
          <p:spPr>
            <a:xfrm>
              <a:off x="2023050" y="521875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6" name="rc136"/>
            <p:cNvSpPr/>
            <p:nvPr/>
          </p:nvSpPr>
          <p:spPr>
            <a:xfrm>
              <a:off x="2291162" y="521875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7" name="rc137"/>
            <p:cNvSpPr/>
            <p:nvPr/>
          </p:nvSpPr>
          <p:spPr>
            <a:xfrm>
              <a:off x="2559275" y="521875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 name="rc138"/>
            <p:cNvSpPr/>
            <p:nvPr/>
          </p:nvSpPr>
          <p:spPr>
            <a:xfrm>
              <a:off x="2827388" y="5218757"/>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 name="rc139"/>
            <p:cNvSpPr/>
            <p:nvPr/>
          </p:nvSpPr>
          <p:spPr>
            <a:xfrm>
              <a:off x="3095500" y="5218757"/>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0" name="rc140"/>
            <p:cNvSpPr/>
            <p:nvPr/>
          </p:nvSpPr>
          <p:spPr>
            <a:xfrm>
              <a:off x="3363613" y="521875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1" name="rc141"/>
            <p:cNvSpPr/>
            <p:nvPr/>
          </p:nvSpPr>
          <p:spPr>
            <a:xfrm>
              <a:off x="3631725" y="5218757"/>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2" name="rc142"/>
            <p:cNvSpPr/>
            <p:nvPr/>
          </p:nvSpPr>
          <p:spPr>
            <a:xfrm>
              <a:off x="3899838" y="521875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3" name="rc143"/>
            <p:cNvSpPr/>
            <p:nvPr/>
          </p:nvSpPr>
          <p:spPr>
            <a:xfrm>
              <a:off x="4167950" y="521875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4" name="rc144"/>
            <p:cNvSpPr/>
            <p:nvPr/>
          </p:nvSpPr>
          <p:spPr>
            <a:xfrm>
              <a:off x="4436063" y="521875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5" name="rc145"/>
            <p:cNvSpPr/>
            <p:nvPr/>
          </p:nvSpPr>
          <p:spPr>
            <a:xfrm>
              <a:off x="4704176" y="5218757"/>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 name="rc146"/>
            <p:cNvSpPr/>
            <p:nvPr/>
          </p:nvSpPr>
          <p:spPr>
            <a:xfrm>
              <a:off x="4972288" y="521875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7" name="rc147"/>
            <p:cNvSpPr/>
            <p:nvPr/>
          </p:nvSpPr>
          <p:spPr>
            <a:xfrm>
              <a:off x="5240401" y="5218757"/>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8" name="rc148"/>
            <p:cNvSpPr/>
            <p:nvPr/>
          </p:nvSpPr>
          <p:spPr>
            <a:xfrm>
              <a:off x="5508513" y="5218757"/>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9" name="rc149"/>
            <p:cNvSpPr/>
            <p:nvPr/>
          </p:nvSpPr>
          <p:spPr>
            <a:xfrm>
              <a:off x="5776626" y="521875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0" name="rc150"/>
            <p:cNvSpPr/>
            <p:nvPr/>
          </p:nvSpPr>
          <p:spPr>
            <a:xfrm>
              <a:off x="6044738" y="521875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12851" y="5218757"/>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2" name="rc152"/>
            <p:cNvSpPr/>
            <p:nvPr/>
          </p:nvSpPr>
          <p:spPr>
            <a:xfrm>
              <a:off x="6580964" y="5218757"/>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 name="rc153"/>
            <p:cNvSpPr/>
            <p:nvPr/>
          </p:nvSpPr>
          <p:spPr>
            <a:xfrm>
              <a:off x="6849076" y="5218757"/>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4" name="rc154"/>
            <p:cNvSpPr/>
            <p:nvPr/>
          </p:nvSpPr>
          <p:spPr>
            <a:xfrm>
              <a:off x="7117189" y="5218757"/>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5" name="rc155"/>
            <p:cNvSpPr/>
            <p:nvPr/>
          </p:nvSpPr>
          <p:spPr>
            <a:xfrm>
              <a:off x="7385301" y="5218757"/>
              <a:ext cx="268112" cy="12524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6" name="rc156"/>
            <p:cNvSpPr/>
            <p:nvPr/>
          </p:nvSpPr>
          <p:spPr>
            <a:xfrm>
              <a:off x="7653414" y="5218757"/>
              <a:ext cx="268112" cy="1252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7" name="rc157"/>
            <p:cNvSpPr/>
            <p:nvPr/>
          </p:nvSpPr>
          <p:spPr>
            <a:xfrm>
              <a:off x="7921526" y="5218757"/>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8" name="rc158"/>
            <p:cNvSpPr/>
            <p:nvPr/>
          </p:nvSpPr>
          <p:spPr>
            <a:xfrm>
              <a:off x="8189639" y="5218757"/>
              <a:ext cx="268112" cy="1252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9" name="rc159"/>
            <p:cNvSpPr/>
            <p:nvPr/>
          </p:nvSpPr>
          <p:spPr>
            <a:xfrm>
              <a:off x="8457752" y="5218757"/>
              <a:ext cx="268112" cy="1252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60" name="rc160"/>
            <p:cNvSpPr/>
            <p:nvPr/>
          </p:nvSpPr>
          <p:spPr>
            <a:xfrm>
              <a:off x="1754937" y="33400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1" name="rc161"/>
            <p:cNvSpPr/>
            <p:nvPr/>
          </p:nvSpPr>
          <p:spPr>
            <a:xfrm>
              <a:off x="2023050" y="33400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2" name="rc162"/>
            <p:cNvSpPr/>
            <p:nvPr/>
          </p:nvSpPr>
          <p:spPr>
            <a:xfrm>
              <a:off x="2291162" y="33400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3" name="rc163"/>
            <p:cNvSpPr/>
            <p:nvPr/>
          </p:nvSpPr>
          <p:spPr>
            <a:xfrm>
              <a:off x="2559275"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 name="rc164"/>
            <p:cNvSpPr/>
            <p:nvPr/>
          </p:nvSpPr>
          <p:spPr>
            <a:xfrm>
              <a:off x="2827388"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 name="rc165"/>
            <p:cNvSpPr/>
            <p:nvPr/>
          </p:nvSpPr>
          <p:spPr>
            <a:xfrm>
              <a:off x="3095500" y="33400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6" name="rc166"/>
            <p:cNvSpPr/>
            <p:nvPr/>
          </p:nvSpPr>
          <p:spPr>
            <a:xfrm>
              <a:off x="3363613" y="33400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631725" y="33400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3899838" y="33400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167950" y="33400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436063" y="33400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704176" y="33400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4972288" y="33400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3" name="rc173"/>
            <p:cNvSpPr/>
            <p:nvPr/>
          </p:nvSpPr>
          <p:spPr>
            <a:xfrm>
              <a:off x="5240401" y="33400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4" name="rc174"/>
            <p:cNvSpPr/>
            <p:nvPr/>
          </p:nvSpPr>
          <p:spPr>
            <a:xfrm>
              <a:off x="5508513" y="33400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5" name="rc175"/>
            <p:cNvSpPr/>
            <p:nvPr/>
          </p:nvSpPr>
          <p:spPr>
            <a:xfrm>
              <a:off x="5776626" y="33400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6" name="rc176"/>
            <p:cNvSpPr/>
            <p:nvPr/>
          </p:nvSpPr>
          <p:spPr>
            <a:xfrm>
              <a:off x="6044738" y="33400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12851" y="3340089"/>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8" name="rc178"/>
            <p:cNvSpPr/>
            <p:nvPr/>
          </p:nvSpPr>
          <p:spPr>
            <a:xfrm>
              <a:off x="6580964" y="3340089"/>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9" name="rc179"/>
            <p:cNvSpPr/>
            <p:nvPr/>
          </p:nvSpPr>
          <p:spPr>
            <a:xfrm>
              <a:off x="6849076" y="334008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80" name="rc180"/>
            <p:cNvSpPr/>
            <p:nvPr/>
          </p:nvSpPr>
          <p:spPr>
            <a:xfrm>
              <a:off x="7117189" y="3340089"/>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1" name="rc181"/>
            <p:cNvSpPr/>
            <p:nvPr/>
          </p:nvSpPr>
          <p:spPr>
            <a:xfrm>
              <a:off x="7385301" y="3340089"/>
              <a:ext cx="268112" cy="1252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82" name="rc182"/>
            <p:cNvSpPr/>
            <p:nvPr/>
          </p:nvSpPr>
          <p:spPr>
            <a:xfrm>
              <a:off x="7653414" y="3340089"/>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83" name="rc183"/>
            <p:cNvSpPr/>
            <p:nvPr/>
          </p:nvSpPr>
          <p:spPr>
            <a:xfrm>
              <a:off x="7921526" y="3340089"/>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4" name="rc184"/>
            <p:cNvSpPr/>
            <p:nvPr/>
          </p:nvSpPr>
          <p:spPr>
            <a:xfrm>
              <a:off x="8189639" y="33400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5" name="rc185"/>
            <p:cNvSpPr/>
            <p:nvPr/>
          </p:nvSpPr>
          <p:spPr>
            <a:xfrm>
              <a:off x="8457752" y="3340089"/>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6" name="rc186"/>
            <p:cNvSpPr/>
            <p:nvPr/>
          </p:nvSpPr>
          <p:spPr>
            <a:xfrm>
              <a:off x="1754937" y="283911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7" name="rc187"/>
            <p:cNvSpPr/>
            <p:nvPr/>
          </p:nvSpPr>
          <p:spPr>
            <a:xfrm>
              <a:off x="2023050" y="28391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8" name="rc188"/>
            <p:cNvSpPr/>
            <p:nvPr/>
          </p:nvSpPr>
          <p:spPr>
            <a:xfrm>
              <a:off x="2291162" y="28391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9" name="rc189"/>
            <p:cNvSpPr/>
            <p:nvPr/>
          </p:nvSpPr>
          <p:spPr>
            <a:xfrm>
              <a:off x="2559275" y="283911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0" name="rc190"/>
            <p:cNvSpPr/>
            <p:nvPr/>
          </p:nvSpPr>
          <p:spPr>
            <a:xfrm>
              <a:off x="2827388" y="283911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1" name="rc191"/>
            <p:cNvSpPr/>
            <p:nvPr/>
          </p:nvSpPr>
          <p:spPr>
            <a:xfrm>
              <a:off x="3095500" y="283911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2" name="rc192"/>
            <p:cNvSpPr/>
            <p:nvPr/>
          </p:nvSpPr>
          <p:spPr>
            <a:xfrm>
              <a:off x="3363613" y="28391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3" name="rc193"/>
            <p:cNvSpPr/>
            <p:nvPr/>
          </p:nvSpPr>
          <p:spPr>
            <a:xfrm>
              <a:off x="3631725" y="283911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4" name="rc194"/>
            <p:cNvSpPr/>
            <p:nvPr/>
          </p:nvSpPr>
          <p:spPr>
            <a:xfrm>
              <a:off x="3899838" y="283911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5" name="rc195"/>
            <p:cNvSpPr/>
            <p:nvPr/>
          </p:nvSpPr>
          <p:spPr>
            <a:xfrm>
              <a:off x="4167950" y="2839111"/>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6" name="rc196"/>
            <p:cNvSpPr/>
            <p:nvPr/>
          </p:nvSpPr>
          <p:spPr>
            <a:xfrm>
              <a:off x="4436063" y="28391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7" name="rc197"/>
            <p:cNvSpPr/>
            <p:nvPr/>
          </p:nvSpPr>
          <p:spPr>
            <a:xfrm>
              <a:off x="4704176" y="283911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8" name="rc198"/>
            <p:cNvSpPr/>
            <p:nvPr/>
          </p:nvSpPr>
          <p:spPr>
            <a:xfrm>
              <a:off x="4972288" y="2839111"/>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9" name="rc199"/>
            <p:cNvSpPr/>
            <p:nvPr/>
          </p:nvSpPr>
          <p:spPr>
            <a:xfrm>
              <a:off x="5240401" y="28391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0" name="rc200"/>
            <p:cNvSpPr/>
            <p:nvPr/>
          </p:nvSpPr>
          <p:spPr>
            <a:xfrm>
              <a:off x="5508513" y="28391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1" name="rc201"/>
            <p:cNvSpPr/>
            <p:nvPr/>
          </p:nvSpPr>
          <p:spPr>
            <a:xfrm>
              <a:off x="5776626" y="2839111"/>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2" name="rc202"/>
            <p:cNvSpPr/>
            <p:nvPr/>
          </p:nvSpPr>
          <p:spPr>
            <a:xfrm>
              <a:off x="6044738" y="2839111"/>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3" name="rc203"/>
            <p:cNvSpPr/>
            <p:nvPr/>
          </p:nvSpPr>
          <p:spPr>
            <a:xfrm>
              <a:off x="6312851" y="28391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4" name="rc204"/>
            <p:cNvSpPr/>
            <p:nvPr/>
          </p:nvSpPr>
          <p:spPr>
            <a:xfrm>
              <a:off x="6580964" y="28391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5" name="rc205"/>
            <p:cNvSpPr/>
            <p:nvPr/>
          </p:nvSpPr>
          <p:spPr>
            <a:xfrm>
              <a:off x="6849076" y="28391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6" name="rc206"/>
            <p:cNvSpPr/>
            <p:nvPr/>
          </p:nvSpPr>
          <p:spPr>
            <a:xfrm>
              <a:off x="7117189" y="28391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7" name="rc207"/>
            <p:cNvSpPr/>
            <p:nvPr/>
          </p:nvSpPr>
          <p:spPr>
            <a:xfrm>
              <a:off x="7385301" y="283911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8" name="rc208"/>
            <p:cNvSpPr/>
            <p:nvPr/>
          </p:nvSpPr>
          <p:spPr>
            <a:xfrm>
              <a:off x="7653414" y="283911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9" name="rc209"/>
            <p:cNvSpPr/>
            <p:nvPr/>
          </p:nvSpPr>
          <p:spPr>
            <a:xfrm>
              <a:off x="7921526" y="283911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0" name="rc210"/>
            <p:cNvSpPr/>
            <p:nvPr/>
          </p:nvSpPr>
          <p:spPr>
            <a:xfrm>
              <a:off x="8189639" y="283911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1" name="rc211"/>
            <p:cNvSpPr/>
            <p:nvPr/>
          </p:nvSpPr>
          <p:spPr>
            <a:xfrm>
              <a:off x="8457752" y="2839111"/>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2" name="rc212"/>
            <p:cNvSpPr/>
            <p:nvPr/>
          </p:nvSpPr>
          <p:spPr>
            <a:xfrm>
              <a:off x="1754937" y="208764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3" name="rc213"/>
            <p:cNvSpPr/>
            <p:nvPr/>
          </p:nvSpPr>
          <p:spPr>
            <a:xfrm>
              <a:off x="2023050" y="208764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4" name="rc214"/>
            <p:cNvSpPr/>
            <p:nvPr/>
          </p:nvSpPr>
          <p:spPr>
            <a:xfrm>
              <a:off x="2291162" y="208764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5" name="rc215"/>
            <p:cNvSpPr/>
            <p:nvPr/>
          </p:nvSpPr>
          <p:spPr>
            <a:xfrm>
              <a:off x="2559275" y="208764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6" name="rc216"/>
            <p:cNvSpPr/>
            <p:nvPr/>
          </p:nvSpPr>
          <p:spPr>
            <a:xfrm>
              <a:off x="2827388" y="208764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7" name="rc217"/>
            <p:cNvSpPr/>
            <p:nvPr/>
          </p:nvSpPr>
          <p:spPr>
            <a:xfrm>
              <a:off x="3095500" y="2087643"/>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8" name="rc218"/>
            <p:cNvSpPr/>
            <p:nvPr/>
          </p:nvSpPr>
          <p:spPr>
            <a:xfrm>
              <a:off x="3363613" y="208764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9" name="rc219"/>
            <p:cNvSpPr/>
            <p:nvPr/>
          </p:nvSpPr>
          <p:spPr>
            <a:xfrm>
              <a:off x="3631725" y="2087643"/>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0" name="rc220"/>
            <p:cNvSpPr/>
            <p:nvPr/>
          </p:nvSpPr>
          <p:spPr>
            <a:xfrm>
              <a:off x="3899838" y="208764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1" name="rc221"/>
            <p:cNvSpPr/>
            <p:nvPr/>
          </p:nvSpPr>
          <p:spPr>
            <a:xfrm>
              <a:off x="4167950" y="208764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2" name="rc222"/>
            <p:cNvSpPr/>
            <p:nvPr/>
          </p:nvSpPr>
          <p:spPr>
            <a:xfrm>
              <a:off x="4436063" y="208764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3" name="rc223"/>
            <p:cNvSpPr/>
            <p:nvPr/>
          </p:nvSpPr>
          <p:spPr>
            <a:xfrm>
              <a:off x="4704176" y="208764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4" name="rc224"/>
            <p:cNvSpPr/>
            <p:nvPr/>
          </p:nvSpPr>
          <p:spPr>
            <a:xfrm>
              <a:off x="4972288" y="2087643"/>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5" name="rc225"/>
            <p:cNvSpPr/>
            <p:nvPr/>
          </p:nvSpPr>
          <p:spPr>
            <a:xfrm>
              <a:off x="5240401" y="2087643"/>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6" name="rc226"/>
            <p:cNvSpPr/>
            <p:nvPr/>
          </p:nvSpPr>
          <p:spPr>
            <a:xfrm>
              <a:off x="5508513" y="2087643"/>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7" name="rc227"/>
            <p:cNvSpPr/>
            <p:nvPr/>
          </p:nvSpPr>
          <p:spPr>
            <a:xfrm>
              <a:off x="5776626" y="208764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8" name="rc228"/>
            <p:cNvSpPr/>
            <p:nvPr/>
          </p:nvSpPr>
          <p:spPr>
            <a:xfrm>
              <a:off x="6044738" y="208764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9" name="rc229"/>
            <p:cNvSpPr/>
            <p:nvPr/>
          </p:nvSpPr>
          <p:spPr>
            <a:xfrm>
              <a:off x="6312851" y="208764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0" name="rc230"/>
            <p:cNvSpPr/>
            <p:nvPr/>
          </p:nvSpPr>
          <p:spPr>
            <a:xfrm>
              <a:off x="6580964" y="208764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1" name="rc231"/>
            <p:cNvSpPr/>
            <p:nvPr/>
          </p:nvSpPr>
          <p:spPr>
            <a:xfrm>
              <a:off x="6849076" y="208764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2" name="rc232"/>
            <p:cNvSpPr/>
            <p:nvPr/>
          </p:nvSpPr>
          <p:spPr>
            <a:xfrm>
              <a:off x="7117189" y="208764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3" name="rc233"/>
            <p:cNvSpPr/>
            <p:nvPr/>
          </p:nvSpPr>
          <p:spPr>
            <a:xfrm>
              <a:off x="7385301" y="2087643"/>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4" name="rc234"/>
            <p:cNvSpPr/>
            <p:nvPr/>
          </p:nvSpPr>
          <p:spPr>
            <a:xfrm>
              <a:off x="7653414" y="208764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5" name="rc235"/>
            <p:cNvSpPr/>
            <p:nvPr/>
          </p:nvSpPr>
          <p:spPr>
            <a:xfrm>
              <a:off x="7921526" y="208764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6" name="rc236"/>
            <p:cNvSpPr/>
            <p:nvPr/>
          </p:nvSpPr>
          <p:spPr>
            <a:xfrm>
              <a:off x="8189639" y="208764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7" name="rc237"/>
            <p:cNvSpPr/>
            <p:nvPr/>
          </p:nvSpPr>
          <p:spPr>
            <a:xfrm>
              <a:off x="8457752" y="208764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8" name="rc238"/>
            <p:cNvSpPr/>
            <p:nvPr/>
          </p:nvSpPr>
          <p:spPr>
            <a:xfrm>
              <a:off x="1754937" y="3214844"/>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9" name="rc239"/>
            <p:cNvSpPr/>
            <p:nvPr/>
          </p:nvSpPr>
          <p:spPr>
            <a:xfrm>
              <a:off x="2023050" y="321484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0" name="rc240"/>
            <p:cNvSpPr/>
            <p:nvPr/>
          </p:nvSpPr>
          <p:spPr>
            <a:xfrm>
              <a:off x="2291162" y="321484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1" name="rc241"/>
            <p:cNvSpPr/>
            <p:nvPr/>
          </p:nvSpPr>
          <p:spPr>
            <a:xfrm>
              <a:off x="2559275" y="321484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2" name="rc242"/>
            <p:cNvSpPr/>
            <p:nvPr/>
          </p:nvSpPr>
          <p:spPr>
            <a:xfrm>
              <a:off x="2827388" y="321484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3" name="rc243"/>
            <p:cNvSpPr/>
            <p:nvPr/>
          </p:nvSpPr>
          <p:spPr>
            <a:xfrm>
              <a:off x="3095500" y="321484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4" name="rc244"/>
            <p:cNvSpPr/>
            <p:nvPr/>
          </p:nvSpPr>
          <p:spPr>
            <a:xfrm>
              <a:off x="3363613" y="321484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5" name="rc245"/>
            <p:cNvSpPr/>
            <p:nvPr/>
          </p:nvSpPr>
          <p:spPr>
            <a:xfrm>
              <a:off x="3631725" y="321484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6" name="rc246"/>
            <p:cNvSpPr/>
            <p:nvPr/>
          </p:nvSpPr>
          <p:spPr>
            <a:xfrm>
              <a:off x="3899838" y="321484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7" name="rc247"/>
            <p:cNvSpPr/>
            <p:nvPr/>
          </p:nvSpPr>
          <p:spPr>
            <a:xfrm>
              <a:off x="4167950" y="321484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8" name="rc248"/>
            <p:cNvSpPr/>
            <p:nvPr/>
          </p:nvSpPr>
          <p:spPr>
            <a:xfrm>
              <a:off x="4436063" y="3214844"/>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9" name="rc249"/>
            <p:cNvSpPr/>
            <p:nvPr/>
          </p:nvSpPr>
          <p:spPr>
            <a:xfrm>
              <a:off x="4704176" y="3214844"/>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0" name="rc250"/>
            <p:cNvSpPr/>
            <p:nvPr/>
          </p:nvSpPr>
          <p:spPr>
            <a:xfrm>
              <a:off x="4972288" y="321484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1" name="rc251"/>
            <p:cNvSpPr/>
            <p:nvPr/>
          </p:nvSpPr>
          <p:spPr>
            <a:xfrm>
              <a:off x="5240401" y="321484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2" name="rc252"/>
            <p:cNvSpPr/>
            <p:nvPr/>
          </p:nvSpPr>
          <p:spPr>
            <a:xfrm>
              <a:off x="5508513" y="3214844"/>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3" name="rc253"/>
            <p:cNvSpPr/>
            <p:nvPr/>
          </p:nvSpPr>
          <p:spPr>
            <a:xfrm>
              <a:off x="5776626" y="321484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4" name="rc254"/>
            <p:cNvSpPr/>
            <p:nvPr/>
          </p:nvSpPr>
          <p:spPr>
            <a:xfrm>
              <a:off x="6044738" y="321484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5" name="rc255"/>
            <p:cNvSpPr/>
            <p:nvPr/>
          </p:nvSpPr>
          <p:spPr>
            <a:xfrm>
              <a:off x="6312851" y="321484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6" name="rc256"/>
            <p:cNvSpPr/>
            <p:nvPr/>
          </p:nvSpPr>
          <p:spPr>
            <a:xfrm>
              <a:off x="6580964" y="321484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7" name="rc257"/>
            <p:cNvSpPr/>
            <p:nvPr/>
          </p:nvSpPr>
          <p:spPr>
            <a:xfrm>
              <a:off x="6849076" y="321484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8" name="rc258"/>
            <p:cNvSpPr/>
            <p:nvPr/>
          </p:nvSpPr>
          <p:spPr>
            <a:xfrm>
              <a:off x="7117189" y="3214844"/>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9" name="rc259"/>
            <p:cNvSpPr/>
            <p:nvPr/>
          </p:nvSpPr>
          <p:spPr>
            <a:xfrm>
              <a:off x="7385301" y="3214844"/>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0" name="rc260"/>
            <p:cNvSpPr/>
            <p:nvPr/>
          </p:nvSpPr>
          <p:spPr>
            <a:xfrm>
              <a:off x="7653414" y="3214844"/>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1" name="rc261"/>
            <p:cNvSpPr/>
            <p:nvPr/>
          </p:nvSpPr>
          <p:spPr>
            <a:xfrm>
              <a:off x="7921526" y="321484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2" name="rc262"/>
            <p:cNvSpPr/>
            <p:nvPr/>
          </p:nvSpPr>
          <p:spPr>
            <a:xfrm>
              <a:off x="8189639" y="321484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3" name="rc263"/>
            <p:cNvSpPr/>
            <p:nvPr/>
          </p:nvSpPr>
          <p:spPr>
            <a:xfrm>
              <a:off x="8457752" y="3214844"/>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4" name="rc264"/>
            <p:cNvSpPr/>
            <p:nvPr/>
          </p:nvSpPr>
          <p:spPr>
            <a:xfrm>
              <a:off x="1754937" y="1586665"/>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65" name="rc265"/>
            <p:cNvSpPr/>
            <p:nvPr/>
          </p:nvSpPr>
          <p:spPr>
            <a:xfrm>
              <a:off x="2023050" y="1586665"/>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66" name="rc266"/>
            <p:cNvSpPr/>
            <p:nvPr/>
          </p:nvSpPr>
          <p:spPr>
            <a:xfrm>
              <a:off x="2291162" y="1586665"/>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7" name="rc267"/>
            <p:cNvSpPr/>
            <p:nvPr/>
          </p:nvSpPr>
          <p:spPr>
            <a:xfrm>
              <a:off x="2559275" y="1586665"/>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8" name="rc268"/>
            <p:cNvSpPr/>
            <p:nvPr/>
          </p:nvSpPr>
          <p:spPr>
            <a:xfrm>
              <a:off x="2827388" y="1586665"/>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9" name="rc269"/>
            <p:cNvSpPr/>
            <p:nvPr/>
          </p:nvSpPr>
          <p:spPr>
            <a:xfrm>
              <a:off x="3095500" y="1586665"/>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0" name="rc270"/>
            <p:cNvSpPr/>
            <p:nvPr/>
          </p:nvSpPr>
          <p:spPr>
            <a:xfrm>
              <a:off x="3363613" y="1586665"/>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1" name="rc271"/>
            <p:cNvSpPr/>
            <p:nvPr/>
          </p:nvSpPr>
          <p:spPr>
            <a:xfrm>
              <a:off x="3631725" y="1586665"/>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2" name="rc272"/>
            <p:cNvSpPr/>
            <p:nvPr/>
          </p:nvSpPr>
          <p:spPr>
            <a:xfrm>
              <a:off x="3899838" y="1586665"/>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3" name="rc273"/>
            <p:cNvSpPr/>
            <p:nvPr/>
          </p:nvSpPr>
          <p:spPr>
            <a:xfrm>
              <a:off x="4167950" y="1586665"/>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4" name="rc274"/>
            <p:cNvSpPr/>
            <p:nvPr/>
          </p:nvSpPr>
          <p:spPr>
            <a:xfrm>
              <a:off x="4436063" y="1586665"/>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5" name="rc275"/>
            <p:cNvSpPr/>
            <p:nvPr/>
          </p:nvSpPr>
          <p:spPr>
            <a:xfrm>
              <a:off x="4704176" y="1586665"/>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6" name="rc276"/>
            <p:cNvSpPr/>
            <p:nvPr/>
          </p:nvSpPr>
          <p:spPr>
            <a:xfrm>
              <a:off x="4972288" y="1586665"/>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7" name="rc277"/>
            <p:cNvSpPr/>
            <p:nvPr/>
          </p:nvSpPr>
          <p:spPr>
            <a:xfrm>
              <a:off x="5240401" y="158666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8" name="rc278"/>
            <p:cNvSpPr/>
            <p:nvPr/>
          </p:nvSpPr>
          <p:spPr>
            <a:xfrm>
              <a:off x="5508513" y="158666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9" name="rc279"/>
            <p:cNvSpPr/>
            <p:nvPr/>
          </p:nvSpPr>
          <p:spPr>
            <a:xfrm>
              <a:off x="5776626" y="158666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0" name="rc280"/>
            <p:cNvSpPr/>
            <p:nvPr/>
          </p:nvSpPr>
          <p:spPr>
            <a:xfrm>
              <a:off x="6044738" y="158666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1" name="rc281"/>
            <p:cNvSpPr/>
            <p:nvPr/>
          </p:nvSpPr>
          <p:spPr>
            <a:xfrm>
              <a:off x="6312851" y="158666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2" name="rc282"/>
            <p:cNvSpPr/>
            <p:nvPr/>
          </p:nvSpPr>
          <p:spPr>
            <a:xfrm>
              <a:off x="6580964" y="1586665"/>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3" name="rc283"/>
            <p:cNvSpPr/>
            <p:nvPr/>
          </p:nvSpPr>
          <p:spPr>
            <a:xfrm>
              <a:off x="6849076" y="158666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4" name="rc284"/>
            <p:cNvSpPr/>
            <p:nvPr/>
          </p:nvSpPr>
          <p:spPr>
            <a:xfrm>
              <a:off x="7117189" y="158666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5" name="rc285"/>
            <p:cNvSpPr/>
            <p:nvPr/>
          </p:nvSpPr>
          <p:spPr>
            <a:xfrm>
              <a:off x="7385301" y="1586665"/>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6" name="rc286"/>
            <p:cNvSpPr/>
            <p:nvPr/>
          </p:nvSpPr>
          <p:spPr>
            <a:xfrm>
              <a:off x="7653414" y="1586665"/>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7" name="rc287"/>
            <p:cNvSpPr/>
            <p:nvPr/>
          </p:nvSpPr>
          <p:spPr>
            <a:xfrm>
              <a:off x="7921526" y="158666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8" name="rc288"/>
            <p:cNvSpPr/>
            <p:nvPr/>
          </p:nvSpPr>
          <p:spPr>
            <a:xfrm>
              <a:off x="8189639" y="158666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9" name="rc289"/>
            <p:cNvSpPr/>
            <p:nvPr/>
          </p:nvSpPr>
          <p:spPr>
            <a:xfrm>
              <a:off x="8457752" y="158666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0" name="rc290"/>
            <p:cNvSpPr/>
            <p:nvPr/>
          </p:nvSpPr>
          <p:spPr>
            <a:xfrm>
              <a:off x="1754937" y="121093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1" name="rc291"/>
            <p:cNvSpPr/>
            <p:nvPr/>
          </p:nvSpPr>
          <p:spPr>
            <a:xfrm>
              <a:off x="2023050" y="12109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2" name="rc292"/>
            <p:cNvSpPr/>
            <p:nvPr/>
          </p:nvSpPr>
          <p:spPr>
            <a:xfrm>
              <a:off x="2291162" y="12109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3" name="rc293"/>
            <p:cNvSpPr/>
            <p:nvPr/>
          </p:nvSpPr>
          <p:spPr>
            <a:xfrm>
              <a:off x="2559275"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4" name="rc294"/>
            <p:cNvSpPr/>
            <p:nvPr/>
          </p:nvSpPr>
          <p:spPr>
            <a:xfrm>
              <a:off x="2827388"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3095500" y="12109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6" name="rc296"/>
            <p:cNvSpPr/>
            <p:nvPr/>
          </p:nvSpPr>
          <p:spPr>
            <a:xfrm>
              <a:off x="3363613" y="12109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7" name="rc297"/>
            <p:cNvSpPr/>
            <p:nvPr/>
          </p:nvSpPr>
          <p:spPr>
            <a:xfrm>
              <a:off x="3631725" y="121093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8" name="rc298"/>
            <p:cNvSpPr/>
            <p:nvPr/>
          </p:nvSpPr>
          <p:spPr>
            <a:xfrm>
              <a:off x="3899838" y="12109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9" name="rc299"/>
            <p:cNvSpPr/>
            <p:nvPr/>
          </p:nvSpPr>
          <p:spPr>
            <a:xfrm>
              <a:off x="4167950"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436063"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04176"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4972288"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3" name="rc303"/>
            <p:cNvSpPr/>
            <p:nvPr/>
          </p:nvSpPr>
          <p:spPr>
            <a:xfrm>
              <a:off x="5240401"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08513"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776626"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44738"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12851"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8" name="rc308"/>
            <p:cNvSpPr/>
            <p:nvPr/>
          </p:nvSpPr>
          <p:spPr>
            <a:xfrm>
              <a:off x="6580964"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49076"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17189" y="12109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1" name="rc311"/>
            <p:cNvSpPr/>
            <p:nvPr/>
          </p:nvSpPr>
          <p:spPr>
            <a:xfrm>
              <a:off x="7385301"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2" name="rc312"/>
            <p:cNvSpPr/>
            <p:nvPr/>
          </p:nvSpPr>
          <p:spPr>
            <a:xfrm>
              <a:off x="7653414"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21526"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4" name="rc314"/>
            <p:cNvSpPr/>
            <p:nvPr/>
          </p:nvSpPr>
          <p:spPr>
            <a:xfrm>
              <a:off x="8189639"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57752" y="12109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6" name="rc316"/>
            <p:cNvSpPr/>
            <p:nvPr/>
          </p:nvSpPr>
          <p:spPr>
            <a:xfrm>
              <a:off x="1754937"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7" name="rc317"/>
            <p:cNvSpPr/>
            <p:nvPr/>
          </p:nvSpPr>
          <p:spPr>
            <a:xfrm>
              <a:off x="2023050"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8" name="rc318"/>
            <p:cNvSpPr/>
            <p:nvPr/>
          </p:nvSpPr>
          <p:spPr>
            <a:xfrm>
              <a:off x="2291162"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9" name="rc319"/>
            <p:cNvSpPr/>
            <p:nvPr/>
          </p:nvSpPr>
          <p:spPr>
            <a:xfrm>
              <a:off x="2559275"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0" name="rc320"/>
            <p:cNvSpPr/>
            <p:nvPr/>
          </p:nvSpPr>
          <p:spPr>
            <a:xfrm>
              <a:off x="2827388"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1" name="rc321"/>
            <p:cNvSpPr/>
            <p:nvPr/>
          </p:nvSpPr>
          <p:spPr>
            <a:xfrm>
              <a:off x="3095500" y="4968268"/>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2" name="rc322"/>
            <p:cNvSpPr/>
            <p:nvPr/>
          </p:nvSpPr>
          <p:spPr>
            <a:xfrm>
              <a:off x="3363613" y="4968268"/>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3" name="rc323"/>
            <p:cNvSpPr/>
            <p:nvPr/>
          </p:nvSpPr>
          <p:spPr>
            <a:xfrm>
              <a:off x="3631725" y="496826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4" name="rc324"/>
            <p:cNvSpPr/>
            <p:nvPr/>
          </p:nvSpPr>
          <p:spPr>
            <a:xfrm>
              <a:off x="3899838"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5" name="rc325"/>
            <p:cNvSpPr/>
            <p:nvPr/>
          </p:nvSpPr>
          <p:spPr>
            <a:xfrm>
              <a:off x="4167950"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6" name="rc326"/>
            <p:cNvSpPr/>
            <p:nvPr/>
          </p:nvSpPr>
          <p:spPr>
            <a:xfrm>
              <a:off x="4436063"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7" name="rc327"/>
            <p:cNvSpPr/>
            <p:nvPr/>
          </p:nvSpPr>
          <p:spPr>
            <a:xfrm>
              <a:off x="4704176"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8" name="rc328"/>
            <p:cNvSpPr/>
            <p:nvPr/>
          </p:nvSpPr>
          <p:spPr>
            <a:xfrm>
              <a:off x="4972288" y="4968268"/>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9" name="rc329"/>
            <p:cNvSpPr/>
            <p:nvPr/>
          </p:nvSpPr>
          <p:spPr>
            <a:xfrm>
              <a:off x="5240401" y="4968268"/>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0" name="rc330"/>
            <p:cNvSpPr/>
            <p:nvPr/>
          </p:nvSpPr>
          <p:spPr>
            <a:xfrm>
              <a:off x="5508513" y="496826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1" name="rc331"/>
            <p:cNvSpPr/>
            <p:nvPr/>
          </p:nvSpPr>
          <p:spPr>
            <a:xfrm>
              <a:off x="5776626" y="496826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2" name="rc332"/>
            <p:cNvSpPr/>
            <p:nvPr/>
          </p:nvSpPr>
          <p:spPr>
            <a:xfrm>
              <a:off x="6044738" y="496826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3" name="rc333"/>
            <p:cNvSpPr/>
            <p:nvPr/>
          </p:nvSpPr>
          <p:spPr>
            <a:xfrm>
              <a:off x="6312851" y="4968268"/>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34" name="rc334"/>
            <p:cNvSpPr/>
            <p:nvPr/>
          </p:nvSpPr>
          <p:spPr>
            <a:xfrm>
              <a:off x="6580964" y="4968268"/>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5" name="rc335"/>
            <p:cNvSpPr/>
            <p:nvPr/>
          </p:nvSpPr>
          <p:spPr>
            <a:xfrm>
              <a:off x="6849076" y="4968268"/>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6" name="rc336"/>
            <p:cNvSpPr/>
            <p:nvPr/>
          </p:nvSpPr>
          <p:spPr>
            <a:xfrm>
              <a:off x="7117189" y="4968268"/>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7" name="rc337"/>
            <p:cNvSpPr/>
            <p:nvPr/>
          </p:nvSpPr>
          <p:spPr>
            <a:xfrm>
              <a:off x="7385301" y="496826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8" name="rc338"/>
            <p:cNvSpPr/>
            <p:nvPr/>
          </p:nvSpPr>
          <p:spPr>
            <a:xfrm>
              <a:off x="7653414" y="4968268"/>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9" name="rc339"/>
            <p:cNvSpPr/>
            <p:nvPr/>
          </p:nvSpPr>
          <p:spPr>
            <a:xfrm>
              <a:off x="7921526" y="4968268"/>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0" name="rc340"/>
            <p:cNvSpPr/>
            <p:nvPr/>
          </p:nvSpPr>
          <p:spPr>
            <a:xfrm>
              <a:off x="8189639" y="4968268"/>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41" name="rc341"/>
            <p:cNvSpPr/>
            <p:nvPr/>
          </p:nvSpPr>
          <p:spPr>
            <a:xfrm>
              <a:off x="8457752" y="4968268"/>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42" name="rc342"/>
            <p:cNvSpPr/>
            <p:nvPr/>
          </p:nvSpPr>
          <p:spPr>
            <a:xfrm>
              <a:off x="1754937" y="2212888"/>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43" name="rc343"/>
            <p:cNvSpPr/>
            <p:nvPr/>
          </p:nvSpPr>
          <p:spPr>
            <a:xfrm>
              <a:off x="2023050" y="221288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4" name="rc344"/>
            <p:cNvSpPr/>
            <p:nvPr/>
          </p:nvSpPr>
          <p:spPr>
            <a:xfrm>
              <a:off x="2291162" y="2212888"/>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45" name="rc345"/>
            <p:cNvSpPr/>
            <p:nvPr/>
          </p:nvSpPr>
          <p:spPr>
            <a:xfrm>
              <a:off x="2559275" y="2212888"/>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46" name="rc346"/>
            <p:cNvSpPr/>
            <p:nvPr/>
          </p:nvSpPr>
          <p:spPr>
            <a:xfrm>
              <a:off x="2827388" y="2212888"/>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47" name="rc347"/>
            <p:cNvSpPr/>
            <p:nvPr/>
          </p:nvSpPr>
          <p:spPr>
            <a:xfrm>
              <a:off x="3095500" y="2212888"/>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48" name="rc348"/>
            <p:cNvSpPr/>
            <p:nvPr/>
          </p:nvSpPr>
          <p:spPr>
            <a:xfrm>
              <a:off x="3363613" y="2212888"/>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49" name="rc349"/>
            <p:cNvSpPr/>
            <p:nvPr/>
          </p:nvSpPr>
          <p:spPr>
            <a:xfrm>
              <a:off x="3631725" y="2212888"/>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50" name="rc350"/>
            <p:cNvSpPr/>
            <p:nvPr/>
          </p:nvSpPr>
          <p:spPr>
            <a:xfrm>
              <a:off x="3899838" y="2212888"/>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1" name="rc351"/>
            <p:cNvSpPr/>
            <p:nvPr/>
          </p:nvSpPr>
          <p:spPr>
            <a:xfrm>
              <a:off x="4167950" y="2212888"/>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52" name="rc352"/>
            <p:cNvSpPr/>
            <p:nvPr/>
          </p:nvSpPr>
          <p:spPr>
            <a:xfrm>
              <a:off x="4436063" y="2212888"/>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3" name="rc353"/>
            <p:cNvSpPr/>
            <p:nvPr/>
          </p:nvSpPr>
          <p:spPr>
            <a:xfrm>
              <a:off x="4704176" y="2212888"/>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4" name="rc354"/>
            <p:cNvSpPr/>
            <p:nvPr/>
          </p:nvSpPr>
          <p:spPr>
            <a:xfrm>
              <a:off x="4972288" y="221288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5" name="rc355"/>
            <p:cNvSpPr/>
            <p:nvPr/>
          </p:nvSpPr>
          <p:spPr>
            <a:xfrm>
              <a:off x="5240401" y="2212888"/>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6" name="rc356"/>
            <p:cNvSpPr/>
            <p:nvPr/>
          </p:nvSpPr>
          <p:spPr>
            <a:xfrm>
              <a:off x="5508513" y="221288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7" name="rc357"/>
            <p:cNvSpPr/>
            <p:nvPr/>
          </p:nvSpPr>
          <p:spPr>
            <a:xfrm>
              <a:off x="5776626" y="2212888"/>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8" name="rc358"/>
            <p:cNvSpPr/>
            <p:nvPr/>
          </p:nvSpPr>
          <p:spPr>
            <a:xfrm>
              <a:off x="6044738" y="2212888"/>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9" name="rc359"/>
            <p:cNvSpPr/>
            <p:nvPr/>
          </p:nvSpPr>
          <p:spPr>
            <a:xfrm>
              <a:off x="6312851" y="2212888"/>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0" name="rc360"/>
            <p:cNvSpPr/>
            <p:nvPr/>
          </p:nvSpPr>
          <p:spPr>
            <a:xfrm>
              <a:off x="6580964" y="221288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1" name="rc361"/>
            <p:cNvSpPr/>
            <p:nvPr/>
          </p:nvSpPr>
          <p:spPr>
            <a:xfrm>
              <a:off x="6849076" y="2212888"/>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2" name="rc362"/>
            <p:cNvSpPr/>
            <p:nvPr/>
          </p:nvSpPr>
          <p:spPr>
            <a:xfrm>
              <a:off x="7117189" y="2212888"/>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3" name="rc363"/>
            <p:cNvSpPr/>
            <p:nvPr/>
          </p:nvSpPr>
          <p:spPr>
            <a:xfrm>
              <a:off x="7385301" y="221288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4" name="rc364"/>
            <p:cNvSpPr/>
            <p:nvPr/>
          </p:nvSpPr>
          <p:spPr>
            <a:xfrm>
              <a:off x="7653414" y="221288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5" name="rc365"/>
            <p:cNvSpPr/>
            <p:nvPr/>
          </p:nvSpPr>
          <p:spPr>
            <a:xfrm>
              <a:off x="7921526" y="2212888"/>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6" name="rc366"/>
            <p:cNvSpPr/>
            <p:nvPr/>
          </p:nvSpPr>
          <p:spPr>
            <a:xfrm>
              <a:off x="8189639"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7" name="rc367"/>
            <p:cNvSpPr/>
            <p:nvPr/>
          </p:nvSpPr>
          <p:spPr>
            <a:xfrm>
              <a:off x="8457752" y="2212888"/>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8" name="rc368"/>
            <p:cNvSpPr/>
            <p:nvPr/>
          </p:nvSpPr>
          <p:spPr>
            <a:xfrm>
              <a:off x="1754937" y="509351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023050" y="509351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0" name="rc370"/>
            <p:cNvSpPr/>
            <p:nvPr/>
          </p:nvSpPr>
          <p:spPr>
            <a:xfrm>
              <a:off x="2291162" y="509351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1" name="rc371"/>
            <p:cNvSpPr/>
            <p:nvPr/>
          </p:nvSpPr>
          <p:spPr>
            <a:xfrm>
              <a:off x="2559275" y="509351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2" name="rc372"/>
            <p:cNvSpPr/>
            <p:nvPr/>
          </p:nvSpPr>
          <p:spPr>
            <a:xfrm>
              <a:off x="2827388" y="509351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3" name="rc373"/>
            <p:cNvSpPr/>
            <p:nvPr/>
          </p:nvSpPr>
          <p:spPr>
            <a:xfrm>
              <a:off x="3095500" y="5093512"/>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4" name="rc374"/>
            <p:cNvSpPr/>
            <p:nvPr/>
          </p:nvSpPr>
          <p:spPr>
            <a:xfrm>
              <a:off x="3363613" y="509351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5" name="rc375"/>
            <p:cNvSpPr/>
            <p:nvPr/>
          </p:nvSpPr>
          <p:spPr>
            <a:xfrm>
              <a:off x="3631725" y="509351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6" name="rc376"/>
            <p:cNvSpPr/>
            <p:nvPr/>
          </p:nvSpPr>
          <p:spPr>
            <a:xfrm>
              <a:off x="3899838" y="509351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7" name="rc377"/>
            <p:cNvSpPr/>
            <p:nvPr/>
          </p:nvSpPr>
          <p:spPr>
            <a:xfrm>
              <a:off x="4167950" y="509351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8" name="rc378"/>
            <p:cNvSpPr/>
            <p:nvPr/>
          </p:nvSpPr>
          <p:spPr>
            <a:xfrm>
              <a:off x="4436063" y="509351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9" name="rc379"/>
            <p:cNvSpPr/>
            <p:nvPr/>
          </p:nvSpPr>
          <p:spPr>
            <a:xfrm>
              <a:off x="4704176" y="509351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0" name="rc380"/>
            <p:cNvSpPr/>
            <p:nvPr/>
          </p:nvSpPr>
          <p:spPr>
            <a:xfrm>
              <a:off x="4972288" y="509351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1" name="rc381"/>
            <p:cNvSpPr/>
            <p:nvPr/>
          </p:nvSpPr>
          <p:spPr>
            <a:xfrm>
              <a:off x="5240401" y="5093512"/>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2" name="rc382"/>
            <p:cNvSpPr/>
            <p:nvPr/>
          </p:nvSpPr>
          <p:spPr>
            <a:xfrm>
              <a:off x="5508513" y="5093512"/>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3" name="rc383"/>
            <p:cNvSpPr/>
            <p:nvPr/>
          </p:nvSpPr>
          <p:spPr>
            <a:xfrm>
              <a:off x="5776626" y="5093512"/>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4" name="rc384"/>
            <p:cNvSpPr/>
            <p:nvPr/>
          </p:nvSpPr>
          <p:spPr>
            <a:xfrm>
              <a:off x="6044738" y="5093512"/>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5" name="rc385"/>
            <p:cNvSpPr/>
            <p:nvPr/>
          </p:nvSpPr>
          <p:spPr>
            <a:xfrm>
              <a:off x="6312851" y="5093512"/>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86" name="rc386"/>
            <p:cNvSpPr/>
            <p:nvPr/>
          </p:nvSpPr>
          <p:spPr>
            <a:xfrm>
              <a:off x="6580964" y="5093512"/>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7" name="rc387"/>
            <p:cNvSpPr/>
            <p:nvPr/>
          </p:nvSpPr>
          <p:spPr>
            <a:xfrm>
              <a:off x="6849076" y="5093512"/>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8" name="rc388"/>
            <p:cNvSpPr/>
            <p:nvPr/>
          </p:nvSpPr>
          <p:spPr>
            <a:xfrm>
              <a:off x="7117189" y="5093512"/>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89" name="rc389"/>
            <p:cNvSpPr/>
            <p:nvPr/>
          </p:nvSpPr>
          <p:spPr>
            <a:xfrm>
              <a:off x="7385301" y="5093512"/>
              <a:ext cx="268112" cy="1252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90" name="rc390"/>
            <p:cNvSpPr/>
            <p:nvPr/>
          </p:nvSpPr>
          <p:spPr>
            <a:xfrm>
              <a:off x="7653414" y="5093512"/>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91" name="rc391"/>
            <p:cNvSpPr/>
            <p:nvPr/>
          </p:nvSpPr>
          <p:spPr>
            <a:xfrm>
              <a:off x="7921526" y="5093512"/>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92" name="rc392"/>
            <p:cNvSpPr/>
            <p:nvPr/>
          </p:nvSpPr>
          <p:spPr>
            <a:xfrm>
              <a:off x="8189639" y="5093512"/>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3" name="rc393"/>
            <p:cNvSpPr/>
            <p:nvPr/>
          </p:nvSpPr>
          <p:spPr>
            <a:xfrm>
              <a:off x="8457752" y="5093512"/>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94" name="rc394"/>
            <p:cNvSpPr/>
            <p:nvPr/>
          </p:nvSpPr>
          <p:spPr>
            <a:xfrm>
              <a:off x="1754937"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5" name="rc395"/>
            <p:cNvSpPr/>
            <p:nvPr/>
          </p:nvSpPr>
          <p:spPr>
            <a:xfrm>
              <a:off x="2023050" y="1711910"/>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6" name="rc396"/>
            <p:cNvSpPr/>
            <p:nvPr/>
          </p:nvSpPr>
          <p:spPr>
            <a:xfrm>
              <a:off x="2291162" y="171191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7" name="rc397"/>
            <p:cNvSpPr/>
            <p:nvPr/>
          </p:nvSpPr>
          <p:spPr>
            <a:xfrm>
              <a:off x="2559275" y="171191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8" name="rc398"/>
            <p:cNvSpPr/>
            <p:nvPr/>
          </p:nvSpPr>
          <p:spPr>
            <a:xfrm>
              <a:off x="2827388" y="171191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9" name="rc399"/>
            <p:cNvSpPr/>
            <p:nvPr/>
          </p:nvSpPr>
          <p:spPr>
            <a:xfrm>
              <a:off x="3095500"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3363613" y="171191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1" name="rc401"/>
            <p:cNvSpPr/>
            <p:nvPr/>
          </p:nvSpPr>
          <p:spPr>
            <a:xfrm>
              <a:off x="3631725"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2" name="rc402"/>
            <p:cNvSpPr/>
            <p:nvPr/>
          </p:nvSpPr>
          <p:spPr>
            <a:xfrm>
              <a:off x="3899838" y="1711910"/>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3" name="rc403"/>
            <p:cNvSpPr/>
            <p:nvPr/>
          </p:nvSpPr>
          <p:spPr>
            <a:xfrm>
              <a:off x="4167950" y="1711910"/>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4" name="rc404"/>
            <p:cNvSpPr/>
            <p:nvPr/>
          </p:nvSpPr>
          <p:spPr>
            <a:xfrm>
              <a:off x="4436063" y="171191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5" name="rc405"/>
            <p:cNvSpPr/>
            <p:nvPr/>
          </p:nvSpPr>
          <p:spPr>
            <a:xfrm>
              <a:off x="4704176" y="171191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6" name="rc406"/>
            <p:cNvSpPr/>
            <p:nvPr/>
          </p:nvSpPr>
          <p:spPr>
            <a:xfrm>
              <a:off x="4972288" y="171191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7" name="rc407"/>
            <p:cNvSpPr/>
            <p:nvPr/>
          </p:nvSpPr>
          <p:spPr>
            <a:xfrm>
              <a:off x="5240401" y="171191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8" name="rc408"/>
            <p:cNvSpPr/>
            <p:nvPr/>
          </p:nvSpPr>
          <p:spPr>
            <a:xfrm>
              <a:off x="5508513" y="171191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9" name="rc409"/>
            <p:cNvSpPr/>
            <p:nvPr/>
          </p:nvSpPr>
          <p:spPr>
            <a:xfrm>
              <a:off x="5776626"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44738" y="171191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1" name="rc411"/>
            <p:cNvSpPr/>
            <p:nvPr/>
          </p:nvSpPr>
          <p:spPr>
            <a:xfrm>
              <a:off x="6312851" y="171191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12" name="rc412"/>
            <p:cNvSpPr/>
            <p:nvPr/>
          </p:nvSpPr>
          <p:spPr>
            <a:xfrm>
              <a:off x="6580964" y="1711910"/>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13" name="rc413"/>
            <p:cNvSpPr/>
            <p:nvPr/>
          </p:nvSpPr>
          <p:spPr>
            <a:xfrm>
              <a:off x="6849076" y="171191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4" name="rc414"/>
            <p:cNvSpPr/>
            <p:nvPr/>
          </p:nvSpPr>
          <p:spPr>
            <a:xfrm>
              <a:off x="7117189" y="1711910"/>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15" name="rc415"/>
            <p:cNvSpPr/>
            <p:nvPr/>
          </p:nvSpPr>
          <p:spPr>
            <a:xfrm>
              <a:off x="7385301" y="171191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6" name="rc416"/>
            <p:cNvSpPr/>
            <p:nvPr/>
          </p:nvSpPr>
          <p:spPr>
            <a:xfrm>
              <a:off x="7653414" y="1711910"/>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17" name="rc417"/>
            <p:cNvSpPr/>
            <p:nvPr/>
          </p:nvSpPr>
          <p:spPr>
            <a:xfrm>
              <a:off x="7921526" y="171191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8" name="rc418"/>
            <p:cNvSpPr/>
            <p:nvPr/>
          </p:nvSpPr>
          <p:spPr>
            <a:xfrm>
              <a:off x="8189639" y="171191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9" name="rc419"/>
            <p:cNvSpPr/>
            <p:nvPr/>
          </p:nvSpPr>
          <p:spPr>
            <a:xfrm>
              <a:off x="8457752" y="171191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0" name="rc420"/>
            <p:cNvSpPr/>
            <p:nvPr/>
          </p:nvSpPr>
          <p:spPr>
            <a:xfrm>
              <a:off x="1754937" y="4717779"/>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1" name="rc421"/>
            <p:cNvSpPr/>
            <p:nvPr/>
          </p:nvSpPr>
          <p:spPr>
            <a:xfrm>
              <a:off x="2023050" y="471777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2" name="rc422"/>
            <p:cNvSpPr/>
            <p:nvPr/>
          </p:nvSpPr>
          <p:spPr>
            <a:xfrm>
              <a:off x="2291162" y="471777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3" name="rc423"/>
            <p:cNvSpPr/>
            <p:nvPr/>
          </p:nvSpPr>
          <p:spPr>
            <a:xfrm>
              <a:off x="2559275" y="471777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4" name="rc424"/>
            <p:cNvSpPr/>
            <p:nvPr/>
          </p:nvSpPr>
          <p:spPr>
            <a:xfrm>
              <a:off x="2827388" y="4717779"/>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25" name="rc425"/>
            <p:cNvSpPr/>
            <p:nvPr/>
          </p:nvSpPr>
          <p:spPr>
            <a:xfrm>
              <a:off x="3095500" y="471777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6" name="rc426"/>
            <p:cNvSpPr/>
            <p:nvPr/>
          </p:nvSpPr>
          <p:spPr>
            <a:xfrm>
              <a:off x="3363613" y="471777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7" name="rc427"/>
            <p:cNvSpPr/>
            <p:nvPr/>
          </p:nvSpPr>
          <p:spPr>
            <a:xfrm>
              <a:off x="3631725" y="471777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8" name="rc428"/>
            <p:cNvSpPr/>
            <p:nvPr/>
          </p:nvSpPr>
          <p:spPr>
            <a:xfrm>
              <a:off x="3899838" y="471777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9" name="rc429"/>
            <p:cNvSpPr/>
            <p:nvPr/>
          </p:nvSpPr>
          <p:spPr>
            <a:xfrm>
              <a:off x="4167950" y="471777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0" name="rc430"/>
            <p:cNvSpPr/>
            <p:nvPr/>
          </p:nvSpPr>
          <p:spPr>
            <a:xfrm>
              <a:off x="4436063" y="471777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1" name="rc431"/>
            <p:cNvSpPr/>
            <p:nvPr/>
          </p:nvSpPr>
          <p:spPr>
            <a:xfrm>
              <a:off x="4704176" y="471777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2" name="rc432"/>
            <p:cNvSpPr/>
            <p:nvPr/>
          </p:nvSpPr>
          <p:spPr>
            <a:xfrm>
              <a:off x="4972288" y="471777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3" name="rc433"/>
            <p:cNvSpPr/>
            <p:nvPr/>
          </p:nvSpPr>
          <p:spPr>
            <a:xfrm>
              <a:off x="5240401" y="471777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4" name="rc434"/>
            <p:cNvSpPr/>
            <p:nvPr/>
          </p:nvSpPr>
          <p:spPr>
            <a:xfrm>
              <a:off x="5508513" y="471777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5" name="rc435"/>
            <p:cNvSpPr/>
            <p:nvPr/>
          </p:nvSpPr>
          <p:spPr>
            <a:xfrm>
              <a:off x="5776626" y="471777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6" name="rc436"/>
            <p:cNvSpPr/>
            <p:nvPr/>
          </p:nvSpPr>
          <p:spPr>
            <a:xfrm>
              <a:off x="6044738" y="471777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7" name="rc437"/>
            <p:cNvSpPr/>
            <p:nvPr/>
          </p:nvSpPr>
          <p:spPr>
            <a:xfrm>
              <a:off x="6312851" y="4717779"/>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8" name="rc438"/>
            <p:cNvSpPr/>
            <p:nvPr/>
          </p:nvSpPr>
          <p:spPr>
            <a:xfrm>
              <a:off x="6580964" y="4717779"/>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39" name="rc439"/>
            <p:cNvSpPr/>
            <p:nvPr/>
          </p:nvSpPr>
          <p:spPr>
            <a:xfrm>
              <a:off x="6849076" y="471777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0" name="rc440"/>
            <p:cNvSpPr/>
            <p:nvPr/>
          </p:nvSpPr>
          <p:spPr>
            <a:xfrm>
              <a:off x="7117189" y="4717779"/>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41" name="rc441"/>
            <p:cNvSpPr/>
            <p:nvPr/>
          </p:nvSpPr>
          <p:spPr>
            <a:xfrm>
              <a:off x="7385301" y="4717779"/>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42" name="rc442"/>
            <p:cNvSpPr/>
            <p:nvPr/>
          </p:nvSpPr>
          <p:spPr>
            <a:xfrm>
              <a:off x="7653414" y="4717779"/>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43" name="rc443"/>
            <p:cNvSpPr/>
            <p:nvPr/>
          </p:nvSpPr>
          <p:spPr>
            <a:xfrm>
              <a:off x="7921526" y="4717779"/>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44" name="rc444"/>
            <p:cNvSpPr/>
            <p:nvPr/>
          </p:nvSpPr>
          <p:spPr>
            <a:xfrm>
              <a:off x="8189639" y="4717779"/>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45" name="rc445"/>
            <p:cNvSpPr/>
            <p:nvPr/>
          </p:nvSpPr>
          <p:spPr>
            <a:xfrm>
              <a:off x="8457752" y="4717779"/>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46" name="rc446"/>
            <p:cNvSpPr/>
            <p:nvPr/>
          </p:nvSpPr>
          <p:spPr>
            <a:xfrm>
              <a:off x="1754937" y="3465333"/>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7" name="rc447"/>
            <p:cNvSpPr/>
            <p:nvPr/>
          </p:nvSpPr>
          <p:spPr>
            <a:xfrm>
              <a:off x="2023050" y="346533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8" name="rc448"/>
            <p:cNvSpPr/>
            <p:nvPr/>
          </p:nvSpPr>
          <p:spPr>
            <a:xfrm>
              <a:off x="2291162" y="3465333"/>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9" name="rc449"/>
            <p:cNvSpPr/>
            <p:nvPr/>
          </p:nvSpPr>
          <p:spPr>
            <a:xfrm>
              <a:off x="2559275" y="346533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0" name="rc450"/>
            <p:cNvSpPr/>
            <p:nvPr/>
          </p:nvSpPr>
          <p:spPr>
            <a:xfrm>
              <a:off x="2827388" y="346533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1" name="rc451"/>
            <p:cNvSpPr/>
            <p:nvPr/>
          </p:nvSpPr>
          <p:spPr>
            <a:xfrm>
              <a:off x="3095500" y="346533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2" name="rc452"/>
            <p:cNvSpPr/>
            <p:nvPr/>
          </p:nvSpPr>
          <p:spPr>
            <a:xfrm>
              <a:off x="3363613" y="3465333"/>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3" name="rc453"/>
            <p:cNvSpPr/>
            <p:nvPr/>
          </p:nvSpPr>
          <p:spPr>
            <a:xfrm>
              <a:off x="3631725" y="3465333"/>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54" name="rc454"/>
            <p:cNvSpPr/>
            <p:nvPr/>
          </p:nvSpPr>
          <p:spPr>
            <a:xfrm>
              <a:off x="3899838" y="3465333"/>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5" name="rc455"/>
            <p:cNvSpPr/>
            <p:nvPr/>
          </p:nvSpPr>
          <p:spPr>
            <a:xfrm>
              <a:off x="4167950" y="3465333"/>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6" name="rc456"/>
            <p:cNvSpPr/>
            <p:nvPr/>
          </p:nvSpPr>
          <p:spPr>
            <a:xfrm>
              <a:off x="4436063" y="346533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7" name="rc457"/>
            <p:cNvSpPr/>
            <p:nvPr/>
          </p:nvSpPr>
          <p:spPr>
            <a:xfrm>
              <a:off x="4704176" y="3465333"/>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8" name="rc458"/>
            <p:cNvSpPr/>
            <p:nvPr/>
          </p:nvSpPr>
          <p:spPr>
            <a:xfrm>
              <a:off x="4972288" y="3465333"/>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9" name="rc459"/>
            <p:cNvSpPr/>
            <p:nvPr/>
          </p:nvSpPr>
          <p:spPr>
            <a:xfrm>
              <a:off x="5240401" y="346533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0" name="rc460"/>
            <p:cNvSpPr/>
            <p:nvPr/>
          </p:nvSpPr>
          <p:spPr>
            <a:xfrm>
              <a:off x="5508513" y="3465333"/>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61" name="rc461"/>
            <p:cNvSpPr/>
            <p:nvPr/>
          </p:nvSpPr>
          <p:spPr>
            <a:xfrm>
              <a:off x="5776626" y="3465333"/>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62" name="rc462"/>
            <p:cNvSpPr/>
            <p:nvPr/>
          </p:nvSpPr>
          <p:spPr>
            <a:xfrm>
              <a:off x="6044738" y="3465333"/>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3" name="rc463"/>
            <p:cNvSpPr/>
            <p:nvPr/>
          </p:nvSpPr>
          <p:spPr>
            <a:xfrm>
              <a:off x="6312851" y="3465333"/>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4" name="rc464"/>
            <p:cNvSpPr/>
            <p:nvPr/>
          </p:nvSpPr>
          <p:spPr>
            <a:xfrm>
              <a:off x="6580964" y="3465333"/>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5" name="rc465"/>
            <p:cNvSpPr/>
            <p:nvPr/>
          </p:nvSpPr>
          <p:spPr>
            <a:xfrm>
              <a:off x="6849076" y="3465333"/>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6" name="rc466"/>
            <p:cNvSpPr/>
            <p:nvPr/>
          </p:nvSpPr>
          <p:spPr>
            <a:xfrm>
              <a:off x="7117189" y="3465333"/>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7" name="rc467"/>
            <p:cNvSpPr/>
            <p:nvPr/>
          </p:nvSpPr>
          <p:spPr>
            <a:xfrm>
              <a:off x="7385301" y="3465333"/>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8" name="rc468"/>
            <p:cNvSpPr/>
            <p:nvPr/>
          </p:nvSpPr>
          <p:spPr>
            <a:xfrm>
              <a:off x="7653414" y="3465333"/>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69" name="rc469"/>
            <p:cNvSpPr/>
            <p:nvPr/>
          </p:nvSpPr>
          <p:spPr>
            <a:xfrm>
              <a:off x="7921526" y="3465333"/>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70" name="rc470"/>
            <p:cNvSpPr/>
            <p:nvPr/>
          </p:nvSpPr>
          <p:spPr>
            <a:xfrm>
              <a:off x="8189639" y="3465333"/>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1" name="rc471"/>
            <p:cNvSpPr/>
            <p:nvPr/>
          </p:nvSpPr>
          <p:spPr>
            <a:xfrm>
              <a:off x="8457752" y="3465333"/>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2" name="rc472"/>
            <p:cNvSpPr/>
            <p:nvPr/>
          </p:nvSpPr>
          <p:spPr>
            <a:xfrm>
              <a:off x="1754937" y="1336176"/>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73" name="rc473"/>
            <p:cNvSpPr/>
            <p:nvPr/>
          </p:nvSpPr>
          <p:spPr>
            <a:xfrm>
              <a:off x="2023050" y="133617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4" name="rc474"/>
            <p:cNvSpPr/>
            <p:nvPr/>
          </p:nvSpPr>
          <p:spPr>
            <a:xfrm>
              <a:off x="2291162" y="133617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5" name="rc475"/>
            <p:cNvSpPr/>
            <p:nvPr/>
          </p:nvSpPr>
          <p:spPr>
            <a:xfrm>
              <a:off x="2559275" y="1336176"/>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76" name="rc476"/>
            <p:cNvSpPr/>
            <p:nvPr/>
          </p:nvSpPr>
          <p:spPr>
            <a:xfrm>
              <a:off x="2827388" y="1336176"/>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7" name="rc477"/>
            <p:cNvSpPr/>
            <p:nvPr/>
          </p:nvSpPr>
          <p:spPr>
            <a:xfrm>
              <a:off x="3095500" y="133617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8" name="rc478"/>
            <p:cNvSpPr/>
            <p:nvPr/>
          </p:nvSpPr>
          <p:spPr>
            <a:xfrm>
              <a:off x="3363613" y="1336176"/>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9" name="rc479"/>
            <p:cNvSpPr/>
            <p:nvPr/>
          </p:nvSpPr>
          <p:spPr>
            <a:xfrm>
              <a:off x="3631725" y="133617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0" name="rc480"/>
            <p:cNvSpPr/>
            <p:nvPr/>
          </p:nvSpPr>
          <p:spPr>
            <a:xfrm>
              <a:off x="3899838" y="133617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1" name="rc481"/>
            <p:cNvSpPr/>
            <p:nvPr/>
          </p:nvSpPr>
          <p:spPr>
            <a:xfrm>
              <a:off x="4167950" y="133617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2" name="rc482"/>
            <p:cNvSpPr/>
            <p:nvPr/>
          </p:nvSpPr>
          <p:spPr>
            <a:xfrm>
              <a:off x="4436063" y="133617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3" name="rc483"/>
            <p:cNvSpPr/>
            <p:nvPr/>
          </p:nvSpPr>
          <p:spPr>
            <a:xfrm>
              <a:off x="4704176" y="133617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4" name="rc484"/>
            <p:cNvSpPr/>
            <p:nvPr/>
          </p:nvSpPr>
          <p:spPr>
            <a:xfrm>
              <a:off x="4972288"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5" name="rc485"/>
            <p:cNvSpPr/>
            <p:nvPr/>
          </p:nvSpPr>
          <p:spPr>
            <a:xfrm>
              <a:off x="5240401"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08513"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7" name="rc487"/>
            <p:cNvSpPr/>
            <p:nvPr/>
          </p:nvSpPr>
          <p:spPr>
            <a:xfrm>
              <a:off x="5776626"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8" name="rc488"/>
            <p:cNvSpPr/>
            <p:nvPr/>
          </p:nvSpPr>
          <p:spPr>
            <a:xfrm>
              <a:off x="6044738"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9" name="rc489"/>
            <p:cNvSpPr/>
            <p:nvPr/>
          </p:nvSpPr>
          <p:spPr>
            <a:xfrm>
              <a:off x="6312851"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0" name="rc490"/>
            <p:cNvSpPr/>
            <p:nvPr/>
          </p:nvSpPr>
          <p:spPr>
            <a:xfrm>
              <a:off x="6580964" y="133617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1" name="rc491"/>
            <p:cNvSpPr/>
            <p:nvPr/>
          </p:nvSpPr>
          <p:spPr>
            <a:xfrm>
              <a:off x="6849076" y="133617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2" name="rc492"/>
            <p:cNvSpPr/>
            <p:nvPr/>
          </p:nvSpPr>
          <p:spPr>
            <a:xfrm>
              <a:off x="7117189" y="133617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3" name="rc493"/>
            <p:cNvSpPr/>
            <p:nvPr/>
          </p:nvSpPr>
          <p:spPr>
            <a:xfrm>
              <a:off x="7385301" y="133617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4" name="rc494"/>
            <p:cNvSpPr/>
            <p:nvPr/>
          </p:nvSpPr>
          <p:spPr>
            <a:xfrm>
              <a:off x="7653414" y="133617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5" name="rc495"/>
            <p:cNvSpPr/>
            <p:nvPr/>
          </p:nvSpPr>
          <p:spPr>
            <a:xfrm>
              <a:off x="7921526" y="133617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6" name="rc496"/>
            <p:cNvSpPr/>
            <p:nvPr/>
          </p:nvSpPr>
          <p:spPr>
            <a:xfrm>
              <a:off x="8189639"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7" name="rc497"/>
            <p:cNvSpPr/>
            <p:nvPr/>
          </p:nvSpPr>
          <p:spPr>
            <a:xfrm>
              <a:off x="8457752" y="133617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8" name="rc498"/>
            <p:cNvSpPr/>
            <p:nvPr/>
          </p:nvSpPr>
          <p:spPr>
            <a:xfrm>
              <a:off x="1754937" y="5469246"/>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9" name="rc499"/>
            <p:cNvSpPr/>
            <p:nvPr/>
          </p:nvSpPr>
          <p:spPr>
            <a:xfrm>
              <a:off x="2023050" y="5469246"/>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00" name="rc500"/>
            <p:cNvSpPr/>
            <p:nvPr/>
          </p:nvSpPr>
          <p:spPr>
            <a:xfrm>
              <a:off x="2291162" y="5469246"/>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01" name="rc501"/>
            <p:cNvSpPr/>
            <p:nvPr/>
          </p:nvSpPr>
          <p:spPr>
            <a:xfrm>
              <a:off x="2559275" y="5469246"/>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02" name="rc502"/>
            <p:cNvSpPr/>
            <p:nvPr/>
          </p:nvSpPr>
          <p:spPr>
            <a:xfrm>
              <a:off x="2827388" y="5469246"/>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03" name="rc503"/>
            <p:cNvSpPr/>
            <p:nvPr/>
          </p:nvSpPr>
          <p:spPr>
            <a:xfrm>
              <a:off x="3095500" y="5469246"/>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04" name="rc504"/>
            <p:cNvSpPr/>
            <p:nvPr/>
          </p:nvSpPr>
          <p:spPr>
            <a:xfrm>
              <a:off x="3363613" y="5469246"/>
              <a:ext cx="268112" cy="125244"/>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05" name="rc505"/>
            <p:cNvSpPr/>
            <p:nvPr/>
          </p:nvSpPr>
          <p:spPr>
            <a:xfrm>
              <a:off x="3631725" y="5469246"/>
              <a:ext cx="268112" cy="125244"/>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06" name="rc506"/>
            <p:cNvSpPr/>
            <p:nvPr/>
          </p:nvSpPr>
          <p:spPr>
            <a:xfrm>
              <a:off x="3899838" y="5469246"/>
              <a:ext cx="268112" cy="125244"/>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07" name="rc507"/>
            <p:cNvSpPr/>
            <p:nvPr/>
          </p:nvSpPr>
          <p:spPr>
            <a:xfrm>
              <a:off x="4167950" y="5469246"/>
              <a:ext cx="268112" cy="1252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08" name="rc508"/>
            <p:cNvSpPr/>
            <p:nvPr/>
          </p:nvSpPr>
          <p:spPr>
            <a:xfrm>
              <a:off x="4436063" y="5469246"/>
              <a:ext cx="268112" cy="125244"/>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09" name="rc509"/>
            <p:cNvSpPr/>
            <p:nvPr/>
          </p:nvSpPr>
          <p:spPr>
            <a:xfrm>
              <a:off x="4704176" y="5469246"/>
              <a:ext cx="268112" cy="1252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10" name="rc510"/>
            <p:cNvSpPr/>
            <p:nvPr/>
          </p:nvSpPr>
          <p:spPr>
            <a:xfrm>
              <a:off x="4972288" y="5469246"/>
              <a:ext cx="268112" cy="12524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11" name="rc511"/>
            <p:cNvSpPr/>
            <p:nvPr/>
          </p:nvSpPr>
          <p:spPr>
            <a:xfrm>
              <a:off x="5240401" y="5469246"/>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12" name="rc512"/>
            <p:cNvSpPr/>
            <p:nvPr/>
          </p:nvSpPr>
          <p:spPr>
            <a:xfrm>
              <a:off x="5508513" y="5469246"/>
              <a:ext cx="268112" cy="1252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13" name="rc513"/>
            <p:cNvSpPr/>
            <p:nvPr/>
          </p:nvSpPr>
          <p:spPr>
            <a:xfrm>
              <a:off x="5776626" y="5469246"/>
              <a:ext cx="268112" cy="1252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14" name="rc514"/>
            <p:cNvSpPr/>
            <p:nvPr/>
          </p:nvSpPr>
          <p:spPr>
            <a:xfrm>
              <a:off x="6044738" y="5469246"/>
              <a:ext cx="268112" cy="1252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15" name="rc515"/>
            <p:cNvSpPr/>
            <p:nvPr/>
          </p:nvSpPr>
          <p:spPr>
            <a:xfrm>
              <a:off x="6312851" y="5469246"/>
              <a:ext cx="268112" cy="125244"/>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16" name="rc516"/>
            <p:cNvSpPr/>
            <p:nvPr/>
          </p:nvSpPr>
          <p:spPr>
            <a:xfrm>
              <a:off x="6580964" y="5469246"/>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17" name="rc517"/>
            <p:cNvSpPr/>
            <p:nvPr/>
          </p:nvSpPr>
          <p:spPr>
            <a:xfrm>
              <a:off x="6849076" y="5469246"/>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18" name="rc518"/>
            <p:cNvSpPr/>
            <p:nvPr/>
          </p:nvSpPr>
          <p:spPr>
            <a:xfrm>
              <a:off x="7117189" y="5469246"/>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19" name="rc519"/>
            <p:cNvSpPr/>
            <p:nvPr/>
          </p:nvSpPr>
          <p:spPr>
            <a:xfrm>
              <a:off x="7385301" y="5469246"/>
              <a:ext cx="268112" cy="125244"/>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20" name="rc520"/>
            <p:cNvSpPr/>
            <p:nvPr/>
          </p:nvSpPr>
          <p:spPr>
            <a:xfrm>
              <a:off x="7653414" y="5469246"/>
              <a:ext cx="268112" cy="12524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21" name="rc521"/>
            <p:cNvSpPr/>
            <p:nvPr/>
          </p:nvSpPr>
          <p:spPr>
            <a:xfrm>
              <a:off x="7921526" y="5469246"/>
              <a:ext cx="268112" cy="125244"/>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22" name="rc522"/>
            <p:cNvSpPr/>
            <p:nvPr/>
          </p:nvSpPr>
          <p:spPr>
            <a:xfrm>
              <a:off x="8189639" y="5469246"/>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23" name="rc523"/>
            <p:cNvSpPr/>
            <p:nvPr/>
          </p:nvSpPr>
          <p:spPr>
            <a:xfrm>
              <a:off x="8457752" y="5469246"/>
              <a:ext cx="268112" cy="125244"/>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24" name="rc524"/>
            <p:cNvSpPr/>
            <p:nvPr/>
          </p:nvSpPr>
          <p:spPr>
            <a:xfrm>
              <a:off x="1754937" y="42168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5" name="rc525"/>
            <p:cNvSpPr/>
            <p:nvPr/>
          </p:nvSpPr>
          <p:spPr>
            <a:xfrm>
              <a:off x="2023050" y="4216800"/>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6" name="rc526"/>
            <p:cNvSpPr/>
            <p:nvPr/>
          </p:nvSpPr>
          <p:spPr>
            <a:xfrm>
              <a:off x="2291162" y="421680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7" name="rc527"/>
            <p:cNvSpPr/>
            <p:nvPr/>
          </p:nvSpPr>
          <p:spPr>
            <a:xfrm>
              <a:off x="2559275" y="4216800"/>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8" name="rc528"/>
            <p:cNvSpPr/>
            <p:nvPr/>
          </p:nvSpPr>
          <p:spPr>
            <a:xfrm>
              <a:off x="2827388" y="421680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29" name="rc529"/>
            <p:cNvSpPr/>
            <p:nvPr/>
          </p:nvSpPr>
          <p:spPr>
            <a:xfrm>
              <a:off x="3095500" y="421680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0" name="rc530"/>
            <p:cNvSpPr/>
            <p:nvPr/>
          </p:nvSpPr>
          <p:spPr>
            <a:xfrm>
              <a:off x="3363613" y="4216800"/>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1" name="rc531"/>
            <p:cNvSpPr/>
            <p:nvPr/>
          </p:nvSpPr>
          <p:spPr>
            <a:xfrm>
              <a:off x="3631725" y="4216800"/>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2" name="rc532"/>
            <p:cNvSpPr/>
            <p:nvPr/>
          </p:nvSpPr>
          <p:spPr>
            <a:xfrm>
              <a:off x="3899838" y="421680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3" name="rc533"/>
            <p:cNvSpPr/>
            <p:nvPr/>
          </p:nvSpPr>
          <p:spPr>
            <a:xfrm>
              <a:off x="4167950" y="42168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4" name="rc534"/>
            <p:cNvSpPr/>
            <p:nvPr/>
          </p:nvSpPr>
          <p:spPr>
            <a:xfrm>
              <a:off x="4436063" y="42168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5" name="rc535"/>
            <p:cNvSpPr/>
            <p:nvPr/>
          </p:nvSpPr>
          <p:spPr>
            <a:xfrm>
              <a:off x="4704176" y="421680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6" name="rc536"/>
            <p:cNvSpPr/>
            <p:nvPr/>
          </p:nvSpPr>
          <p:spPr>
            <a:xfrm>
              <a:off x="4972288" y="421680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7" name="rc537"/>
            <p:cNvSpPr/>
            <p:nvPr/>
          </p:nvSpPr>
          <p:spPr>
            <a:xfrm>
              <a:off x="5240401" y="421680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8" name="rc538"/>
            <p:cNvSpPr/>
            <p:nvPr/>
          </p:nvSpPr>
          <p:spPr>
            <a:xfrm>
              <a:off x="5508513" y="4216800"/>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9" name="rc539"/>
            <p:cNvSpPr/>
            <p:nvPr/>
          </p:nvSpPr>
          <p:spPr>
            <a:xfrm>
              <a:off x="5776626" y="42168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0" name="rc540"/>
            <p:cNvSpPr/>
            <p:nvPr/>
          </p:nvSpPr>
          <p:spPr>
            <a:xfrm>
              <a:off x="6044738" y="42168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1" name="rc541"/>
            <p:cNvSpPr/>
            <p:nvPr/>
          </p:nvSpPr>
          <p:spPr>
            <a:xfrm>
              <a:off x="6312851" y="421680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2" name="rc542"/>
            <p:cNvSpPr/>
            <p:nvPr/>
          </p:nvSpPr>
          <p:spPr>
            <a:xfrm>
              <a:off x="6580964" y="4216800"/>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3" name="rc543"/>
            <p:cNvSpPr/>
            <p:nvPr/>
          </p:nvSpPr>
          <p:spPr>
            <a:xfrm>
              <a:off x="6849076" y="42168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4" name="rc544"/>
            <p:cNvSpPr/>
            <p:nvPr/>
          </p:nvSpPr>
          <p:spPr>
            <a:xfrm>
              <a:off x="7117189" y="4216800"/>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5" name="rc545"/>
            <p:cNvSpPr/>
            <p:nvPr/>
          </p:nvSpPr>
          <p:spPr>
            <a:xfrm>
              <a:off x="7385301" y="421680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6" name="rc546"/>
            <p:cNvSpPr/>
            <p:nvPr/>
          </p:nvSpPr>
          <p:spPr>
            <a:xfrm>
              <a:off x="7653414" y="421680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7" name="rc547"/>
            <p:cNvSpPr/>
            <p:nvPr/>
          </p:nvSpPr>
          <p:spPr>
            <a:xfrm>
              <a:off x="7921526" y="4216800"/>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8" name="rc548"/>
            <p:cNvSpPr/>
            <p:nvPr/>
          </p:nvSpPr>
          <p:spPr>
            <a:xfrm>
              <a:off x="8189639" y="4216800"/>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9" name="rc549"/>
            <p:cNvSpPr/>
            <p:nvPr/>
          </p:nvSpPr>
          <p:spPr>
            <a:xfrm>
              <a:off x="8457752" y="4216800"/>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50" name="rc550"/>
            <p:cNvSpPr/>
            <p:nvPr/>
          </p:nvSpPr>
          <p:spPr>
            <a:xfrm>
              <a:off x="1754937" y="246337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1" name="rc551"/>
            <p:cNvSpPr/>
            <p:nvPr/>
          </p:nvSpPr>
          <p:spPr>
            <a:xfrm>
              <a:off x="2023050" y="2463377"/>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52" name="rc552"/>
            <p:cNvSpPr/>
            <p:nvPr/>
          </p:nvSpPr>
          <p:spPr>
            <a:xfrm>
              <a:off x="2291162" y="2463377"/>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3" name="rc553"/>
            <p:cNvSpPr/>
            <p:nvPr/>
          </p:nvSpPr>
          <p:spPr>
            <a:xfrm>
              <a:off x="2559275" y="2463377"/>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54" name="rc554"/>
            <p:cNvSpPr/>
            <p:nvPr/>
          </p:nvSpPr>
          <p:spPr>
            <a:xfrm>
              <a:off x="2827388" y="2463377"/>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5" name="rc555"/>
            <p:cNvSpPr/>
            <p:nvPr/>
          </p:nvSpPr>
          <p:spPr>
            <a:xfrm>
              <a:off x="3095500" y="2463377"/>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56" name="rc556"/>
            <p:cNvSpPr/>
            <p:nvPr/>
          </p:nvSpPr>
          <p:spPr>
            <a:xfrm>
              <a:off x="3363613" y="2463377"/>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57" name="rc557"/>
            <p:cNvSpPr/>
            <p:nvPr/>
          </p:nvSpPr>
          <p:spPr>
            <a:xfrm>
              <a:off x="3631725" y="2463377"/>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58" name="rc558"/>
            <p:cNvSpPr/>
            <p:nvPr/>
          </p:nvSpPr>
          <p:spPr>
            <a:xfrm>
              <a:off x="3899838" y="246337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9" name="rc559"/>
            <p:cNvSpPr/>
            <p:nvPr/>
          </p:nvSpPr>
          <p:spPr>
            <a:xfrm>
              <a:off x="4167950" y="246337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0" name="rc560"/>
            <p:cNvSpPr/>
            <p:nvPr/>
          </p:nvSpPr>
          <p:spPr>
            <a:xfrm>
              <a:off x="4436063" y="2463377"/>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1" name="rc561"/>
            <p:cNvSpPr/>
            <p:nvPr/>
          </p:nvSpPr>
          <p:spPr>
            <a:xfrm>
              <a:off x="4704176" y="246337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2" name="rc562"/>
            <p:cNvSpPr/>
            <p:nvPr/>
          </p:nvSpPr>
          <p:spPr>
            <a:xfrm>
              <a:off x="4972288" y="246337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3" name="rc563"/>
            <p:cNvSpPr/>
            <p:nvPr/>
          </p:nvSpPr>
          <p:spPr>
            <a:xfrm>
              <a:off x="5240401" y="246337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4" name="rc564"/>
            <p:cNvSpPr/>
            <p:nvPr/>
          </p:nvSpPr>
          <p:spPr>
            <a:xfrm>
              <a:off x="5508513" y="246337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5" name="rc565"/>
            <p:cNvSpPr/>
            <p:nvPr/>
          </p:nvSpPr>
          <p:spPr>
            <a:xfrm>
              <a:off x="5776626" y="246337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6" name="rc566"/>
            <p:cNvSpPr/>
            <p:nvPr/>
          </p:nvSpPr>
          <p:spPr>
            <a:xfrm>
              <a:off x="6044738" y="246337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7" name="rc567"/>
            <p:cNvSpPr/>
            <p:nvPr/>
          </p:nvSpPr>
          <p:spPr>
            <a:xfrm>
              <a:off x="6312851" y="2463377"/>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8" name="rc568"/>
            <p:cNvSpPr/>
            <p:nvPr/>
          </p:nvSpPr>
          <p:spPr>
            <a:xfrm>
              <a:off x="6580964" y="2463377"/>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9" name="rc569"/>
            <p:cNvSpPr/>
            <p:nvPr/>
          </p:nvSpPr>
          <p:spPr>
            <a:xfrm>
              <a:off x="6849076" y="246337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0" name="rc570"/>
            <p:cNvSpPr/>
            <p:nvPr/>
          </p:nvSpPr>
          <p:spPr>
            <a:xfrm>
              <a:off x="7117189" y="246337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1" name="rc571"/>
            <p:cNvSpPr/>
            <p:nvPr/>
          </p:nvSpPr>
          <p:spPr>
            <a:xfrm>
              <a:off x="7385301" y="246337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2" name="rc572"/>
            <p:cNvSpPr/>
            <p:nvPr/>
          </p:nvSpPr>
          <p:spPr>
            <a:xfrm>
              <a:off x="7653414" y="246337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3" name="rc573"/>
            <p:cNvSpPr/>
            <p:nvPr/>
          </p:nvSpPr>
          <p:spPr>
            <a:xfrm>
              <a:off x="7921526" y="246337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4" name="rc574"/>
            <p:cNvSpPr/>
            <p:nvPr/>
          </p:nvSpPr>
          <p:spPr>
            <a:xfrm>
              <a:off x="8189639" y="246337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5" name="rc575"/>
            <p:cNvSpPr/>
            <p:nvPr/>
          </p:nvSpPr>
          <p:spPr>
            <a:xfrm>
              <a:off x="8457752" y="246337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6" name="rc576"/>
            <p:cNvSpPr/>
            <p:nvPr/>
          </p:nvSpPr>
          <p:spPr>
            <a:xfrm>
              <a:off x="1754937" y="409155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7" name="rc577"/>
            <p:cNvSpPr/>
            <p:nvPr/>
          </p:nvSpPr>
          <p:spPr>
            <a:xfrm>
              <a:off x="2023050" y="409155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8" name="rc578"/>
            <p:cNvSpPr/>
            <p:nvPr/>
          </p:nvSpPr>
          <p:spPr>
            <a:xfrm>
              <a:off x="2291162" y="409155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9" name="rc579"/>
            <p:cNvSpPr/>
            <p:nvPr/>
          </p:nvSpPr>
          <p:spPr>
            <a:xfrm>
              <a:off x="2559275" y="409155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0" name="rc580"/>
            <p:cNvSpPr/>
            <p:nvPr/>
          </p:nvSpPr>
          <p:spPr>
            <a:xfrm>
              <a:off x="2827388" y="409155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1" name="rc581"/>
            <p:cNvSpPr/>
            <p:nvPr/>
          </p:nvSpPr>
          <p:spPr>
            <a:xfrm>
              <a:off x="3095500" y="409155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2" name="rc582"/>
            <p:cNvSpPr/>
            <p:nvPr/>
          </p:nvSpPr>
          <p:spPr>
            <a:xfrm>
              <a:off x="3363613" y="409155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3" name="rc583"/>
            <p:cNvSpPr/>
            <p:nvPr/>
          </p:nvSpPr>
          <p:spPr>
            <a:xfrm>
              <a:off x="3631725" y="409155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4" name="rc584"/>
            <p:cNvSpPr/>
            <p:nvPr/>
          </p:nvSpPr>
          <p:spPr>
            <a:xfrm>
              <a:off x="3899838" y="409155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5" name="rc585"/>
            <p:cNvSpPr/>
            <p:nvPr/>
          </p:nvSpPr>
          <p:spPr>
            <a:xfrm>
              <a:off x="4167950" y="409155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6" name="rc586"/>
            <p:cNvSpPr/>
            <p:nvPr/>
          </p:nvSpPr>
          <p:spPr>
            <a:xfrm>
              <a:off x="4436063" y="409155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7" name="rc587"/>
            <p:cNvSpPr/>
            <p:nvPr/>
          </p:nvSpPr>
          <p:spPr>
            <a:xfrm>
              <a:off x="4704176" y="409155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8" name="rc588"/>
            <p:cNvSpPr/>
            <p:nvPr/>
          </p:nvSpPr>
          <p:spPr>
            <a:xfrm>
              <a:off x="4972288" y="409155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240401" y="4091556"/>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90" name="rc590"/>
            <p:cNvSpPr/>
            <p:nvPr/>
          </p:nvSpPr>
          <p:spPr>
            <a:xfrm>
              <a:off x="5508513" y="409155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1" name="rc591"/>
            <p:cNvSpPr/>
            <p:nvPr/>
          </p:nvSpPr>
          <p:spPr>
            <a:xfrm>
              <a:off x="5776626" y="4091556"/>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2" name="rc592"/>
            <p:cNvSpPr/>
            <p:nvPr/>
          </p:nvSpPr>
          <p:spPr>
            <a:xfrm>
              <a:off x="6044738" y="409155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12851" y="4091556"/>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94" name="rc594"/>
            <p:cNvSpPr/>
            <p:nvPr/>
          </p:nvSpPr>
          <p:spPr>
            <a:xfrm>
              <a:off x="6580964" y="4091556"/>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5" name="rc595"/>
            <p:cNvSpPr/>
            <p:nvPr/>
          </p:nvSpPr>
          <p:spPr>
            <a:xfrm>
              <a:off x="6849076" y="4091556"/>
              <a:ext cx="268112" cy="1252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96" name="rc596"/>
            <p:cNvSpPr/>
            <p:nvPr/>
          </p:nvSpPr>
          <p:spPr>
            <a:xfrm>
              <a:off x="7117189" y="409155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97" name="rc597"/>
            <p:cNvSpPr/>
            <p:nvPr/>
          </p:nvSpPr>
          <p:spPr>
            <a:xfrm>
              <a:off x="7385301" y="409155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53414" y="4091556"/>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99" name="rc599"/>
            <p:cNvSpPr/>
            <p:nvPr/>
          </p:nvSpPr>
          <p:spPr>
            <a:xfrm>
              <a:off x="7921526" y="4091556"/>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00" name="rc600"/>
            <p:cNvSpPr/>
            <p:nvPr/>
          </p:nvSpPr>
          <p:spPr>
            <a:xfrm>
              <a:off x="8189639" y="4091556"/>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01" name="rc601"/>
            <p:cNvSpPr/>
            <p:nvPr/>
          </p:nvSpPr>
          <p:spPr>
            <a:xfrm>
              <a:off x="8457752" y="4091556"/>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2" name="rc602"/>
            <p:cNvSpPr/>
            <p:nvPr/>
          </p:nvSpPr>
          <p:spPr>
            <a:xfrm>
              <a:off x="1754937" y="2338132"/>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3" name="rc603"/>
            <p:cNvSpPr/>
            <p:nvPr/>
          </p:nvSpPr>
          <p:spPr>
            <a:xfrm>
              <a:off x="2023050"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4" name="rc604"/>
            <p:cNvSpPr/>
            <p:nvPr/>
          </p:nvSpPr>
          <p:spPr>
            <a:xfrm>
              <a:off x="2291162" y="23381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5" name="rc605"/>
            <p:cNvSpPr/>
            <p:nvPr/>
          </p:nvSpPr>
          <p:spPr>
            <a:xfrm>
              <a:off x="2559275" y="2338132"/>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6" name="rc606"/>
            <p:cNvSpPr/>
            <p:nvPr/>
          </p:nvSpPr>
          <p:spPr>
            <a:xfrm>
              <a:off x="2827388" y="2338132"/>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07" name="rc607"/>
            <p:cNvSpPr/>
            <p:nvPr/>
          </p:nvSpPr>
          <p:spPr>
            <a:xfrm>
              <a:off x="3095500" y="2338132"/>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8" name="rc608"/>
            <p:cNvSpPr/>
            <p:nvPr/>
          </p:nvSpPr>
          <p:spPr>
            <a:xfrm>
              <a:off x="3363613" y="2338132"/>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9" name="rc609"/>
            <p:cNvSpPr/>
            <p:nvPr/>
          </p:nvSpPr>
          <p:spPr>
            <a:xfrm>
              <a:off x="3631725"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0" name="rc610"/>
            <p:cNvSpPr/>
            <p:nvPr/>
          </p:nvSpPr>
          <p:spPr>
            <a:xfrm>
              <a:off x="3899838"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1" name="rc611"/>
            <p:cNvSpPr/>
            <p:nvPr/>
          </p:nvSpPr>
          <p:spPr>
            <a:xfrm>
              <a:off x="4167950"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2" name="rc612"/>
            <p:cNvSpPr/>
            <p:nvPr/>
          </p:nvSpPr>
          <p:spPr>
            <a:xfrm>
              <a:off x="4436063"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3" name="rc613"/>
            <p:cNvSpPr/>
            <p:nvPr/>
          </p:nvSpPr>
          <p:spPr>
            <a:xfrm>
              <a:off x="4704176"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4" name="rc614"/>
            <p:cNvSpPr/>
            <p:nvPr/>
          </p:nvSpPr>
          <p:spPr>
            <a:xfrm>
              <a:off x="4972288"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5" name="rc615"/>
            <p:cNvSpPr/>
            <p:nvPr/>
          </p:nvSpPr>
          <p:spPr>
            <a:xfrm>
              <a:off x="5240401"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6" name="rc616"/>
            <p:cNvSpPr/>
            <p:nvPr/>
          </p:nvSpPr>
          <p:spPr>
            <a:xfrm>
              <a:off x="5508513"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7" name="rc617"/>
            <p:cNvSpPr/>
            <p:nvPr/>
          </p:nvSpPr>
          <p:spPr>
            <a:xfrm>
              <a:off x="5776626"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8" name="rc618"/>
            <p:cNvSpPr/>
            <p:nvPr/>
          </p:nvSpPr>
          <p:spPr>
            <a:xfrm>
              <a:off x="6044738"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9" name="rc619"/>
            <p:cNvSpPr/>
            <p:nvPr/>
          </p:nvSpPr>
          <p:spPr>
            <a:xfrm>
              <a:off x="6312851"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0" name="rc620"/>
            <p:cNvSpPr/>
            <p:nvPr/>
          </p:nvSpPr>
          <p:spPr>
            <a:xfrm>
              <a:off x="6580964"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1" name="rc621"/>
            <p:cNvSpPr/>
            <p:nvPr/>
          </p:nvSpPr>
          <p:spPr>
            <a:xfrm>
              <a:off x="6849076"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17189"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3" name="rc623"/>
            <p:cNvSpPr/>
            <p:nvPr/>
          </p:nvSpPr>
          <p:spPr>
            <a:xfrm>
              <a:off x="7385301"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53414"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21526" y="2338132"/>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6" name="rc626"/>
            <p:cNvSpPr/>
            <p:nvPr/>
          </p:nvSpPr>
          <p:spPr>
            <a:xfrm>
              <a:off x="8189639" y="2338132"/>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7" name="rc627"/>
            <p:cNvSpPr/>
            <p:nvPr/>
          </p:nvSpPr>
          <p:spPr>
            <a:xfrm>
              <a:off x="8457752" y="2338132"/>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8" name="rc628"/>
            <p:cNvSpPr/>
            <p:nvPr/>
          </p:nvSpPr>
          <p:spPr>
            <a:xfrm>
              <a:off x="1754937" y="434204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9" name="rc629"/>
            <p:cNvSpPr/>
            <p:nvPr/>
          </p:nvSpPr>
          <p:spPr>
            <a:xfrm>
              <a:off x="2023050" y="434204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0" name="rc630"/>
            <p:cNvSpPr/>
            <p:nvPr/>
          </p:nvSpPr>
          <p:spPr>
            <a:xfrm>
              <a:off x="2291162" y="434204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1" name="rc631"/>
            <p:cNvSpPr/>
            <p:nvPr/>
          </p:nvSpPr>
          <p:spPr>
            <a:xfrm>
              <a:off x="2559275" y="434204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2" name="rc632"/>
            <p:cNvSpPr/>
            <p:nvPr/>
          </p:nvSpPr>
          <p:spPr>
            <a:xfrm>
              <a:off x="2827388" y="434204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3" name="rc633"/>
            <p:cNvSpPr/>
            <p:nvPr/>
          </p:nvSpPr>
          <p:spPr>
            <a:xfrm>
              <a:off x="3095500" y="4342045"/>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4" name="rc634"/>
            <p:cNvSpPr/>
            <p:nvPr/>
          </p:nvSpPr>
          <p:spPr>
            <a:xfrm>
              <a:off x="3363613" y="434204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5" name="rc635"/>
            <p:cNvSpPr/>
            <p:nvPr/>
          </p:nvSpPr>
          <p:spPr>
            <a:xfrm>
              <a:off x="3631725" y="434204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6" name="rc636"/>
            <p:cNvSpPr/>
            <p:nvPr/>
          </p:nvSpPr>
          <p:spPr>
            <a:xfrm>
              <a:off x="3899838" y="434204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7" name="rc637"/>
            <p:cNvSpPr/>
            <p:nvPr/>
          </p:nvSpPr>
          <p:spPr>
            <a:xfrm>
              <a:off x="4167950" y="434204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8" name="rc638"/>
            <p:cNvSpPr/>
            <p:nvPr/>
          </p:nvSpPr>
          <p:spPr>
            <a:xfrm>
              <a:off x="4436063" y="434204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9" name="rc639"/>
            <p:cNvSpPr/>
            <p:nvPr/>
          </p:nvSpPr>
          <p:spPr>
            <a:xfrm>
              <a:off x="4704176" y="434204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0" name="rc640"/>
            <p:cNvSpPr/>
            <p:nvPr/>
          </p:nvSpPr>
          <p:spPr>
            <a:xfrm>
              <a:off x="4972288"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1" name="rc641"/>
            <p:cNvSpPr/>
            <p:nvPr/>
          </p:nvSpPr>
          <p:spPr>
            <a:xfrm>
              <a:off x="5240401" y="434204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2" name="rc642"/>
            <p:cNvSpPr/>
            <p:nvPr/>
          </p:nvSpPr>
          <p:spPr>
            <a:xfrm>
              <a:off x="5508513" y="4342045"/>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3" name="rc643"/>
            <p:cNvSpPr/>
            <p:nvPr/>
          </p:nvSpPr>
          <p:spPr>
            <a:xfrm>
              <a:off x="5776626" y="434204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4" name="rc644"/>
            <p:cNvSpPr/>
            <p:nvPr/>
          </p:nvSpPr>
          <p:spPr>
            <a:xfrm>
              <a:off x="6044738" y="4342045"/>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5" name="rc645"/>
            <p:cNvSpPr/>
            <p:nvPr/>
          </p:nvSpPr>
          <p:spPr>
            <a:xfrm>
              <a:off x="6312851"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6" name="rc646"/>
            <p:cNvSpPr/>
            <p:nvPr/>
          </p:nvSpPr>
          <p:spPr>
            <a:xfrm>
              <a:off x="6580964" y="4342045"/>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7" name="rc647"/>
            <p:cNvSpPr/>
            <p:nvPr/>
          </p:nvSpPr>
          <p:spPr>
            <a:xfrm>
              <a:off x="6849076" y="4342045"/>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8" name="rc648"/>
            <p:cNvSpPr/>
            <p:nvPr/>
          </p:nvSpPr>
          <p:spPr>
            <a:xfrm>
              <a:off x="7117189" y="4342045"/>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9" name="rc649"/>
            <p:cNvSpPr/>
            <p:nvPr/>
          </p:nvSpPr>
          <p:spPr>
            <a:xfrm>
              <a:off x="7385301" y="434204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0" name="rc650"/>
            <p:cNvSpPr/>
            <p:nvPr/>
          </p:nvSpPr>
          <p:spPr>
            <a:xfrm>
              <a:off x="7653414" y="4342045"/>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51" name="rc651"/>
            <p:cNvSpPr/>
            <p:nvPr/>
          </p:nvSpPr>
          <p:spPr>
            <a:xfrm>
              <a:off x="7921526" y="4342045"/>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52" name="rc652"/>
            <p:cNvSpPr/>
            <p:nvPr/>
          </p:nvSpPr>
          <p:spPr>
            <a:xfrm>
              <a:off x="8189639" y="4342045"/>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3" name="rc653"/>
            <p:cNvSpPr/>
            <p:nvPr/>
          </p:nvSpPr>
          <p:spPr>
            <a:xfrm>
              <a:off x="8457752" y="4342045"/>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54" name="rc654"/>
            <p:cNvSpPr/>
            <p:nvPr/>
          </p:nvSpPr>
          <p:spPr>
            <a:xfrm>
              <a:off x="1754937" y="3590578"/>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5" name="rc655"/>
            <p:cNvSpPr/>
            <p:nvPr/>
          </p:nvSpPr>
          <p:spPr>
            <a:xfrm>
              <a:off x="2023050" y="3590578"/>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6" name="rc656"/>
            <p:cNvSpPr/>
            <p:nvPr/>
          </p:nvSpPr>
          <p:spPr>
            <a:xfrm>
              <a:off x="2291162" y="3590578"/>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7" name="rc657"/>
            <p:cNvSpPr/>
            <p:nvPr/>
          </p:nvSpPr>
          <p:spPr>
            <a:xfrm>
              <a:off x="2559275"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8" name="rc658"/>
            <p:cNvSpPr/>
            <p:nvPr/>
          </p:nvSpPr>
          <p:spPr>
            <a:xfrm>
              <a:off x="2827388"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9" name="rc659"/>
            <p:cNvSpPr/>
            <p:nvPr/>
          </p:nvSpPr>
          <p:spPr>
            <a:xfrm>
              <a:off x="3095500"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0" name="rc660"/>
            <p:cNvSpPr/>
            <p:nvPr/>
          </p:nvSpPr>
          <p:spPr>
            <a:xfrm>
              <a:off x="3363613"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1" name="rc661"/>
            <p:cNvSpPr/>
            <p:nvPr/>
          </p:nvSpPr>
          <p:spPr>
            <a:xfrm>
              <a:off x="3631725"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2" name="rc662"/>
            <p:cNvSpPr/>
            <p:nvPr/>
          </p:nvSpPr>
          <p:spPr>
            <a:xfrm>
              <a:off x="3899838"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3" name="rc663"/>
            <p:cNvSpPr/>
            <p:nvPr/>
          </p:nvSpPr>
          <p:spPr>
            <a:xfrm>
              <a:off x="4167950"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4" name="rc664"/>
            <p:cNvSpPr/>
            <p:nvPr/>
          </p:nvSpPr>
          <p:spPr>
            <a:xfrm>
              <a:off x="4436063" y="3590578"/>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5" name="rc665"/>
            <p:cNvSpPr/>
            <p:nvPr/>
          </p:nvSpPr>
          <p:spPr>
            <a:xfrm>
              <a:off x="4704176" y="3590578"/>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6" name="rc666"/>
            <p:cNvSpPr/>
            <p:nvPr/>
          </p:nvSpPr>
          <p:spPr>
            <a:xfrm>
              <a:off x="4972288" y="359057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7" name="rc667"/>
            <p:cNvSpPr/>
            <p:nvPr/>
          </p:nvSpPr>
          <p:spPr>
            <a:xfrm>
              <a:off x="5240401" y="3590578"/>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8" name="rc668"/>
            <p:cNvSpPr/>
            <p:nvPr/>
          </p:nvSpPr>
          <p:spPr>
            <a:xfrm>
              <a:off x="5508513" y="3590578"/>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69" name="rc669"/>
            <p:cNvSpPr/>
            <p:nvPr/>
          </p:nvSpPr>
          <p:spPr>
            <a:xfrm>
              <a:off x="5776626" y="3590578"/>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70" name="rc670"/>
            <p:cNvSpPr/>
            <p:nvPr/>
          </p:nvSpPr>
          <p:spPr>
            <a:xfrm>
              <a:off x="6044738" y="3590578"/>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71" name="rc671"/>
            <p:cNvSpPr/>
            <p:nvPr/>
          </p:nvSpPr>
          <p:spPr>
            <a:xfrm>
              <a:off x="6312851" y="3590578"/>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2" name="rc672"/>
            <p:cNvSpPr/>
            <p:nvPr/>
          </p:nvSpPr>
          <p:spPr>
            <a:xfrm>
              <a:off x="6580964" y="3590578"/>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3" name="rc673"/>
            <p:cNvSpPr/>
            <p:nvPr/>
          </p:nvSpPr>
          <p:spPr>
            <a:xfrm>
              <a:off x="6849076" y="3590578"/>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74" name="rc674"/>
            <p:cNvSpPr/>
            <p:nvPr/>
          </p:nvSpPr>
          <p:spPr>
            <a:xfrm>
              <a:off x="7117189" y="3590578"/>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75" name="rc675"/>
            <p:cNvSpPr/>
            <p:nvPr/>
          </p:nvSpPr>
          <p:spPr>
            <a:xfrm>
              <a:off x="7385301" y="3590578"/>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76" name="rc676"/>
            <p:cNvSpPr/>
            <p:nvPr/>
          </p:nvSpPr>
          <p:spPr>
            <a:xfrm>
              <a:off x="7653414" y="3590578"/>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77" name="rc677"/>
            <p:cNvSpPr/>
            <p:nvPr/>
          </p:nvSpPr>
          <p:spPr>
            <a:xfrm>
              <a:off x="7921526" y="3590578"/>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78" name="rc678"/>
            <p:cNvSpPr/>
            <p:nvPr/>
          </p:nvSpPr>
          <p:spPr>
            <a:xfrm>
              <a:off x="8189639" y="3590578"/>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9" name="rc679"/>
            <p:cNvSpPr/>
            <p:nvPr/>
          </p:nvSpPr>
          <p:spPr>
            <a:xfrm>
              <a:off x="8457752" y="3590578"/>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0" name="rc680"/>
            <p:cNvSpPr/>
            <p:nvPr/>
          </p:nvSpPr>
          <p:spPr>
            <a:xfrm>
              <a:off x="1754937" y="459253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1" name="rc681"/>
            <p:cNvSpPr/>
            <p:nvPr/>
          </p:nvSpPr>
          <p:spPr>
            <a:xfrm>
              <a:off x="2023050" y="459253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2" name="rc682"/>
            <p:cNvSpPr/>
            <p:nvPr/>
          </p:nvSpPr>
          <p:spPr>
            <a:xfrm>
              <a:off x="2291162" y="459253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3" name="rc683"/>
            <p:cNvSpPr/>
            <p:nvPr/>
          </p:nvSpPr>
          <p:spPr>
            <a:xfrm>
              <a:off x="2559275" y="459253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4" name="rc684"/>
            <p:cNvSpPr/>
            <p:nvPr/>
          </p:nvSpPr>
          <p:spPr>
            <a:xfrm>
              <a:off x="2827388" y="4592534"/>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85" name="rc685"/>
            <p:cNvSpPr/>
            <p:nvPr/>
          </p:nvSpPr>
          <p:spPr>
            <a:xfrm>
              <a:off x="3095500" y="4592534"/>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86" name="rc686"/>
            <p:cNvSpPr/>
            <p:nvPr/>
          </p:nvSpPr>
          <p:spPr>
            <a:xfrm>
              <a:off x="3363613" y="459253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7" name="rc687"/>
            <p:cNvSpPr/>
            <p:nvPr/>
          </p:nvSpPr>
          <p:spPr>
            <a:xfrm>
              <a:off x="3631725" y="459253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8" name="rc688"/>
            <p:cNvSpPr/>
            <p:nvPr/>
          </p:nvSpPr>
          <p:spPr>
            <a:xfrm>
              <a:off x="3899838" y="459253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9" name="rc689"/>
            <p:cNvSpPr/>
            <p:nvPr/>
          </p:nvSpPr>
          <p:spPr>
            <a:xfrm>
              <a:off x="4167950" y="4592534"/>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0" name="rc690"/>
            <p:cNvSpPr/>
            <p:nvPr/>
          </p:nvSpPr>
          <p:spPr>
            <a:xfrm>
              <a:off x="4436063" y="459253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1" name="rc691"/>
            <p:cNvSpPr/>
            <p:nvPr/>
          </p:nvSpPr>
          <p:spPr>
            <a:xfrm>
              <a:off x="4704176" y="459253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2" name="rc692"/>
            <p:cNvSpPr/>
            <p:nvPr/>
          </p:nvSpPr>
          <p:spPr>
            <a:xfrm>
              <a:off x="4972288" y="459253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3" name="rc693"/>
            <p:cNvSpPr/>
            <p:nvPr/>
          </p:nvSpPr>
          <p:spPr>
            <a:xfrm>
              <a:off x="5240401" y="4592534"/>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94" name="rc694"/>
            <p:cNvSpPr/>
            <p:nvPr/>
          </p:nvSpPr>
          <p:spPr>
            <a:xfrm>
              <a:off x="5508513" y="4592534"/>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5" name="rc695"/>
            <p:cNvSpPr/>
            <p:nvPr/>
          </p:nvSpPr>
          <p:spPr>
            <a:xfrm>
              <a:off x="5776626" y="4592534"/>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6" name="rc696"/>
            <p:cNvSpPr/>
            <p:nvPr/>
          </p:nvSpPr>
          <p:spPr>
            <a:xfrm>
              <a:off x="6044738" y="4592534"/>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7" name="rc697"/>
            <p:cNvSpPr/>
            <p:nvPr/>
          </p:nvSpPr>
          <p:spPr>
            <a:xfrm>
              <a:off x="6312851" y="4592534"/>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8" name="rc698"/>
            <p:cNvSpPr/>
            <p:nvPr/>
          </p:nvSpPr>
          <p:spPr>
            <a:xfrm>
              <a:off x="6580964" y="4592534"/>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99" name="rc699"/>
            <p:cNvSpPr/>
            <p:nvPr/>
          </p:nvSpPr>
          <p:spPr>
            <a:xfrm>
              <a:off x="6849076" y="4592534"/>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00" name="rc700"/>
            <p:cNvSpPr/>
            <p:nvPr/>
          </p:nvSpPr>
          <p:spPr>
            <a:xfrm>
              <a:off x="7117189" y="4592534"/>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1" name="rc701"/>
            <p:cNvSpPr/>
            <p:nvPr/>
          </p:nvSpPr>
          <p:spPr>
            <a:xfrm>
              <a:off x="7385301" y="4592534"/>
              <a:ext cx="268112" cy="125244"/>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02" name="rc702"/>
            <p:cNvSpPr/>
            <p:nvPr/>
          </p:nvSpPr>
          <p:spPr>
            <a:xfrm>
              <a:off x="7653414" y="4592534"/>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3" name="rc703"/>
            <p:cNvSpPr/>
            <p:nvPr/>
          </p:nvSpPr>
          <p:spPr>
            <a:xfrm>
              <a:off x="7921526" y="4592534"/>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4" name="rc704"/>
            <p:cNvSpPr/>
            <p:nvPr/>
          </p:nvSpPr>
          <p:spPr>
            <a:xfrm>
              <a:off x="8189639" y="4592534"/>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5" name="rc705"/>
            <p:cNvSpPr/>
            <p:nvPr/>
          </p:nvSpPr>
          <p:spPr>
            <a:xfrm>
              <a:off x="8457752" y="4592534"/>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6" name="rc706"/>
            <p:cNvSpPr/>
            <p:nvPr/>
          </p:nvSpPr>
          <p:spPr>
            <a:xfrm>
              <a:off x="1754937"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7" name="rc707"/>
            <p:cNvSpPr/>
            <p:nvPr/>
          </p:nvSpPr>
          <p:spPr>
            <a:xfrm>
              <a:off x="2023050" y="258862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8" name="rc708"/>
            <p:cNvSpPr/>
            <p:nvPr/>
          </p:nvSpPr>
          <p:spPr>
            <a:xfrm>
              <a:off x="2291162"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9" name="rc709"/>
            <p:cNvSpPr/>
            <p:nvPr/>
          </p:nvSpPr>
          <p:spPr>
            <a:xfrm>
              <a:off x="2559275"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0" name="rc710"/>
            <p:cNvSpPr/>
            <p:nvPr/>
          </p:nvSpPr>
          <p:spPr>
            <a:xfrm>
              <a:off x="2827388"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1" name="rc711"/>
            <p:cNvSpPr/>
            <p:nvPr/>
          </p:nvSpPr>
          <p:spPr>
            <a:xfrm>
              <a:off x="3095500"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2" name="rc712"/>
            <p:cNvSpPr/>
            <p:nvPr/>
          </p:nvSpPr>
          <p:spPr>
            <a:xfrm>
              <a:off x="3363613"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3" name="rc713"/>
            <p:cNvSpPr/>
            <p:nvPr/>
          </p:nvSpPr>
          <p:spPr>
            <a:xfrm>
              <a:off x="3631725"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4" name="rc714"/>
            <p:cNvSpPr/>
            <p:nvPr/>
          </p:nvSpPr>
          <p:spPr>
            <a:xfrm>
              <a:off x="3899838"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5" name="rc715"/>
            <p:cNvSpPr/>
            <p:nvPr/>
          </p:nvSpPr>
          <p:spPr>
            <a:xfrm>
              <a:off x="4167950"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6" name="rc716"/>
            <p:cNvSpPr/>
            <p:nvPr/>
          </p:nvSpPr>
          <p:spPr>
            <a:xfrm>
              <a:off x="4436063"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7" name="rc717"/>
            <p:cNvSpPr/>
            <p:nvPr/>
          </p:nvSpPr>
          <p:spPr>
            <a:xfrm>
              <a:off x="4704176"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8" name="rc718"/>
            <p:cNvSpPr/>
            <p:nvPr/>
          </p:nvSpPr>
          <p:spPr>
            <a:xfrm>
              <a:off x="4972288" y="258862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9" name="rc719"/>
            <p:cNvSpPr/>
            <p:nvPr/>
          </p:nvSpPr>
          <p:spPr>
            <a:xfrm>
              <a:off x="5240401" y="25886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0" name="rc720"/>
            <p:cNvSpPr/>
            <p:nvPr/>
          </p:nvSpPr>
          <p:spPr>
            <a:xfrm>
              <a:off x="5508513" y="258862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1" name="rc721"/>
            <p:cNvSpPr/>
            <p:nvPr/>
          </p:nvSpPr>
          <p:spPr>
            <a:xfrm>
              <a:off x="5776626" y="258862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2" name="rc722"/>
            <p:cNvSpPr/>
            <p:nvPr/>
          </p:nvSpPr>
          <p:spPr>
            <a:xfrm>
              <a:off x="6044738" y="25886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3" name="rc723"/>
            <p:cNvSpPr/>
            <p:nvPr/>
          </p:nvSpPr>
          <p:spPr>
            <a:xfrm>
              <a:off x="6312851" y="258862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4" name="rc724"/>
            <p:cNvSpPr/>
            <p:nvPr/>
          </p:nvSpPr>
          <p:spPr>
            <a:xfrm>
              <a:off x="6580964" y="25886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5" name="rc725"/>
            <p:cNvSpPr/>
            <p:nvPr/>
          </p:nvSpPr>
          <p:spPr>
            <a:xfrm>
              <a:off x="6849076" y="25886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6" name="rc726"/>
            <p:cNvSpPr/>
            <p:nvPr/>
          </p:nvSpPr>
          <p:spPr>
            <a:xfrm>
              <a:off x="7117189" y="258862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7" name="rc727"/>
            <p:cNvSpPr/>
            <p:nvPr/>
          </p:nvSpPr>
          <p:spPr>
            <a:xfrm>
              <a:off x="7385301" y="25886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8" name="rc728"/>
            <p:cNvSpPr/>
            <p:nvPr/>
          </p:nvSpPr>
          <p:spPr>
            <a:xfrm>
              <a:off x="7653414" y="258862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9" name="rc729"/>
            <p:cNvSpPr/>
            <p:nvPr/>
          </p:nvSpPr>
          <p:spPr>
            <a:xfrm>
              <a:off x="7921526" y="258862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0" name="rc730"/>
            <p:cNvSpPr/>
            <p:nvPr/>
          </p:nvSpPr>
          <p:spPr>
            <a:xfrm>
              <a:off x="8189639" y="2588621"/>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1" name="rc731"/>
            <p:cNvSpPr/>
            <p:nvPr/>
          </p:nvSpPr>
          <p:spPr>
            <a:xfrm>
              <a:off x="8457752" y="2588621"/>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2" name="rc732"/>
            <p:cNvSpPr/>
            <p:nvPr/>
          </p:nvSpPr>
          <p:spPr>
            <a:xfrm>
              <a:off x="1754937" y="4467289"/>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3" name="rc733"/>
            <p:cNvSpPr/>
            <p:nvPr/>
          </p:nvSpPr>
          <p:spPr>
            <a:xfrm>
              <a:off x="2023050" y="446728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34" name="rc734"/>
            <p:cNvSpPr/>
            <p:nvPr/>
          </p:nvSpPr>
          <p:spPr>
            <a:xfrm>
              <a:off x="2291162" y="4467289"/>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5" name="rc735"/>
            <p:cNvSpPr/>
            <p:nvPr/>
          </p:nvSpPr>
          <p:spPr>
            <a:xfrm>
              <a:off x="2559275" y="4467289"/>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6" name="rc736"/>
            <p:cNvSpPr/>
            <p:nvPr/>
          </p:nvSpPr>
          <p:spPr>
            <a:xfrm>
              <a:off x="2827388" y="44672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7" name="rc737"/>
            <p:cNvSpPr/>
            <p:nvPr/>
          </p:nvSpPr>
          <p:spPr>
            <a:xfrm>
              <a:off x="3095500" y="446728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8" name="rc738"/>
            <p:cNvSpPr/>
            <p:nvPr/>
          </p:nvSpPr>
          <p:spPr>
            <a:xfrm>
              <a:off x="3363613" y="446728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9" name="rc739"/>
            <p:cNvSpPr/>
            <p:nvPr/>
          </p:nvSpPr>
          <p:spPr>
            <a:xfrm>
              <a:off x="3631725" y="4467289"/>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0" name="rc740"/>
            <p:cNvSpPr/>
            <p:nvPr/>
          </p:nvSpPr>
          <p:spPr>
            <a:xfrm>
              <a:off x="3899838"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1" name="rc741"/>
            <p:cNvSpPr/>
            <p:nvPr/>
          </p:nvSpPr>
          <p:spPr>
            <a:xfrm>
              <a:off x="4167950"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2" name="rc742"/>
            <p:cNvSpPr/>
            <p:nvPr/>
          </p:nvSpPr>
          <p:spPr>
            <a:xfrm>
              <a:off x="4436063" y="4467289"/>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3" name="rc743"/>
            <p:cNvSpPr/>
            <p:nvPr/>
          </p:nvSpPr>
          <p:spPr>
            <a:xfrm>
              <a:off x="4704176" y="4467289"/>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44" name="rc744"/>
            <p:cNvSpPr/>
            <p:nvPr/>
          </p:nvSpPr>
          <p:spPr>
            <a:xfrm>
              <a:off x="4972288"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5" name="rc745"/>
            <p:cNvSpPr/>
            <p:nvPr/>
          </p:nvSpPr>
          <p:spPr>
            <a:xfrm>
              <a:off x="5240401"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6" name="rc746"/>
            <p:cNvSpPr/>
            <p:nvPr/>
          </p:nvSpPr>
          <p:spPr>
            <a:xfrm>
              <a:off x="5508513"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7" name="rc747"/>
            <p:cNvSpPr/>
            <p:nvPr/>
          </p:nvSpPr>
          <p:spPr>
            <a:xfrm>
              <a:off x="5776626" y="4467289"/>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8" name="rc748"/>
            <p:cNvSpPr/>
            <p:nvPr/>
          </p:nvSpPr>
          <p:spPr>
            <a:xfrm>
              <a:off x="6044738" y="4467289"/>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12851" y="4467289"/>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50" name="rc750"/>
            <p:cNvSpPr/>
            <p:nvPr/>
          </p:nvSpPr>
          <p:spPr>
            <a:xfrm>
              <a:off x="6580964" y="4467289"/>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51" name="rc751"/>
            <p:cNvSpPr/>
            <p:nvPr/>
          </p:nvSpPr>
          <p:spPr>
            <a:xfrm>
              <a:off x="6849076" y="4467289"/>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2" name="rc752"/>
            <p:cNvSpPr/>
            <p:nvPr/>
          </p:nvSpPr>
          <p:spPr>
            <a:xfrm>
              <a:off x="7117189" y="4467289"/>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53" name="rc753"/>
            <p:cNvSpPr/>
            <p:nvPr/>
          </p:nvSpPr>
          <p:spPr>
            <a:xfrm>
              <a:off x="7385301" y="4467289"/>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54" name="rc754"/>
            <p:cNvSpPr/>
            <p:nvPr/>
          </p:nvSpPr>
          <p:spPr>
            <a:xfrm>
              <a:off x="7653414" y="4467289"/>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55" name="rc755"/>
            <p:cNvSpPr/>
            <p:nvPr/>
          </p:nvSpPr>
          <p:spPr>
            <a:xfrm>
              <a:off x="7921526" y="4467289"/>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56" name="rc756"/>
            <p:cNvSpPr/>
            <p:nvPr/>
          </p:nvSpPr>
          <p:spPr>
            <a:xfrm>
              <a:off x="8189639" y="4467289"/>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57" name="rc757"/>
            <p:cNvSpPr/>
            <p:nvPr/>
          </p:nvSpPr>
          <p:spPr>
            <a:xfrm>
              <a:off x="8457752" y="4467289"/>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58" name="rc758"/>
            <p:cNvSpPr/>
            <p:nvPr/>
          </p:nvSpPr>
          <p:spPr>
            <a:xfrm>
              <a:off x="1754937" y="14614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9" name="rc759"/>
            <p:cNvSpPr/>
            <p:nvPr/>
          </p:nvSpPr>
          <p:spPr>
            <a:xfrm>
              <a:off x="2023050" y="1461421"/>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0" name="rc760"/>
            <p:cNvSpPr/>
            <p:nvPr/>
          </p:nvSpPr>
          <p:spPr>
            <a:xfrm>
              <a:off x="2291162"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1" name="rc761"/>
            <p:cNvSpPr/>
            <p:nvPr/>
          </p:nvSpPr>
          <p:spPr>
            <a:xfrm>
              <a:off x="2559275" y="146142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2" name="rc762"/>
            <p:cNvSpPr/>
            <p:nvPr/>
          </p:nvSpPr>
          <p:spPr>
            <a:xfrm>
              <a:off x="2827388"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3" name="rc763"/>
            <p:cNvSpPr/>
            <p:nvPr/>
          </p:nvSpPr>
          <p:spPr>
            <a:xfrm>
              <a:off x="3095500" y="14614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4" name="rc764"/>
            <p:cNvSpPr/>
            <p:nvPr/>
          </p:nvSpPr>
          <p:spPr>
            <a:xfrm>
              <a:off x="3363613"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5" name="rc765"/>
            <p:cNvSpPr/>
            <p:nvPr/>
          </p:nvSpPr>
          <p:spPr>
            <a:xfrm>
              <a:off x="3631725"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6" name="rc766"/>
            <p:cNvSpPr/>
            <p:nvPr/>
          </p:nvSpPr>
          <p:spPr>
            <a:xfrm>
              <a:off x="3899838"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7" name="rc767"/>
            <p:cNvSpPr/>
            <p:nvPr/>
          </p:nvSpPr>
          <p:spPr>
            <a:xfrm>
              <a:off x="4167950"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8" name="rc768"/>
            <p:cNvSpPr/>
            <p:nvPr/>
          </p:nvSpPr>
          <p:spPr>
            <a:xfrm>
              <a:off x="4436063"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04176" y="1461421"/>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0" name="rc770"/>
            <p:cNvSpPr/>
            <p:nvPr/>
          </p:nvSpPr>
          <p:spPr>
            <a:xfrm>
              <a:off x="4972288" y="1461421"/>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71" name="rc771"/>
            <p:cNvSpPr/>
            <p:nvPr/>
          </p:nvSpPr>
          <p:spPr>
            <a:xfrm>
              <a:off x="5240401"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08513"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3" name="rc773"/>
            <p:cNvSpPr/>
            <p:nvPr/>
          </p:nvSpPr>
          <p:spPr>
            <a:xfrm>
              <a:off x="5776626"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44738"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12851"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6" name="rc776"/>
            <p:cNvSpPr/>
            <p:nvPr/>
          </p:nvSpPr>
          <p:spPr>
            <a:xfrm>
              <a:off x="6580964"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7" name="rc777"/>
            <p:cNvSpPr/>
            <p:nvPr/>
          </p:nvSpPr>
          <p:spPr>
            <a:xfrm>
              <a:off x="6849076"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8" name="rc778"/>
            <p:cNvSpPr/>
            <p:nvPr/>
          </p:nvSpPr>
          <p:spPr>
            <a:xfrm>
              <a:off x="7117189"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9" name="rc779"/>
            <p:cNvSpPr/>
            <p:nvPr/>
          </p:nvSpPr>
          <p:spPr>
            <a:xfrm>
              <a:off x="7385301" y="1461421"/>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0" name="rc780"/>
            <p:cNvSpPr/>
            <p:nvPr/>
          </p:nvSpPr>
          <p:spPr>
            <a:xfrm>
              <a:off x="7653414"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1" name="rc781"/>
            <p:cNvSpPr/>
            <p:nvPr/>
          </p:nvSpPr>
          <p:spPr>
            <a:xfrm>
              <a:off x="7921526" y="1461421"/>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2" name="rc782"/>
            <p:cNvSpPr/>
            <p:nvPr/>
          </p:nvSpPr>
          <p:spPr>
            <a:xfrm>
              <a:off x="8189639"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3" name="rc783"/>
            <p:cNvSpPr/>
            <p:nvPr/>
          </p:nvSpPr>
          <p:spPr>
            <a:xfrm>
              <a:off x="8457752" y="1461421"/>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4" name="rc784"/>
            <p:cNvSpPr/>
            <p:nvPr/>
          </p:nvSpPr>
          <p:spPr>
            <a:xfrm>
              <a:off x="1754937" y="5344001"/>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85" name="rc785"/>
            <p:cNvSpPr/>
            <p:nvPr/>
          </p:nvSpPr>
          <p:spPr>
            <a:xfrm>
              <a:off x="2023050" y="5344001"/>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86" name="rc786"/>
            <p:cNvSpPr/>
            <p:nvPr/>
          </p:nvSpPr>
          <p:spPr>
            <a:xfrm>
              <a:off x="2291162" y="5344001"/>
              <a:ext cx="268112" cy="1252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7" name="rc787"/>
            <p:cNvSpPr/>
            <p:nvPr/>
          </p:nvSpPr>
          <p:spPr>
            <a:xfrm>
              <a:off x="2559275" y="5344001"/>
              <a:ext cx="268112" cy="12524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88" name="rc788"/>
            <p:cNvSpPr/>
            <p:nvPr/>
          </p:nvSpPr>
          <p:spPr>
            <a:xfrm>
              <a:off x="2827388" y="5344001"/>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9" name="rc789"/>
            <p:cNvSpPr/>
            <p:nvPr/>
          </p:nvSpPr>
          <p:spPr>
            <a:xfrm>
              <a:off x="3095500" y="5344001"/>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0" name="rc790"/>
            <p:cNvSpPr/>
            <p:nvPr/>
          </p:nvSpPr>
          <p:spPr>
            <a:xfrm>
              <a:off x="3363613" y="5344001"/>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91" name="rc791"/>
            <p:cNvSpPr/>
            <p:nvPr/>
          </p:nvSpPr>
          <p:spPr>
            <a:xfrm>
              <a:off x="3631725" y="5344001"/>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92" name="rc792"/>
            <p:cNvSpPr/>
            <p:nvPr/>
          </p:nvSpPr>
          <p:spPr>
            <a:xfrm>
              <a:off x="3899838" y="5344001"/>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93" name="rc793"/>
            <p:cNvSpPr/>
            <p:nvPr/>
          </p:nvSpPr>
          <p:spPr>
            <a:xfrm>
              <a:off x="4167950" y="5344001"/>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94" name="rc794"/>
            <p:cNvSpPr/>
            <p:nvPr/>
          </p:nvSpPr>
          <p:spPr>
            <a:xfrm>
              <a:off x="4436063" y="5344001"/>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95" name="rc795"/>
            <p:cNvSpPr/>
            <p:nvPr/>
          </p:nvSpPr>
          <p:spPr>
            <a:xfrm>
              <a:off x="4704176" y="5344001"/>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96" name="rc796"/>
            <p:cNvSpPr/>
            <p:nvPr/>
          </p:nvSpPr>
          <p:spPr>
            <a:xfrm>
              <a:off x="4972288" y="5344001"/>
              <a:ext cx="268112" cy="1252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97" name="rc797"/>
            <p:cNvSpPr/>
            <p:nvPr/>
          </p:nvSpPr>
          <p:spPr>
            <a:xfrm>
              <a:off x="5240401" y="5344001"/>
              <a:ext cx="268112" cy="125244"/>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98" name="rc798"/>
            <p:cNvSpPr/>
            <p:nvPr/>
          </p:nvSpPr>
          <p:spPr>
            <a:xfrm>
              <a:off x="5508513" y="5344001"/>
              <a:ext cx="268112" cy="125244"/>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99" name="rc799"/>
            <p:cNvSpPr/>
            <p:nvPr/>
          </p:nvSpPr>
          <p:spPr>
            <a:xfrm>
              <a:off x="5776626" y="5344001"/>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0" name="rc800"/>
            <p:cNvSpPr/>
            <p:nvPr/>
          </p:nvSpPr>
          <p:spPr>
            <a:xfrm>
              <a:off x="6044738" y="5344001"/>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1" name="rc801"/>
            <p:cNvSpPr/>
            <p:nvPr/>
          </p:nvSpPr>
          <p:spPr>
            <a:xfrm>
              <a:off x="6312851" y="5344001"/>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2" name="rc802"/>
            <p:cNvSpPr/>
            <p:nvPr/>
          </p:nvSpPr>
          <p:spPr>
            <a:xfrm>
              <a:off x="6580964" y="5344001"/>
              <a:ext cx="268112" cy="125244"/>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03" name="rc803"/>
            <p:cNvSpPr/>
            <p:nvPr/>
          </p:nvSpPr>
          <p:spPr>
            <a:xfrm>
              <a:off x="6849076" y="5344001"/>
              <a:ext cx="268112" cy="125244"/>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04" name="rc804"/>
            <p:cNvSpPr/>
            <p:nvPr/>
          </p:nvSpPr>
          <p:spPr>
            <a:xfrm>
              <a:off x="7117189" y="5344001"/>
              <a:ext cx="268112" cy="125244"/>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05" name="rc805"/>
            <p:cNvSpPr/>
            <p:nvPr/>
          </p:nvSpPr>
          <p:spPr>
            <a:xfrm>
              <a:off x="7385301" y="5344001"/>
              <a:ext cx="268112" cy="125244"/>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06" name="rc806"/>
            <p:cNvSpPr/>
            <p:nvPr/>
          </p:nvSpPr>
          <p:spPr>
            <a:xfrm>
              <a:off x="7653414" y="5344001"/>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07" name="rc807"/>
            <p:cNvSpPr/>
            <p:nvPr/>
          </p:nvSpPr>
          <p:spPr>
            <a:xfrm>
              <a:off x="7921526" y="5344001"/>
              <a:ext cx="268112" cy="1252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08" name="rc808"/>
            <p:cNvSpPr/>
            <p:nvPr/>
          </p:nvSpPr>
          <p:spPr>
            <a:xfrm>
              <a:off x="8189639" y="5344001"/>
              <a:ext cx="268112" cy="125244"/>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9" name="rc809"/>
            <p:cNvSpPr/>
            <p:nvPr/>
          </p:nvSpPr>
          <p:spPr>
            <a:xfrm>
              <a:off x="8457752" y="5344001"/>
              <a:ext cx="268112" cy="125244"/>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10" name="rc810"/>
            <p:cNvSpPr/>
            <p:nvPr/>
          </p:nvSpPr>
          <p:spPr>
            <a:xfrm>
              <a:off x="1754937" y="2713866"/>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1" name="rc811"/>
            <p:cNvSpPr/>
            <p:nvPr/>
          </p:nvSpPr>
          <p:spPr>
            <a:xfrm>
              <a:off x="2023050" y="271386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2" name="rc812"/>
            <p:cNvSpPr/>
            <p:nvPr/>
          </p:nvSpPr>
          <p:spPr>
            <a:xfrm>
              <a:off x="2291162" y="2713866"/>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13" name="rc813"/>
            <p:cNvSpPr/>
            <p:nvPr/>
          </p:nvSpPr>
          <p:spPr>
            <a:xfrm>
              <a:off x="2559275" y="2713866"/>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4" name="rc814"/>
            <p:cNvSpPr/>
            <p:nvPr/>
          </p:nvSpPr>
          <p:spPr>
            <a:xfrm>
              <a:off x="2827388" y="2713866"/>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5" name="rc815"/>
            <p:cNvSpPr/>
            <p:nvPr/>
          </p:nvSpPr>
          <p:spPr>
            <a:xfrm>
              <a:off x="3095500" y="271386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16" name="rc816"/>
            <p:cNvSpPr/>
            <p:nvPr/>
          </p:nvSpPr>
          <p:spPr>
            <a:xfrm>
              <a:off x="3363613" y="2713866"/>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17" name="rc817"/>
            <p:cNvSpPr/>
            <p:nvPr/>
          </p:nvSpPr>
          <p:spPr>
            <a:xfrm>
              <a:off x="3631725" y="271386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8" name="rc818"/>
            <p:cNvSpPr/>
            <p:nvPr/>
          </p:nvSpPr>
          <p:spPr>
            <a:xfrm>
              <a:off x="3899838" y="271386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9" name="rc819"/>
            <p:cNvSpPr/>
            <p:nvPr/>
          </p:nvSpPr>
          <p:spPr>
            <a:xfrm>
              <a:off x="4167950" y="2713866"/>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0" name="rc820"/>
            <p:cNvSpPr/>
            <p:nvPr/>
          </p:nvSpPr>
          <p:spPr>
            <a:xfrm>
              <a:off x="4436063" y="271386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1" name="rc821"/>
            <p:cNvSpPr/>
            <p:nvPr/>
          </p:nvSpPr>
          <p:spPr>
            <a:xfrm>
              <a:off x="4704176" y="271386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2" name="rc822"/>
            <p:cNvSpPr/>
            <p:nvPr/>
          </p:nvSpPr>
          <p:spPr>
            <a:xfrm>
              <a:off x="4972288" y="2713866"/>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23" name="rc823"/>
            <p:cNvSpPr/>
            <p:nvPr/>
          </p:nvSpPr>
          <p:spPr>
            <a:xfrm>
              <a:off x="5240401" y="271386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4" name="rc824"/>
            <p:cNvSpPr/>
            <p:nvPr/>
          </p:nvSpPr>
          <p:spPr>
            <a:xfrm>
              <a:off x="5508513"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5" name="rc825"/>
            <p:cNvSpPr/>
            <p:nvPr/>
          </p:nvSpPr>
          <p:spPr>
            <a:xfrm>
              <a:off x="5776626" y="2713866"/>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26" name="rc826"/>
            <p:cNvSpPr/>
            <p:nvPr/>
          </p:nvSpPr>
          <p:spPr>
            <a:xfrm>
              <a:off x="6044738" y="2713866"/>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27" name="rc827"/>
            <p:cNvSpPr/>
            <p:nvPr/>
          </p:nvSpPr>
          <p:spPr>
            <a:xfrm>
              <a:off x="6312851" y="271386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8" name="rc828"/>
            <p:cNvSpPr/>
            <p:nvPr/>
          </p:nvSpPr>
          <p:spPr>
            <a:xfrm>
              <a:off x="6580964" y="2713866"/>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9" name="rc829"/>
            <p:cNvSpPr/>
            <p:nvPr/>
          </p:nvSpPr>
          <p:spPr>
            <a:xfrm>
              <a:off x="6849076" y="2713866"/>
              <a:ext cx="268112" cy="125244"/>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0" name="rc830"/>
            <p:cNvSpPr/>
            <p:nvPr/>
          </p:nvSpPr>
          <p:spPr>
            <a:xfrm>
              <a:off x="7117189" y="2713866"/>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31" name="rc831"/>
            <p:cNvSpPr/>
            <p:nvPr/>
          </p:nvSpPr>
          <p:spPr>
            <a:xfrm>
              <a:off x="7385301" y="271386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2" name="rc832"/>
            <p:cNvSpPr/>
            <p:nvPr/>
          </p:nvSpPr>
          <p:spPr>
            <a:xfrm>
              <a:off x="7653414" y="2713866"/>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3" name="rc833"/>
            <p:cNvSpPr/>
            <p:nvPr/>
          </p:nvSpPr>
          <p:spPr>
            <a:xfrm>
              <a:off x="7921526" y="2713866"/>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4" name="rc834"/>
            <p:cNvSpPr/>
            <p:nvPr/>
          </p:nvSpPr>
          <p:spPr>
            <a:xfrm>
              <a:off x="8189639" y="2713866"/>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5" name="rc835"/>
            <p:cNvSpPr/>
            <p:nvPr/>
          </p:nvSpPr>
          <p:spPr>
            <a:xfrm>
              <a:off x="8457752" y="2713866"/>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6" name="rc836"/>
            <p:cNvSpPr/>
            <p:nvPr/>
          </p:nvSpPr>
          <p:spPr>
            <a:xfrm>
              <a:off x="1754937"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37" name="rc837"/>
            <p:cNvSpPr/>
            <p:nvPr/>
          </p:nvSpPr>
          <p:spPr>
            <a:xfrm>
              <a:off x="2023050"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38" name="rc838"/>
            <p:cNvSpPr/>
            <p:nvPr/>
          </p:nvSpPr>
          <p:spPr>
            <a:xfrm>
              <a:off x="2291162"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39" name="rc839"/>
            <p:cNvSpPr/>
            <p:nvPr/>
          </p:nvSpPr>
          <p:spPr>
            <a:xfrm>
              <a:off x="2559275" y="296435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0" name="rc840"/>
            <p:cNvSpPr/>
            <p:nvPr/>
          </p:nvSpPr>
          <p:spPr>
            <a:xfrm>
              <a:off x="2827388" y="2964355"/>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1" name="rc841"/>
            <p:cNvSpPr/>
            <p:nvPr/>
          </p:nvSpPr>
          <p:spPr>
            <a:xfrm>
              <a:off x="3095500"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42" name="rc842"/>
            <p:cNvSpPr/>
            <p:nvPr/>
          </p:nvSpPr>
          <p:spPr>
            <a:xfrm>
              <a:off x="3363613"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43" name="rc843"/>
            <p:cNvSpPr/>
            <p:nvPr/>
          </p:nvSpPr>
          <p:spPr>
            <a:xfrm>
              <a:off x="3631725"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44" name="rc844"/>
            <p:cNvSpPr/>
            <p:nvPr/>
          </p:nvSpPr>
          <p:spPr>
            <a:xfrm>
              <a:off x="3899838"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45" name="rc845"/>
            <p:cNvSpPr/>
            <p:nvPr/>
          </p:nvSpPr>
          <p:spPr>
            <a:xfrm>
              <a:off x="4167950" y="2964355"/>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6" name="rc846"/>
            <p:cNvSpPr/>
            <p:nvPr/>
          </p:nvSpPr>
          <p:spPr>
            <a:xfrm>
              <a:off x="4436063"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47" name="rc847"/>
            <p:cNvSpPr/>
            <p:nvPr/>
          </p:nvSpPr>
          <p:spPr>
            <a:xfrm>
              <a:off x="4704176"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48" name="rc848"/>
            <p:cNvSpPr/>
            <p:nvPr/>
          </p:nvSpPr>
          <p:spPr>
            <a:xfrm>
              <a:off x="4972288"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49" name="rc849"/>
            <p:cNvSpPr/>
            <p:nvPr/>
          </p:nvSpPr>
          <p:spPr>
            <a:xfrm>
              <a:off x="5240401"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0" name="rc850"/>
            <p:cNvSpPr/>
            <p:nvPr/>
          </p:nvSpPr>
          <p:spPr>
            <a:xfrm>
              <a:off x="5508513"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1" name="rc851"/>
            <p:cNvSpPr/>
            <p:nvPr/>
          </p:nvSpPr>
          <p:spPr>
            <a:xfrm>
              <a:off x="5776626"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2" name="rc852"/>
            <p:cNvSpPr/>
            <p:nvPr/>
          </p:nvSpPr>
          <p:spPr>
            <a:xfrm>
              <a:off x="6044738"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3" name="rc853"/>
            <p:cNvSpPr/>
            <p:nvPr/>
          </p:nvSpPr>
          <p:spPr>
            <a:xfrm>
              <a:off x="6312851"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54" name="rc854"/>
            <p:cNvSpPr/>
            <p:nvPr/>
          </p:nvSpPr>
          <p:spPr>
            <a:xfrm>
              <a:off x="6580964"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5" name="rc855"/>
            <p:cNvSpPr/>
            <p:nvPr/>
          </p:nvSpPr>
          <p:spPr>
            <a:xfrm>
              <a:off x="6849076" y="2964355"/>
              <a:ext cx="268112" cy="125244"/>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6" name="rc856"/>
            <p:cNvSpPr/>
            <p:nvPr/>
          </p:nvSpPr>
          <p:spPr>
            <a:xfrm>
              <a:off x="7117189" y="2964355"/>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57" name="rc857"/>
            <p:cNvSpPr/>
            <p:nvPr/>
          </p:nvSpPr>
          <p:spPr>
            <a:xfrm>
              <a:off x="7385301"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8" name="rc858"/>
            <p:cNvSpPr/>
            <p:nvPr/>
          </p:nvSpPr>
          <p:spPr>
            <a:xfrm>
              <a:off x="7653414"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9" name="rc859"/>
            <p:cNvSpPr/>
            <p:nvPr/>
          </p:nvSpPr>
          <p:spPr>
            <a:xfrm>
              <a:off x="7921526"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0" name="rc860"/>
            <p:cNvSpPr/>
            <p:nvPr/>
          </p:nvSpPr>
          <p:spPr>
            <a:xfrm>
              <a:off x="8189639"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1" name="rc861"/>
            <p:cNvSpPr/>
            <p:nvPr/>
          </p:nvSpPr>
          <p:spPr>
            <a:xfrm>
              <a:off x="8457752" y="2964355"/>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2" name="rc862"/>
            <p:cNvSpPr/>
            <p:nvPr/>
          </p:nvSpPr>
          <p:spPr>
            <a:xfrm>
              <a:off x="1754937" y="1837154"/>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63" name="rc863"/>
            <p:cNvSpPr/>
            <p:nvPr/>
          </p:nvSpPr>
          <p:spPr>
            <a:xfrm>
              <a:off x="2023050" y="183715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4" name="rc864"/>
            <p:cNvSpPr/>
            <p:nvPr/>
          </p:nvSpPr>
          <p:spPr>
            <a:xfrm>
              <a:off x="2291162" y="183715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5" name="rc865"/>
            <p:cNvSpPr/>
            <p:nvPr/>
          </p:nvSpPr>
          <p:spPr>
            <a:xfrm>
              <a:off x="2559275" y="183715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6" name="rc866"/>
            <p:cNvSpPr/>
            <p:nvPr/>
          </p:nvSpPr>
          <p:spPr>
            <a:xfrm>
              <a:off x="2827388" y="183715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7" name="rc867"/>
            <p:cNvSpPr/>
            <p:nvPr/>
          </p:nvSpPr>
          <p:spPr>
            <a:xfrm>
              <a:off x="3095500" y="183715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8" name="rc868"/>
            <p:cNvSpPr/>
            <p:nvPr/>
          </p:nvSpPr>
          <p:spPr>
            <a:xfrm>
              <a:off x="3363613" y="183715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9" name="rc869"/>
            <p:cNvSpPr/>
            <p:nvPr/>
          </p:nvSpPr>
          <p:spPr>
            <a:xfrm>
              <a:off x="3631725"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0" name="rc870"/>
            <p:cNvSpPr/>
            <p:nvPr/>
          </p:nvSpPr>
          <p:spPr>
            <a:xfrm>
              <a:off x="3899838" y="183715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1" name="rc871"/>
            <p:cNvSpPr/>
            <p:nvPr/>
          </p:nvSpPr>
          <p:spPr>
            <a:xfrm>
              <a:off x="4167950" y="1837154"/>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2" name="rc872"/>
            <p:cNvSpPr/>
            <p:nvPr/>
          </p:nvSpPr>
          <p:spPr>
            <a:xfrm>
              <a:off x="4436063" y="183715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3" name="rc873"/>
            <p:cNvSpPr/>
            <p:nvPr/>
          </p:nvSpPr>
          <p:spPr>
            <a:xfrm>
              <a:off x="4704176" y="183715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4" name="rc874"/>
            <p:cNvSpPr/>
            <p:nvPr/>
          </p:nvSpPr>
          <p:spPr>
            <a:xfrm>
              <a:off x="4972288"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5" name="rc875"/>
            <p:cNvSpPr/>
            <p:nvPr/>
          </p:nvSpPr>
          <p:spPr>
            <a:xfrm>
              <a:off x="5240401"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6" name="rc876"/>
            <p:cNvSpPr/>
            <p:nvPr/>
          </p:nvSpPr>
          <p:spPr>
            <a:xfrm>
              <a:off x="5508513"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7" name="rc877"/>
            <p:cNvSpPr/>
            <p:nvPr/>
          </p:nvSpPr>
          <p:spPr>
            <a:xfrm>
              <a:off x="5776626"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8" name="rc878"/>
            <p:cNvSpPr/>
            <p:nvPr/>
          </p:nvSpPr>
          <p:spPr>
            <a:xfrm>
              <a:off x="6044738" y="183715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9" name="rc879"/>
            <p:cNvSpPr/>
            <p:nvPr/>
          </p:nvSpPr>
          <p:spPr>
            <a:xfrm>
              <a:off x="6312851"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0" name="rc880"/>
            <p:cNvSpPr/>
            <p:nvPr/>
          </p:nvSpPr>
          <p:spPr>
            <a:xfrm>
              <a:off x="6580964" y="183715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1" name="rc881"/>
            <p:cNvSpPr/>
            <p:nvPr/>
          </p:nvSpPr>
          <p:spPr>
            <a:xfrm>
              <a:off x="6849076"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2" name="rc882"/>
            <p:cNvSpPr/>
            <p:nvPr/>
          </p:nvSpPr>
          <p:spPr>
            <a:xfrm>
              <a:off x="7117189" y="1837154"/>
              <a:ext cx="268112" cy="125244"/>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3" name="rc883"/>
            <p:cNvSpPr/>
            <p:nvPr/>
          </p:nvSpPr>
          <p:spPr>
            <a:xfrm>
              <a:off x="7385301" y="1837154"/>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4" name="rc884"/>
            <p:cNvSpPr/>
            <p:nvPr/>
          </p:nvSpPr>
          <p:spPr>
            <a:xfrm>
              <a:off x="7653414"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5" name="rc885"/>
            <p:cNvSpPr/>
            <p:nvPr/>
          </p:nvSpPr>
          <p:spPr>
            <a:xfrm>
              <a:off x="7921526" y="1837154"/>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6" name="rc886"/>
            <p:cNvSpPr/>
            <p:nvPr/>
          </p:nvSpPr>
          <p:spPr>
            <a:xfrm>
              <a:off x="8189639" y="1837154"/>
              <a:ext cx="268112" cy="125244"/>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7" name="rc887"/>
            <p:cNvSpPr/>
            <p:nvPr/>
          </p:nvSpPr>
          <p:spPr>
            <a:xfrm>
              <a:off x="8457752" y="1837154"/>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8" name="rc888"/>
            <p:cNvSpPr/>
            <p:nvPr/>
          </p:nvSpPr>
          <p:spPr>
            <a:xfrm>
              <a:off x="1754937" y="5594490"/>
              <a:ext cx="268112" cy="125244"/>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89" name="rc889"/>
            <p:cNvSpPr/>
            <p:nvPr/>
          </p:nvSpPr>
          <p:spPr>
            <a:xfrm>
              <a:off x="2023050" y="5594490"/>
              <a:ext cx="268112" cy="125244"/>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0" name="rc890"/>
            <p:cNvSpPr/>
            <p:nvPr/>
          </p:nvSpPr>
          <p:spPr>
            <a:xfrm>
              <a:off x="2291162" y="5594490"/>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91" name="rc891"/>
            <p:cNvSpPr/>
            <p:nvPr/>
          </p:nvSpPr>
          <p:spPr>
            <a:xfrm>
              <a:off x="2559275" y="5594490"/>
              <a:ext cx="268112" cy="125244"/>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92" name="rc892"/>
            <p:cNvSpPr/>
            <p:nvPr/>
          </p:nvSpPr>
          <p:spPr>
            <a:xfrm>
              <a:off x="2827388" y="5594490"/>
              <a:ext cx="268112" cy="125244"/>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93" name="rc893"/>
            <p:cNvSpPr/>
            <p:nvPr/>
          </p:nvSpPr>
          <p:spPr>
            <a:xfrm>
              <a:off x="3095500" y="5594490"/>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94" name="rc894"/>
            <p:cNvSpPr/>
            <p:nvPr/>
          </p:nvSpPr>
          <p:spPr>
            <a:xfrm>
              <a:off x="3363613" y="5594490"/>
              <a:ext cx="268112" cy="12524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95" name="rc895"/>
            <p:cNvSpPr/>
            <p:nvPr/>
          </p:nvSpPr>
          <p:spPr>
            <a:xfrm>
              <a:off x="3631725" y="5594490"/>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96" name="rc896"/>
            <p:cNvSpPr/>
            <p:nvPr/>
          </p:nvSpPr>
          <p:spPr>
            <a:xfrm>
              <a:off x="3899838" y="559449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7" name="rc897"/>
            <p:cNvSpPr/>
            <p:nvPr/>
          </p:nvSpPr>
          <p:spPr>
            <a:xfrm>
              <a:off x="4167950" y="5594490"/>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98" name="rc898"/>
            <p:cNvSpPr/>
            <p:nvPr/>
          </p:nvSpPr>
          <p:spPr>
            <a:xfrm>
              <a:off x="4436063" y="5594490"/>
              <a:ext cx="268112" cy="125244"/>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99" name="rc899"/>
            <p:cNvSpPr/>
            <p:nvPr/>
          </p:nvSpPr>
          <p:spPr>
            <a:xfrm>
              <a:off x="4704176" y="5594490"/>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00" name="rc900"/>
            <p:cNvSpPr/>
            <p:nvPr/>
          </p:nvSpPr>
          <p:spPr>
            <a:xfrm>
              <a:off x="4972288" y="5594490"/>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01" name="rc901"/>
            <p:cNvSpPr/>
            <p:nvPr/>
          </p:nvSpPr>
          <p:spPr>
            <a:xfrm>
              <a:off x="5240401" y="5594490"/>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02" name="rc902"/>
            <p:cNvSpPr/>
            <p:nvPr/>
          </p:nvSpPr>
          <p:spPr>
            <a:xfrm>
              <a:off x="5508513" y="5594490"/>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03" name="rc903"/>
            <p:cNvSpPr/>
            <p:nvPr/>
          </p:nvSpPr>
          <p:spPr>
            <a:xfrm>
              <a:off x="5776626" y="5594490"/>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04" name="rc904"/>
            <p:cNvSpPr/>
            <p:nvPr/>
          </p:nvSpPr>
          <p:spPr>
            <a:xfrm>
              <a:off x="6044738" y="5594490"/>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5" name="rc905"/>
            <p:cNvSpPr/>
            <p:nvPr/>
          </p:nvSpPr>
          <p:spPr>
            <a:xfrm>
              <a:off x="6312851" y="5594490"/>
              <a:ext cx="268112" cy="125244"/>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6" name="rc906"/>
            <p:cNvSpPr/>
            <p:nvPr/>
          </p:nvSpPr>
          <p:spPr>
            <a:xfrm>
              <a:off x="6580964" y="5594490"/>
              <a:ext cx="268112" cy="125244"/>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07" name="rc907"/>
            <p:cNvSpPr/>
            <p:nvPr/>
          </p:nvSpPr>
          <p:spPr>
            <a:xfrm>
              <a:off x="6849076" y="5594490"/>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8" name="rc908"/>
            <p:cNvSpPr/>
            <p:nvPr/>
          </p:nvSpPr>
          <p:spPr>
            <a:xfrm>
              <a:off x="7117189" y="5594490"/>
              <a:ext cx="268112" cy="125244"/>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09" name="rc909"/>
            <p:cNvSpPr/>
            <p:nvPr/>
          </p:nvSpPr>
          <p:spPr>
            <a:xfrm>
              <a:off x="7385301" y="5594490"/>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10" name="rc910"/>
            <p:cNvSpPr/>
            <p:nvPr/>
          </p:nvSpPr>
          <p:spPr>
            <a:xfrm>
              <a:off x="7653414" y="5594490"/>
              <a:ext cx="268112" cy="125244"/>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911" name="rc911"/>
            <p:cNvSpPr/>
            <p:nvPr/>
          </p:nvSpPr>
          <p:spPr>
            <a:xfrm>
              <a:off x="7921526" y="5594490"/>
              <a:ext cx="268112" cy="125244"/>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12" name="rc912"/>
            <p:cNvSpPr/>
            <p:nvPr/>
          </p:nvSpPr>
          <p:spPr>
            <a:xfrm>
              <a:off x="8189639" y="5594490"/>
              <a:ext cx="268112" cy="125244"/>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13" name="rc913"/>
            <p:cNvSpPr/>
            <p:nvPr/>
          </p:nvSpPr>
          <p:spPr>
            <a:xfrm>
              <a:off x="8457752" y="5594490"/>
              <a:ext cx="268112" cy="12524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14" name="rc914"/>
            <p:cNvSpPr/>
            <p:nvPr/>
          </p:nvSpPr>
          <p:spPr>
            <a:xfrm>
              <a:off x="1754937" y="384106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5" name="rc915"/>
            <p:cNvSpPr/>
            <p:nvPr/>
          </p:nvSpPr>
          <p:spPr>
            <a:xfrm>
              <a:off x="2023050" y="384106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16" name="rc916"/>
            <p:cNvSpPr/>
            <p:nvPr/>
          </p:nvSpPr>
          <p:spPr>
            <a:xfrm>
              <a:off x="2291162" y="384106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7" name="rc917"/>
            <p:cNvSpPr/>
            <p:nvPr/>
          </p:nvSpPr>
          <p:spPr>
            <a:xfrm>
              <a:off x="2559275" y="384106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18" name="rc918"/>
            <p:cNvSpPr/>
            <p:nvPr/>
          </p:nvSpPr>
          <p:spPr>
            <a:xfrm>
              <a:off x="2827388" y="384106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9" name="rc919"/>
            <p:cNvSpPr/>
            <p:nvPr/>
          </p:nvSpPr>
          <p:spPr>
            <a:xfrm>
              <a:off x="3095500" y="384106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20" name="rc920"/>
            <p:cNvSpPr/>
            <p:nvPr/>
          </p:nvSpPr>
          <p:spPr>
            <a:xfrm>
              <a:off x="3363613" y="384106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1" name="rc921"/>
            <p:cNvSpPr/>
            <p:nvPr/>
          </p:nvSpPr>
          <p:spPr>
            <a:xfrm>
              <a:off x="3631725" y="384106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2" name="rc922"/>
            <p:cNvSpPr/>
            <p:nvPr/>
          </p:nvSpPr>
          <p:spPr>
            <a:xfrm>
              <a:off x="3899838" y="384106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3" name="rc923"/>
            <p:cNvSpPr/>
            <p:nvPr/>
          </p:nvSpPr>
          <p:spPr>
            <a:xfrm>
              <a:off x="4167950" y="384106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4" name="rc924"/>
            <p:cNvSpPr/>
            <p:nvPr/>
          </p:nvSpPr>
          <p:spPr>
            <a:xfrm>
              <a:off x="4436063" y="384106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5" name="rc925"/>
            <p:cNvSpPr/>
            <p:nvPr/>
          </p:nvSpPr>
          <p:spPr>
            <a:xfrm>
              <a:off x="4704176" y="384106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6" name="rc926"/>
            <p:cNvSpPr/>
            <p:nvPr/>
          </p:nvSpPr>
          <p:spPr>
            <a:xfrm>
              <a:off x="4972288" y="3841067"/>
              <a:ext cx="268112" cy="12524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7" name="rc927"/>
            <p:cNvSpPr/>
            <p:nvPr/>
          </p:nvSpPr>
          <p:spPr>
            <a:xfrm>
              <a:off x="5240401" y="384106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28" name="rc928"/>
            <p:cNvSpPr/>
            <p:nvPr/>
          </p:nvSpPr>
          <p:spPr>
            <a:xfrm>
              <a:off x="5508513" y="384106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9" name="rc929"/>
            <p:cNvSpPr/>
            <p:nvPr/>
          </p:nvSpPr>
          <p:spPr>
            <a:xfrm>
              <a:off x="5776626" y="3841067"/>
              <a:ext cx="268112" cy="125244"/>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30" name="rc930"/>
            <p:cNvSpPr/>
            <p:nvPr/>
          </p:nvSpPr>
          <p:spPr>
            <a:xfrm>
              <a:off x="6044738" y="3841067"/>
              <a:ext cx="268112" cy="125244"/>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31" name="rc931"/>
            <p:cNvSpPr/>
            <p:nvPr/>
          </p:nvSpPr>
          <p:spPr>
            <a:xfrm>
              <a:off x="6312851" y="384106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32" name="rc932"/>
            <p:cNvSpPr/>
            <p:nvPr/>
          </p:nvSpPr>
          <p:spPr>
            <a:xfrm>
              <a:off x="6580964" y="3841067"/>
              <a:ext cx="268112" cy="125244"/>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33" name="rc933"/>
            <p:cNvSpPr/>
            <p:nvPr/>
          </p:nvSpPr>
          <p:spPr>
            <a:xfrm>
              <a:off x="6849076" y="3841067"/>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34" name="rc934"/>
            <p:cNvSpPr/>
            <p:nvPr/>
          </p:nvSpPr>
          <p:spPr>
            <a:xfrm>
              <a:off x="7117189" y="3841067"/>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35" name="rc935"/>
            <p:cNvSpPr/>
            <p:nvPr/>
          </p:nvSpPr>
          <p:spPr>
            <a:xfrm>
              <a:off x="7385301" y="3841067"/>
              <a:ext cx="268112" cy="125244"/>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36" name="rc936"/>
            <p:cNvSpPr/>
            <p:nvPr/>
          </p:nvSpPr>
          <p:spPr>
            <a:xfrm>
              <a:off x="7653414" y="3841067"/>
              <a:ext cx="268112" cy="125244"/>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37" name="rc937"/>
            <p:cNvSpPr/>
            <p:nvPr/>
          </p:nvSpPr>
          <p:spPr>
            <a:xfrm>
              <a:off x="7921526" y="3841067"/>
              <a:ext cx="268112" cy="125244"/>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38" name="rc938"/>
            <p:cNvSpPr/>
            <p:nvPr/>
          </p:nvSpPr>
          <p:spPr>
            <a:xfrm>
              <a:off x="8189639" y="3841067"/>
              <a:ext cx="268112" cy="125244"/>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39" name="rc939"/>
            <p:cNvSpPr/>
            <p:nvPr/>
          </p:nvSpPr>
          <p:spPr>
            <a:xfrm>
              <a:off x="8457752" y="3841067"/>
              <a:ext cx="268112" cy="12524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0" name="tx940"/>
            <p:cNvSpPr/>
            <p:nvPr/>
          </p:nvSpPr>
          <p:spPr>
            <a:xfrm>
              <a:off x="1848851"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41" name="tx941"/>
            <p:cNvSpPr/>
            <p:nvPr/>
          </p:nvSpPr>
          <p:spPr>
            <a:xfrm>
              <a:off x="2116964"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42" name="tx942"/>
            <p:cNvSpPr/>
            <p:nvPr/>
          </p:nvSpPr>
          <p:spPr>
            <a:xfrm>
              <a:off x="238507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3" name="tx943"/>
            <p:cNvSpPr/>
            <p:nvPr/>
          </p:nvSpPr>
          <p:spPr>
            <a:xfrm>
              <a:off x="2653189"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4" name="tx944"/>
            <p:cNvSpPr/>
            <p:nvPr/>
          </p:nvSpPr>
          <p:spPr>
            <a:xfrm>
              <a:off x="2921302"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45" name="tx945"/>
            <p:cNvSpPr/>
            <p:nvPr/>
          </p:nvSpPr>
          <p:spPr>
            <a:xfrm>
              <a:off x="3189414"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6" name="tx946"/>
            <p:cNvSpPr/>
            <p:nvPr/>
          </p:nvSpPr>
          <p:spPr>
            <a:xfrm>
              <a:off x="345752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7" name="tx947"/>
            <p:cNvSpPr/>
            <p:nvPr/>
          </p:nvSpPr>
          <p:spPr>
            <a:xfrm>
              <a:off x="3725639"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8" name="tx948"/>
            <p:cNvSpPr/>
            <p:nvPr/>
          </p:nvSpPr>
          <p:spPr>
            <a:xfrm>
              <a:off x="3993752"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9" name="tx949"/>
            <p:cNvSpPr/>
            <p:nvPr/>
          </p:nvSpPr>
          <p:spPr>
            <a:xfrm>
              <a:off x="426186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0" name="tx950"/>
            <p:cNvSpPr/>
            <p:nvPr/>
          </p:nvSpPr>
          <p:spPr>
            <a:xfrm>
              <a:off x="452997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51" name="tx951"/>
            <p:cNvSpPr/>
            <p:nvPr/>
          </p:nvSpPr>
          <p:spPr>
            <a:xfrm>
              <a:off x="4798090"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2" name="tx952"/>
            <p:cNvSpPr/>
            <p:nvPr/>
          </p:nvSpPr>
          <p:spPr>
            <a:xfrm>
              <a:off x="5066202"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53" name="tx953"/>
            <p:cNvSpPr/>
            <p:nvPr/>
          </p:nvSpPr>
          <p:spPr>
            <a:xfrm>
              <a:off x="533431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54" name="tx954"/>
            <p:cNvSpPr/>
            <p:nvPr/>
          </p:nvSpPr>
          <p:spPr>
            <a:xfrm>
              <a:off x="5602427"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55" name="tx955"/>
            <p:cNvSpPr/>
            <p:nvPr/>
          </p:nvSpPr>
          <p:spPr>
            <a:xfrm>
              <a:off x="5870540"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56" name="tx956"/>
            <p:cNvSpPr/>
            <p:nvPr/>
          </p:nvSpPr>
          <p:spPr>
            <a:xfrm>
              <a:off x="6138653"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57" name="tx957"/>
            <p:cNvSpPr/>
            <p:nvPr/>
          </p:nvSpPr>
          <p:spPr>
            <a:xfrm>
              <a:off x="640676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8" name="tx958"/>
            <p:cNvSpPr/>
            <p:nvPr/>
          </p:nvSpPr>
          <p:spPr>
            <a:xfrm>
              <a:off x="6674878"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59" name="tx959"/>
            <p:cNvSpPr/>
            <p:nvPr/>
          </p:nvSpPr>
          <p:spPr>
            <a:xfrm>
              <a:off x="6942990"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60" name="tx960"/>
            <p:cNvSpPr/>
            <p:nvPr/>
          </p:nvSpPr>
          <p:spPr>
            <a:xfrm>
              <a:off x="7211103"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61" name="tx961"/>
            <p:cNvSpPr/>
            <p:nvPr/>
          </p:nvSpPr>
          <p:spPr>
            <a:xfrm>
              <a:off x="7479215"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62" name="tx962"/>
            <p:cNvSpPr/>
            <p:nvPr/>
          </p:nvSpPr>
          <p:spPr>
            <a:xfrm>
              <a:off x="7747328"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3" name="tx963"/>
            <p:cNvSpPr/>
            <p:nvPr/>
          </p:nvSpPr>
          <p:spPr>
            <a:xfrm>
              <a:off x="8015441"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64" name="tx964"/>
            <p:cNvSpPr/>
            <p:nvPr/>
          </p:nvSpPr>
          <p:spPr>
            <a:xfrm>
              <a:off x="8283553"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65" name="tx965"/>
            <p:cNvSpPr/>
            <p:nvPr/>
          </p:nvSpPr>
          <p:spPr>
            <a:xfrm>
              <a:off x="8551666" y="1999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66" name="tx966"/>
            <p:cNvSpPr/>
            <p:nvPr/>
          </p:nvSpPr>
          <p:spPr>
            <a:xfrm>
              <a:off x="1848851"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67" name="tx967"/>
            <p:cNvSpPr/>
            <p:nvPr/>
          </p:nvSpPr>
          <p:spPr>
            <a:xfrm>
              <a:off x="2116964"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68" name="tx968"/>
            <p:cNvSpPr/>
            <p:nvPr/>
          </p:nvSpPr>
          <p:spPr>
            <a:xfrm>
              <a:off x="238507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69" name="tx969"/>
            <p:cNvSpPr/>
            <p:nvPr/>
          </p:nvSpPr>
          <p:spPr>
            <a:xfrm>
              <a:off x="2653189"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70" name="tx970"/>
            <p:cNvSpPr/>
            <p:nvPr/>
          </p:nvSpPr>
          <p:spPr>
            <a:xfrm>
              <a:off x="2921302"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71" name="tx971"/>
            <p:cNvSpPr/>
            <p:nvPr/>
          </p:nvSpPr>
          <p:spPr>
            <a:xfrm>
              <a:off x="3189414"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72" name="tx972"/>
            <p:cNvSpPr/>
            <p:nvPr/>
          </p:nvSpPr>
          <p:spPr>
            <a:xfrm>
              <a:off x="345752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73" name="tx973"/>
            <p:cNvSpPr/>
            <p:nvPr/>
          </p:nvSpPr>
          <p:spPr>
            <a:xfrm>
              <a:off x="3725639"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4" name="tx974"/>
            <p:cNvSpPr/>
            <p:nvPr/>
          </p:nvSpPr>
          <p:spPr>
            <a:xfrm>
              <a:off x="3993752"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75" name="tx975"/>
            <p:cNvSpPr/>
            <p:nvPr/>
          </p:nvSpPr>
          <p:spPr>
            <a:xfrm>
              <a:off x="426186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76" name="tx976"/>
            <p:cNvSpPr/>
            <p:nvPr/>
          </p:nvSpPr>
          <p:spPr>
            <a:xfrm>
              <a:off x="452997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77" name="tx977"/>
            <p:cNvSpPr/>
            <p:nvPr/>
          </p:nvSpPr>
          <p:spPr>
            <a:xfrm>
              <a:off x="4798090"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78" name="tx978"/>
            <p:cNvSpPr/>
            <p:nvPr/>
          </p:nvSpPr>
          <p:spPr>
            <a:xfrm>
              <a:off x="5066202"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9" name="tx979"/>
            <p:cNvSpPr/>
            <p:nvPr/>
          </p:nvSpPr>
          <p:spPr>
            <a:xfrm>
              <a:off x="533431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80" name="tx980"/>
            <p:cNvSpPr/>
            <p:nvPr/>
          </p:nvSpPr>
          <p:spPr>
            <a:xfrm>
              <a:off x="5602427"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81" name="tx981"/>
            <p:cNvSpPr/>
            <p:nvPr/>
          </p:nvSpPr>
          <p:spPr>
            <a:xfrm>
              <a:off x="5870540"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82" name="tx982"/>
            <p:cNvSpPr/>
            <p:nvPr/>
          </p:nvSpPr>
          <p:spPr>
            <a:xfrm>
              <a:off x="6138653"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83" name="tx983"/>
            <p:cNvSpPr/>
            <p:nvPr/>
          </p:nvSpPr>
          <p:spPr>
            <a:xfrm>
              <a:off x="640676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84" name="tx984"/>
            <p:cNvSpPr/>
            <p:nvPr/>
          </p:nvSpPr>
          <p:spPr>
            <a:xfrm>
              <a:off x="6674878"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85" name="tx985"/>
            <p:cNvSpPr/>
            <p:nvPr/>
          </p:nvSpPr>
          <p:spPr>
            <a:xfrm>
              <a:off x="6942990"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86" name="tx986"/>
            <p:cNvSpPr/>
            <p:nvPr/>
          </p:nvSpPr>
          <p:spPr>
            <a:xfrm>
              <a:off x="7211103"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87" name="tx987"/>
            <p:cNvSpPr/>
            <p:nvPr/>
          </p:nvSpPr>
          <p:spPr>
            <a:xfrm>
              <a:off x="7479215"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88" name="tx988"/>
            <p:cNvSpPr/>
            <p:nvPr/>
          </p:nvSpPr>
          <p:spPr>
            <a:xfrm>
              <a:off x="7747328"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89" name="tx989"/>
            <p:cNvSpPr/>
            <p:nvPr/>
          </p:nvSpPr>
          <p:spPr>
            <a:xfrm>
              <a:off x="8015441"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90" name="tx990"/>
            <p:cNvSpPr/>
            <p:nvPr/>
          </p:nvSpPr>
          <p:spPr>
            <a:xfrm>
              <a:off x="8283553"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91" name="tx991"/>
            <p:cNvSpPr/>
            <p:nvPr/>
          </p:nvSpPr>
          <p:spPr>
            <a:xfrm>
              <a:off x="8551666" y="4879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92" name="tx992"/>
            <p:cNvSpPr/>
            <p:nvPr/>
          </p:nvSpPr>
          <p:spPr>
            <a:xfrm>
              <a:off x="1848851"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93" name="tx993"/>
            <p:cNvSpPr/>
            <p:nvPr/>
          </p:nvSpPr>
          <p:spPr>
            <a:xfrm>
              <a:off x="2116964"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94" name="tx994"/>
            <p:cNvSpPr/>
            <p:nvPr/>
          </p:nvSpPr>
          <p:spPr>
            <a:xfrm>
              <a:off x="238507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95" name="tx995"/>
            <p:cNvSpPr/>
            <p:nvPr/>
          </p:nvSpPr>
          <p:spPr>
            <a:xfrm>
              <a:off x="2653189"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96" name="tx996"/>
            <p:cNvSpPr/>
            <p:nvPr/>
          </p:nvSpPr>
          <p:spPr>
            <a:xfrm>
              <a:off x="2921302"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97" name="tx997"/>
            <p:cNvSpPr/>
            <p:nvPr/>
          </p:nvSpPr>
          <p:spPr>
            <a:xfrm>
              <a:off x="3189414"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98" name="tx998"/>
            <p:cNvSpPr/>
            <p:nvPr/>
          </p:nvSpPr>
          <p:spPr>
            <a:xfrm>
              <a:off x="345752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99" name="tx999"/>
            <p:cNvSpPr/>
            <p:nvPr/>
          </p:nvSpPr>
          <p:spPr>
            <a:xfrm>
              <a:off x="3725639"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00" name="tx1000"/>
            <p:cNvSpPr/>
            <p:nvPr/>
          </p:nvSpPr>
          <p:spPr>
            <a:xfrm>
              <a:off x="3993752"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01" name="tx1001"/>
            <p:cNvSpPr/>
            <p:nvPr/>
          </p:nvSpPr>
          <p:spPr>
            <a:xfrm>
              <a:off x="426186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02" name="tx1002"/>
            <p:cNvSpPr/>
            <p:nvPr/>
          </p:nvSpPr>
          <p:spPr>
            <a:xfrm>
              <a:off x="452997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03" name="tx1003"/>
            <p:cNvSpPr/>
            <p:nvPr/>
          </p:nvSpPr>
          <p:spPr>
            <a:xfrm>
              <a:off x="4798090"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04" name="tx1004"/>
            <p:cNvSpPr/>
            <p:nvPr/>
          </p:nvSpPr>
          <p:spPr>
            <a:xfrm>
              <a:off x="5066202"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05" name="tx1005"/>
            <p:cNvSpPr/>
            <p:nvPr/>
          </p:nvSpPr>
          <p:spPr>
            <a:xfrm>
              <a:off x="533431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06" name="tx1006"/>
            <p:cNvSpPr/>
            <p:nvPr/>
          </p:nvSpPr>
          <p:spPr>
            <a:xfrm>
              <a:off x="5602427"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07" name="tx1007"/>
            <p:cNvSpPr/>
            <p:nvPr/>
          </p:nvSpPr>
          <p:spPr>
            <a:xfrm>
              <a:off x="5870540"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08" name="tx1008"/>
            <p:cNvSpPr/>
            <p:nvPr/>
          </p:nvSpPr>
          <p:spPr>
            <a:xfrm>
              <a:off x="6138653"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09" name="tx1009"/>
            <p:cNvSpPr/>
            <p:nvPr/>
          </p:nvSpPr>
          <p:spPr>
            <a:xfrm>
              <a:off x="640676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10" name="tx1010"/>
            <p:cNvSpPr/>
            <p:nvPr/>
          </p:nvSpPr>
          <p:spPr>
            <a:xfrm>
              <a:off x="6674878"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11" name="tx1011"/>
            <p:cNvSpPr/>
            <p:nvPr/>
          </p:nvSpPr>
          <p:spPr>
            <a:xfrm>
              <a:off x="6942990"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12" name="tx1012"/>
            <p:cNvSpPr/>
            <p:nvPr/>
          </p:nvSpPr>
          <p:spPr>
            <a:xfrm>
              <a:off x="7211103"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13" name="tx1013"/>
            <p:cNvSpPr/>
            <p:nvPr/>
          </p:nvSpPr>
          <p:spPr>
            <a:xfrm>
              <a:off x="7479215"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14" name="tx1014"/>
            <p:cNvSpPr/>
            <p:nvPr/>
          </p:nvSpPr>
          <p:spPr>
            <a:xfrm>
              <a:off x="7747328"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15" name="tx1015"/>
            <p:cNvSpPr/>
            <p:nvPr/>
          </p:nvSpPr>
          <p:spPr>
            <a:xfrm>
              <a:off x="8015441"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16" name="tx1016"/>
            <p:cNvSpPr/>
            <p:nvPr/>
          </p:nvSpPr>
          <p:spPr>
            <a:xfrm>
              <a:off x="8283553"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17" name="tx1017"/>
            <p:cNvSpPr/>
            <p:nvPr/>
          </p:nvSpPr>
          <p:spPr>
            <a:xfrm>
              <a:off x="8551666" y="3126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18" name="tx1018"/>
            <p:cNvSpPr/>
            <p:nvPr/>
          </p:nvSpPr>
          <p:spPr>
            <a:xfrm>
              <a:off x="1848851"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19" name="tx1019"/>
            <p:cNvSpPr/>
            <p:nvPr/>
          </p:nvSpPr>
          <p:spPr>
            <a:xfrm>
              <a:off x="2116964"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20" name="tx1020"/>
            <p:cNvSpPr/>
            <p:nvPr/>
          </p:nvSpPr>
          <p:spPr>
            <a:xfrm>
              <a:off x="238507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21" name="tx1021"/>
            <p:cNvSpPr/>
            <p:nvPr/>
          </p:nvSpPr>
          <p:spPr>
            <a:xfrm>
              <a:off x="2653189"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22" name="tx1022"/>
            <p:cNvSpPr/>
            <p:nvPr/>
          </p:nvSpPr>
          <p:spPr>
            <a:xfrm>
              <a:off x="2921302"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23" name="tx1023"/>
            <p:cNvSpPr/>
            <p:nvPr/>
          </p:nvSpPr>
          <p:spPr>
            <a:xfrm>
              <a:off x="3189414"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24" name="tx1024"/>
            <p:cNvSpPr/>
            <p:nvPr/>
          </p:nvSpPr>
          <p:spPr>
            <a:xfrm>
              <a:off x="345752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25" name="tx1025"/>
            <p:cNvSpPr/>
            <p:nvPr/>
          </p:nvSpPr>
          <p:spPr>
            <a:xfrm>
              <a:off x="3725639"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026" name="tx1026"/>
            <p:cNvSpPr/>
            <p:nvPr/>
          </p:nvSpPr>
          <p:spPr>
            <a:xfrm>
              <a:off x="3993752"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27" name="tx1027"/>
            <p:cNvSpPr/>
            <p:nvPr/>
          </p:nvSpPr>
          <p:spPr>
            <a:xfrm>
              <a:off x="426186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28" name="tx1028"/>
            <p:cNvSpPr/>
            <p:nvPr/>
          </p:nvSpPr>
          <p:spPr>
            <a:xfrm>
              <a:off x="452997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29" name="tx1029"/>
            <p:cNvSpPr/>
            <p:nvPr/>
          </p:nvSpPr>
          <p:spPr>
            <a:xfrm>
              <a:off x="4798090"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30" name="tx1030"/>
            <p:cNvSpPr/>
            <p:nvPr/>
          </p:nvSpPr>
          <p:spPr>
            <a:xfrm>
              <a:off x="5066202"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31" name="tx1031"/>
            <p:cNvSpPr/>
            <p:nvPr/>
          </p:nvSpPr>
          <p:spPr>
            <a:xfrm>
              <a:off x="533431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32" name="tx1032"/>
            <p:cNvSpPr/>
            <p:nvPr/>
          </p:nvSpPr>
          <p:spPr>
            <a:xfrm>
              <a:off x="5602427"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33" name="tx1033"/>
            <p:cNvSpPr/>
            <p:nvPr/>
          </p:nvSpPr>
          <p:spPr>
            <a:xfrm>
              <a:off x="5870540"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34" name="tx1034"/>
            <p:cNvSpPr/>
            <p:nvPr/>
          </p:nvSpPr>
          <p:spPr>
            <a:xfrm>
              <a:off x="6138653"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35" name="tx1035"/>
            <p:cNvSpPr/>
            <p:nvPr/>
          </p:nvSpPr>
          <p:spPr>
            <a:xfrm>
              <a:off x="640676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36" name="tx1036"/>
            <p:cNvSpPr/>
            <p:nvPr/>
          </p:nvSpPr>
          <p:spPr>
            <a:xfrm>
              <a:off x="6674878"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37" name="tx1037"/>
            <p:cNvSpPr/>
            <p:nvPr/>
          </p:nvSpPr>
          <p:spPr>
            <a:xfrm>
              <a:off x="6942990"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38" name="tx1038"/>
            <p:cNvSpPr/>
            <p:nvPr/>
          </p:nvSpPr>
          <p:spPr>
            <a:xfrm>
              <a:off x="7211103"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39" name="tx1039"/>
            <p:cNvSpPr/>
            <p:nvPr/>
          </p:nvSpPr>
          <p:spPr>
            <a:xfrm>
              <a:off x="7479215"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40" name="tx1040"/>
            <p:cNvSpPr/>
            <p:nvPr/>
          </p:nvSpPr>
          <p:spPr>
            <a:xfrm>
              <a:off x="7747328"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41" name="tx1041"/>
            <p:cNvSpPr/>
            <p:nvPr/>
          </p:nvSpPr>
          <p:spPr>
            <a:xfrm>
              <a:off x="8015441"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42" name="tx1042"/>
            <p:cNvSpPr/>
            <p:nvPr/>
          </p:nvSpPr>
          <p:spPr>
            <a:xfrm>
              <a:off x="8283553"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43" name="tx1043"/>
            <p:cNvSpPr/>
            <p:nvPr/>
          </p:nvSpPr>
          <p:spPr>
            <a:xfrm>
              <a:off x="8551666" y="37525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44" name="tx1044"/>
            <p:cNvSpPr/>
            <p:nvPr/>
          </p:nvSpPr>
          <p:spPr>
            <a:xfrm>
              <a:off x="1848851"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45" name="tx1045"/>
            <p:cNvSpPr/>
            <p:nvPr/>
          </p:nvSpPr>
          <p:spPr>
            <a:xfrm>
              <a:off x="2116964"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46" name="tx1046"/>
            <p:cNvSpPr/>
            <p:nvPr/>
          </p:nvSpPr>
          <p:spPr>
            <a:xfrm>
              <a:off x="238507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47" name="tx1047"/>
            <p:cNvSpPr/>
            <p:nvPr/>
          </p:nvSpPr>
          <p:spPr>
            <a:xfrm>
              <a:off x="2653189"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48" name="tx1048"/>
            <p:cNvSpPr/>
            <p:nvPr/>
          </p:nvSpPr>
          <p:spPr>
            <a:xfrm>
              <a:off x="2921302"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49" name="tx1049"/>
            <p:cNvSpPr/>
            <p:nvPr/>
          </p:nvSpPr>
          <p:spPr>
            <a:xfrm>
              <a:off x="3189414"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0" name="tx1050"/>
            <p:cNvSpPr/>
            <p:nvPr/>
          </p:nvSpPr>
          <p:spPr>
            <a:xfrm>
              <a:off x="345752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51" name="tx1051"/>
            <p:cNvSpPr/>
            <p:nvPr/>
          </p:nvSpPr>
          <p:spPr>
            <a:xfrm>
              <a:off x="3725639"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2" name="tx1052"/>
            <p:cNvSpPr/>
            <p:nvPr/>
          </p:nvSpPr>
          <p:spPr>
            <a:xfrm>
              <a:off x="3993752"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3" name="tx1053"/>
            <p:cNvSpPr/>
            <p:nvPr/>
          </p:nvSpPr>
          <p:spPr>
            <a:xfrm>
              <a:off x="426186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54" name="tx1054"/>
            <p:cNvSpPr/>
            <p:nvPr/>
          </p:nvSpPr>
          <p:spPr>
            <a:xfrm>
              <a:off x="452997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55" name="tx1055"/>
            <p:cNvSpPr/>
            <p:nvPr/>
          </p:nvSpPr>
          <p:spPr>
            <a:xfrm>
              <a:off x="4798090"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56" name="tx1056"/>
            <p:cNvSpPr/>
            <p:nvPr/>
          </p:nvSpPr>
          <p:spPr>
            <a:xfrm>
              <a:off x="5066202"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7" name="tx1057"/>
            <p:cNvSpPr/>
            <p:nvPr/>
          </p:nvSpPr>
          <p:spPr>
            <a:xfrm>
              <a:off x="533431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58" name="tx1058"/>
            <p:cNvSpPr/>
            <p:nvPr/>
          </p:nvSpPr>
          <p:spPr>
            <a:xfrm>
              <a:off x="5602427"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9" name="tx1059"/>
            <p:cNvSpPr/>
            <p:nvPr/>
          </p:nvSpPr>
          <p:spPr>
            <a:xfrm>
              <a:off x="5870540"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60" name="tx1060"/>
            <p:cNvSpPr/>
            <p:nvPr/>
          </p:nvSpPr>
          <p:spPr>
            <a:xfrm>
              <a:off x="6138653"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1" name="tx1061"/>
            <p:cNvSpPr/>
            <p:nvPr/>
          </p:nvSpPr>
          <p:spPr>
            <a:xfrm>
              <a:off x="640676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62" name="tx1062"/>
            <p:cNvSpPr/>
            <p:nvPr/>
          </p:nvSpPr>
          <p:spPr>
            <a:xfrm>
              <a:off x="6674878"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63" name="tx1063"/>
            <p:cNvSpPr/>
            <p:nvPr/>
          </p:nvSpPr>
          <p:spPr>
            <a:xfrm>
              <a:off x="6942990"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64" name="tx1064"/>
            <p:cNvSpPr/>
            <p:nvPr/>
          </p:nvSpPr>
          <p:spPr>
            <a:xfrm>
              <a:off x="7211103"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65" name="tx1065"/>
            <p:cNvSpPr/>
            <p:nvPr/>
          </p:nvSpPr>
          <p:spPr>
            <a:xfrm>
              <a:off x="7479215"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66" name="tx1066"/>
            <p:cNvSpPr/>
            <p:nvPr/>
          </p:nvSpPr>
          <p:spPr>
            <a:xfrm>
              <a:off x="7747328"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67" name="tx1067"/>
            <p:cNvSpPr/>
            <p:nvPr/>
          </p:nvSpPr>
          <p:spPr>
            <a:xfrm>
              <a:off x="8015441"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68" name="tx1068"/>
            <p:cNvSpPr/>
            <p:nvPr/>
          </p:nvSpPr>
          <p:spPr>
            <a:xfrm>
              <a:off x="8283553"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69" name="tx1069"/>
            <p:cNvSpPr/>
            <p:nvPr/>
          </p:nvSpPr>
          <p:spPr>
            <a:xfrm>
              <a:off x="8551666" y="40030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70" name="tx1070"/>
            <p:cNvSpPr/>
            <p:nvPr/>
          </p:nvSpPr>
          <p:spPr>
            <a:xfrm>
              <a:off x="1848851"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71" name="tx1071"/>
            <p:cNvSpPr/>
            <p:nvPr/>
          </p:nvSpPr>
          <p:spPr>
            <a:xfrm>
              <a:off x="2116964"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72" name="tx1072"/>
            <p:cNvSpPr/>
            <p:nvPr/>
          </p:nvSpPr>
          <p:spPr>
            <a:xfrm>
              <a:off x="238507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73" name="tx1073"/>
            <p:cNvSpPr/>
            <p:nvPr/>
          </p:nvSpPr>
          <p:spPr>
            <a:xfrm>
              <a:off x="2653189"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74" name="tx1074"/>
            <p:cNvSpPr/>
            <p:nvPr/>
          </p:nvSpPr>
          <p:spPr>
            <a:xfrm>
              <a:off x="2921302"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75" name="tx1075"/>
            <p:cNvSpPr/>
            <p:nvPr/>
          </p:nvSpPr>
          <p:spPr>
            <a:xfrm>
              <a:off x="3189414"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76" name="tx1076"/>
            <p:cNvSpPr/>
            <p:nvPr/>
          </p:nvSpPr>
          <p:spPr>
            <a:xfrm>
              <a:off x="345752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77" name="tx1077"/>
            <p:cNvSpPr/>
            <p:nvPr/>
          </p:nvSpPr>
          <p:spPr>
            <a:xfrm>
              <a:off x="3725639"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78" name="tx1078"/>
            <p:cNvSpPr/>
            <p:nvPr/>
          </p:nvSpPr>
          <p:spPr>
            <a:xfrm>
              <a:off x="3993752"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79" name="tx1079"/>
            <p:cNvSpPr/>
            <p:nvPr/>
          </p:nvSpPr>
          <p:spPr>
            <a:xfrm>
              <a:off x="426186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80" name="tx1080"/>
            <p:cNvSpPr/>
            <p:nvPr/>
          </p:nvSpPr>
          <p:spPr>
            <a:xfrm>
              <a:off x="452997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81" name="tx1081"/>
            <p:cNvSpPr/>
            <p:nvPr/>
          </p:nvSpPr>
          <p:spPr>
            <a:xfrm>
              <a:off x="4798090"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82" name="tx1082"/>
            <p:cNvSpPr/>
            <p:nvPr/>
          </p:nvSpPr>
          <p:spPr>
            <a:xfrm>
              <a:off x="5066202"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83" name="tx1083"/>
            <p:cNvSpPr/>
            <p:nvPr/>
          </p:nvSpPr>
          <p:spPr>
            <a:xfrm>
              <a:off x="533431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84" name="tx1084"/>
            <p:cNvSpPr/>
            <p:nvPr/>
          </p:nvSpPr>
          <p:spPr>
            <a:xfrm>
              <a:off x="5602427"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85" name="tx1085"/>
            <p:cNvSpPr/>
            <p:nvPr/>
          </p:nvSpPr>
          <p:spPr>
            <a:xfrm>
              <a:off x="5870540"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86" name="tx1086"/>
            <p:cNvSpPr/>
            <p:nvPr/>
          </p:nvSpPr>
          <p:spPr>
            <a:xfrm>
              <a:off x="6138653"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87" name="tx1087"/>
            <p:cNvSpPr/>
            <p:nvPr/>
          </p:nvSpPr>
          <p:spPr>
            <a:xfrm>
              <a:off x="640676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88" name="tx1088"/>
            <p:cNvSpPr/>
            <p:nvPr/>
          </p:nvSpPr>
          <p:spPr>
            <a:xfrm>
              <a:off x="6674878"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89" name="tx1089"/>
            <p:cNvSpPr/>
            <p:nvPr/>
          </p:nvSpPr>
          <p:spPr>
            <a:xfrm>
              <a:off x="6942990"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90" name="tx1090"/>
            <p:cNvSpPr/>
            <p:nvPr/>
          </p:nvSpPr>
          <p:spPr>
            <a:xfrm>
              <a:off x="7211103"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091" name="tx1091"/>
            <p:cNvSpPr/>
            <p:nvPr/>
          </p:nvSpPr>
          <p:spPr>
            <a:xfrm>
              <a:off x="7479215"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092" name="tx1092"/>
            <p:cNvSpPr/>
            <p:nvPr/>
          </p:nvSpPr>
          <p:spPr>
            <a:xfrm>
              <a:off x="7747328"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093" name="tx1093"/>
            <p:cNvSpPr/>
            <p:nvPr/>
          </p:nvSpPr>
          <p:spPr>
            <a:xfrm>
              <a:off x="8015441"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094" name="tx1094"/>
            <p:cNvSpPr/>
            <p:nvPr/>
          </p:nvSpPr>
          <p:spPr>
            <a:xfrm>
              <a:off x="8283553"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95" name="tx1095"/>
            <p:cNvSpPr/>
            <p:nvPr/>
          </p:nvSpPr>
          <p:spPr>
            <a:xfrm>
              <a:off x="8551666" y="5255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96" name="tx1096"/>
            <p:cNvSpPr/>
            <p:nvPr/>
          </p:nvSpPr>
          <p:spPr>
            <a:xfrm>
              <a:off x="1848851"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97" name="tx1097"/>
            <p:cNvSpPr/>
            <p:nvPr/>
          </p:nvSpPr>
          <p:spPr>
            <a:xfrm>
              <a:off x="2116964"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98" name="tx1098"/>
            <p:cNvSpPr/>
            <p:nvPr/>
          </p:nvSpPr>
          <p:spPr>
            <a:xfrm>
              <a:off x="238507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99" name="tx1099"/>
            <p:cNvSpPr/>
            <p:nvPr/>
          </p:nvSpPr>
          <p:spPr>
            <a:xfrm>
              <a:off x="2653189"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00" name="tx1100"/>
            <p:cNvSpPr/>
            <p:nvPr/>
          </p:nvSpPr>
          <p:spPr>
            <a:xfrm>
              <a:off x="2921302"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01" name="tx1101"/>
            <p:cNvSpPr/>
            <p:nvPr/>
          </p:nvSpPr>
          <p:spPr>
            <a:xfrm>
              <a:off x="3189414"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02" name="tx1102"/>
            <p:cNvSpPr/>
            <p:nvPr/>
          </p:nvSpPr>
          <p:spPr>
            <a:xfrm>
              <a:off x="345752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3" name="tx1103"/>
            <p:cNvSpPr/>
            <p:nvPr/>
          </p:nvSpPr>
          <p:spPr>
            <a:xfrm>
              <a:off x="3725639"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4" name="tx1104"/>
            <p:cNvSpPr/>
            <p:nvPr/>
          </p:nvSpPr>
          <p:spPr>
            <a:xfrm>
              <a:off x="3993752"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5" name="tx1105"/>
            <p:cNvSpPr/>
            <p:nvPr/>
          </p:nvSpPr>
          <p:spPr>
            <a:xfrm>
              <a:off x="426186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6" name="tx1106"/>
            <p:cNvSpPr/>
            <p:nvPr/>
          </p:nvSpPr>
          <p:spPr>
            <a:xfrm>
              <a:off x="452997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7" name="tx1107"/>
            <p:cNvSpPr/>
            <p:nvPr/>
          </p:nvSpPr>
          <p:spPr>
            <a:xfrm>
              <a:off x="4798090"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8" name="tx1108"/>
            <p:cNvSpPr/>
            <p:nvPr/>
          </p:nvSpPr>
          <p:spPr>
            <a:xfrm>
              <a:off x="5066202"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9" name="tx1109"/>
            <p:cNvSpPr/>
            <p:nvPr/>
          </p:nvSpPr>
          <p:spPr>
            <a:xfrm>
              <a:off x="533431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10" name="tx1110"/>
            <p:cNvSpPr/>
            <p:nvPr/>
          </p:nvSpPr>
          <p:spPr>
            <a:xfrm>
              <a:off x="5602427"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11" name="tx1111"/>
            <p:cNvSpPr/>
            <p:nvPr/>
          </p:nvSpPr>
          <p:spPr>
            <a:xfrm>
              <a:off x="5870540"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2" name="tx1112"/>
            <p:cNvSpPr/>
            <p:nvPr/>
          </p:nvSpPr>
          <p:spPr>
            <a:xfrm>
              <a:off x="6138653"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13" name="tx1113"/>
            <p:cNvSpPr/>
            <p:nvPr/>
          </p:nvSpPr>
          <p:spPr>
            <a:xfrm>
              <a:off x="640676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14" name="tx1114"/>
            <p:cNvSpPr/>
            <p:nvPr/>
          </p:nvSpPr>
          <p:spPr>
            <a:xfrm>
              <a:off x="6674878"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15" name="tx1115"/>
            <p:cNvSpPr/>
            <p:nvPr/>
          </p:nvSpPr>
          <p:spPr>
            <a:xfrm>
              <a:off x="6942990"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16" name="tx1116"/>
            <p:cNvSpPr/>
            <p:nvPr/>
          </p:nvSpPr>
          <p:spPr>
            <a:xfrm>
              <a:off x="7211103"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17" name="tx1117"/>
            <p:cNvSpPr/>
            <p:nvPr/>
          </p:nvSpPr>
          <p:spPr>
            <a:xfrm>
              <a:off x="7479215"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118" name="tx1118"/>
            <p:cNvSpPr/>
            <p:nvPr/>
          </p:nvSpPr>
          <p:spPr>
            <a:xfrm>
              <a:off x="7747328"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119" name="tx1119"/>
            <p:cNvSpPr/>
            <p:nvPr/>
          </p:nvSpPr>
          <p:spPr>
            <a:xfrm>
              <a:off x="8015441"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20" name="tx1120"/>
            <p:cNvSpPr/>
            <p:nvPr/>
          </p:nvSpPr>
          <p:spPr>
            <a:xfrm>
              <a:off x="8283553"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21" name="tx1121"/>
            <p:cNvSpPr/>
            <p:nvPr/>
          </p:nvSpPr>
          <p:spPr>
            <a:xfrm>
              <a:off x="8551666" y="33768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22" name="tx1122"/>
            <p:cNvSpPr/>
            <p:nvPr/>
          </p:nvSpPr>
          <p:spPr>
            <a:xfrm>
              <a:off x="1848851"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23" name="tx1123"/>
            <p:cNvSpPr/>
            <p:nvPr/>
          </p:nvSpPr>
          <p:spPr>
            <a:xfrm>
              <a:off x="2116964"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24" name="tx1124"/>
            <p:cNvSpPr/>
            <p:nvPr/>
          </p:nvSpPr>
          <p:spPr>
            <a:xfrm>
              <a:off x="238507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25" name="tx1125"/>
            <p:cNvSpPr/>
            <p:nvPr/>
          </p:nvSpPr>
          <p:spPr>
            <a:xfrm>
              <a:off x="2653189"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26" name="tx1126"/>
            <p:cNvSpPr/>
            <p:nvPr/>
          </p:nvSpPr>
          <p:spPr>
            <a:xfrm>
              <a:off x="2921302"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27" name="tx1127"/>
            <p:cNvSpPr/>
            <p:nvPr/>
          </p:nvSpPr>
          <p:spPr>
            <a:xfrm>
              <a:off x="3189414"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28" name="tx1128"/>
            <p:cNvSpPr/>
            <p:nvPr/>
          </p:nvSpPr>
          <p:spPr>
            <a:xfrm>
              <a:off x="345752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29" name="tx1129"/>
            <p:cNvSpPr/>
            <p:nvPr/>
          </p:nvSpPr>
          <p:spPr>
            <a:xfrm>
              <a:off x="3725639"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30" name="tx1130"/>
            <p:cNvSpPr/>
            <p:nvPr/>
          </p:nvSpPr>
          <p:spPr>
            <a:xfrm>
              <a:off x="3993752"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31" name="tx1131"/>
            <p:cNvSpPr/>
            <p:nvPr/>
          </p:nvSpPr>
          <p:spPr>
            <a:xfrm>
              <a:off x="426186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2" name="tx1132"/>
            <p:cNvSpPr/>
            <p:nvPr/>
          </p:nvSpPr>
          <p:spPr>
            <a:xfrm>
              <a:off x="452997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33" name="tx1133"/>
            <p:cNvSpPr/>
            <p:nvPr/>
          </p:nvSpPr>
          <p:spPr>
            <a:xfrm>
              <a:off x="4798090"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34" name="tx1134"/>
            <p:cNvSpPr/>
            <p:nvPr/>
          </p:nvSpPr>
          <p:spPr>
            <a:xfrm>
              <a:off x="5066202"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35" name="tx1135"/>
            <p:cNvSpPr/>
            <p:nvPr/>
          </p:nvSpPr>
          <p:spPr>
            <a:xfrm>
              <a:off x="533431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36" name="tx1136"/>
            <p:cNvSpPr/>
            <p:nvPr/>
          </p:nvSpPr>
          <p:spPr>
            <a:xfrm>
              <a:off x="5602427"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37" name="tx1137"/>
            <p:cNvSpPr/>
            <p:nvPr/>
          </p:nvSpPr>
          <p:spPr>
            <a:xfrm>
              <a:off x="5870540"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38" name="tx1138"/>
            <p:cNvSpPr/>
            <p:nvPr/>
          </p:nvSpPr>
          <p:spPr>
            <a:xfrm>
              <a:off x="6138653"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39" name="tx1139"/>
            <p:cNvSpPr/>
            <p:nvPr/>
          </p:nvSpPr>
          <p:spPr>
            <a:xfrm>
              <a:off x="640676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40" name="tx1140"/>
            <p:cNvSpPr/>
            <p:nvPr/>
          </p:nvSpPr>
          <p:spPr>
            <a:xfrm>
              <a:off x="6674878"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41" name="tx1141"/>
            <p:cNvSpPr/>
            <p:nvPr/>
          </p:nvSpPr>
          <p:spPr>
            <a:xfrm>
              <a:off x="6942990"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42" name="tx1142"/>
            <p:cNvSpPr/>
            <p:nvPr/>
          </p:nvSpPr>
          <p:spPr>
            <a:xfrm>
              <a:off x="7211103"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43" name="tx1143"/>
            <p:cNvSpPr/>
            <p:nvPr/>
          </p:nvSpPr>
          <p:spPr>
            <a:xfrm>
              <a:off x="7479215"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44" name="tx1144"/>
            <p:cNvSpPr/>
            <p:nvPr/>
          </p:nvSpPr>
          <p:spPr>
            <a:xfrm>
              <a:off x="7747328"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5" name="tx1145"/>
            <p:cNvSpPr/>
            <p:nvPr/>
          </p:nvSpPr>
          <p:spPr>
            <a:xfrm>
              <a:off x="8015441"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6" name="tx1146"/>
            <p:cNvSpPr/>
            <p:nvPr/>
          </p:nvSpPr>
          <p:spPr>
            <a:xfrm>
              <a:off x="8283553"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7" name="tx1147"/>
            <p:cNvSpPr/>
            <p:nvPr/>
          </p:nvSpPr>
          <p:spPr>
            <a:xfrm>
              <a:off x="8551666" y="28758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48" name="tx1148"/>
            <p:cNvSpPr/>
            <p:nvPr/>
          </p:nvSpPr>
          <p:spPr>
            <a:xfrm>
              <a:off x="1848851"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49" name="tx1149"/>
            <p:cNvSpPr/>
            <p:nvPr/>
          </p:nvSpPr>
          <p:spPr>
            <a:xfrm>
              <a:off x="2116964"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50" name="tx1150"/>
            <p:cNvSpPr/>
            <p:nvPr/>
          </p:nvSpPr>
          <p:spPr>
            <a:xfrm>
              <a:off x="238507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1" name="tx1151"/>
            <p:cNvSpPr/>
            <p:nvPr/>
          </p:nvSpPr>
          <p:spPr>
            <a:xfrm>
              <a:off x="2653189"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52" name="tx1152"/>
            <p:cNvSpPr/>
            <p:nvPr/>
          </p:nvSpPr>
          <p:spPr>
            <a:xfrm>
              <a:off x="2921302"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53" name="tx1153"/>
            <p:cNvSpPr/>
            <p:nvPr/>
          </p:nvSpPr>
          <p:spPr>
            <a:xfrm>
              <a:off x="3189414"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54" name="tx1154"/>
            <p:cNvSpPr/>
            <p:nvPr/>
          </p:nvSpPr>
          <p:spPr>
            <a:xfrm>
              <a:off x="345752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55" name="tx1155"/>
            <p:cNvSpPr/>
            <p:nvPr/>
          </p:nvSpPr>
          <p:spPr>
            <a:xfrm>
              <a:off x="3725639"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56" name="tx1156"/>
            <p:cNvSpPr/>
            <p:nvPr/>
          </p:nvSpPr>
          <p:spPr>
            <a:xfrm>
              <a:off x="3993752"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57" name="tx1157"/>
            <p:cNvSpPr/>
            <p:nvPr/>
          </p:nvSpPr>
          <p:spPr>
            <a:xfrm>
              <a:off x="426186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58" name="tx1158"/>
            <p:cNvSpPr/>
            <p:nvPr/>
          </p:nvSpPr>
          <p:spPr>
            <a:xfrm>
              <a:off x="452997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59" name="tx1159"/>
            <p:cNvSpPr/>
            <p:nvPr/>
          </p:nvSpPr>
          <p:spPr>
            <a:xfrm>
              <a:off x="4798090"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60" name="tx1160"/>
            <p:cNvSpPr/>
            <p:nvPr/>
          </p:nvSpPr>
          <p:spPr>
            <a:xfrm>
              <a:off x="5066202"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61" name="tx1161"/>
            <p:cNvSpPr/>
            <p:nvPr/>
          </p:nvSpPr>
          <p:spPr>
            <a:xfrm>
              <a:off x="533431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62" name="tx1162"/>
            <p:cNvSpPr/>
            <p:nvPr/>
          </p:nvSpPr>
          <p:spPr>
            <a:xfrm>
              <a:off x="5602427"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63" name="tx1163"/>
            <p:cNvSpPr/>
            <p:nvPr/>
          </p:nvSpPr>
          <p:spPr>
            <a:xfrm>
              <a:off x="5870540"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64" name="tx1164"/>
            <p:cNvSpPr/>
            <p:nvPr/>
          </p:nvSpPr>
          <p:spPr>
            <a:xfrm>
              <a:off x="6138653"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65" name="tx1165"/>
            <p:cNvSpPr/>
            <p:nvPr/>
          </p:nvSpPr>
          <p:spPr>
            <a:xfrm>
              <a:off x="640676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66" name="tx1166"/>
            <p:cNvSpPr/>
            <p:nvPr/>
          </p:nvSpPr>
          <p:spPr>
            <a:xfrm>
              <a:off x="6674878"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67" name="tx1167"/>
            <p:cNvSpPr/>
            <p:nvPr/>
          </p:nvSpPr>
          <p:spPr>
            <a:xfrm>
              <a:off x="6942990"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68" name="tx1168"/>
            <p:cNvSpPr/>
            <p:nvPr/>
          </p:nvSpPr>
          <p:spPr>
            <a:xfrm>
              <a:off x="7211103"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69" name="tx1169"/>
            <p:cNvSpPr/>
            <p:nvPr/>
          </p:nvSpPr>
          <p:spPr>
            <a:xfrm>
              <a:off x="7479215"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70" name="tx1170"/>
            <p:cNvSpPr/>
            <p:nvPr/>
          </p:nvSpPr>
          <p:spPr>
            <a:xfrm>
              <a:off x="7747328"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71" name="tx1171"/>
            <p:cNvSpPr/>
            <p:nvPr/>
          </p:nvSpPr>
          <p:spPr>
            <a:xfrm>
              <a:off x="8015441"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72" name="tx1172"/>
            <p:cNvSpPr/>
            <p:nvPr/>
          </p:nvSpPr>
          <p:spPr>
            <a:xfrm>
              <a:off x="8283553"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73" name="tx1173"/>
            <p:cNvSpPr/>
            <p:nvPr/>
          </p:nvSpPr>
          <p:spPr>
            <a:xfrm>
              <a:off x="8551666" y="21243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74" name="tx1174"/>
            <p:cNvSpPr/>
            <p:nvPr/>
          </p:nvSpPr>
          <p:spPr>
            <a:xfrm>
              <a:off x="1848851"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75" name="tx1175"/>
            <p:cNvSpPr/>
            <p:nvPr/>
          </p:nvSpPr>
          <p:spPr>
            <a:xfrm>
              <a:off x="2116964"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76" name="tx1176"/>
            <p:cNvSpPr/>
            <p:nvPr/>
          </p:nvSpPr>
          <p:spPr>
            <a:xfrm>
              <a:off x="238507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77" name="tx1177"/>
            <p:cNvSpPr/>
            <p:nvPr/>
          </p:nvSpPr>
          <p:spPr>
            <a:xfrm>
              <a:off x="2653189"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78" name="tx1178"/>
            <p:cNvSpPr/>
            <p:nvPr/>
          </p:nvSpPr>
          <p:spPr>
            <a:xfrm>
              <a:off x="2921302"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79" name="tx1179"/>
            <p:cNvSpPr/>
            <p:nvPr/>
          </p:nvSpPr>
          <p:spPr>
            <a:xfrm>
              <a:off x="3189414"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80" name="tx1180"/>
            <p:cNvSpPr/>
            <p:nvPr/>
          </p:nvSpPr>
          <p:spPr>
            <a:xfrm>
              <a:off x="345752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81" name="tx1181"/>
            <p:cNvSpPr/>
            <p:nvPr/>
          </p:nvSpPr>
          <p:spPr>
            <a:xfrm>
              <a:off x="3725639"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82" name="tx1182"/>
            <p:cNvSpPr/>
            <p:nvPr/>
          </p:nvSpPr>
          <p:spPr>
            <a:xfrm>
              <a:off x="3993752"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83" name="tx1183"/>
            <p:cNvSpPr/>
            <p:nvPr/>
          </p:nvSpPr>
          <p:spPr>
            <a:xfrm>
              <a:off x="426186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84" name="tx1184"/>
            <p:cNvSpPr/>
            <p:nvPr/>
          </p:nvSpPr>
          <p:spPr>
            <a:xfrm>
              <a:off x="452997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85" name="tx1185"/>
            <p:cNvSpPr/>
            <p:nvPr/>
          </p:nvSpPr>
          <p:spPr>
            <a:xfrm>
              <a:off x="4798090"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86" name="tx1186"/>
            <p:cNvSpPr/>
            <p:nvPr/>
          </p:nvSpPr>
          <p:spPr>
            <a:xfrm>
              <a:off x="5066202"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87" name="tx1187"/>
            <p:cNvSpPr/>
            <p:nvPr/>
          </p:nvSpPr>
          <p:spPr>
            <a:xfrm>
              <a:off x="533431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88" name="tx1188"/>
            <p:cNvSpPr/>
            <p:nvPr/>
          </p:nvSpPr>
          <p:spPr>
            <a:xfrm>
              <a:off x="5602427"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89" name="tx1189"/>
            <p:cNvSpPr/>
            <p:nvPr/>
          </p:nvSpPr>
          <p:spPr>
            <a:xfrm>
              <a:off x="5870540"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90" name="tx1190"/>
            <p:cNvSpPr/>
            <p:nvPr/>
          </p:nvSpPr>
          <p:spPr>
            <a:xfrm>
              <a:off x="6138653"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91" name="tx1191"/>
            <p:cNvSpPr/>
            <p:nvPr/>
          </p:nvSpPr>
          <p:spPr>
            <a:xfrm>
              <a:off x="640676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92" name="tx1192"/>
            <p:cNvSpPr/>
            <p:nvPr/>
          </p:nvSpPr>
          <p:spPr>
            <a:xfrm>
              <a:off x="6674878"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93" name="tx1193"/>
            <p:cNvSpPr/>
            <p:nvPr/>
          </p:nvSpPr>
          <p:spPr>
            <a:xfrm>
              <a:off x="6942990"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94" name="tx1194"/>
            <p:cNvSpPr/>
            <p:nvPr/>
          </p:nvSpPr>
          <p:spPr>
            <a:xfrm>
              <a:off x="7211103"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95" name="tx1195"/>
            <p:cNvSpPr/>
            <p:nvPr/>
          </p:nvSpPr>
          <p:spPr>
            <a:xfrm>
              <a:off x="7479215"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96" name="tx1196"/>
            <p:cNvSpPr/>
            <p:nvPr/>
          </p:nvSpPr>
          <p:spPr>
            <a:xfrm>
              <a:off x="7747328"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97" name="tx1197"/>
            <p:cNvSpPr/>
            <p:nvPr/>
          </p:nvSpPr>
          <p:spPr>
            <a:xfrm>
              <a:off x="8015441"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98" name="tx1198"/>
            <p:cNvSpPr/>
            <p:nvPr/>
          </p:nvSpPr>
          <p:spPr>
            <a:xfrm>
              <a:off x="8283553"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99" name="tx1199"/>
            <p:cNvSpPr/>
            <p:nvPr/>
          </p:nvSpPr>
          <p:spPr>
            <a:xfrm>
              <a:off x="8551666" y="3251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00" name="tx1200"/>
            <p:cNvSpPr/>
            <p:nvPr/>
          </p:nvSpPr>
          <p:spPr>
            <a:xfrm>
              <a:off x="1848851"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01" name="tx1201"/>
            <p:cNvSpPr/>
            <p:nvPr/>
          </p:nvSpPr>
          <p:spPr>
            <a:xfrm>
              <a:off x="2116964"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02" name="tx1202"/>
            <p:cNvSpPr/>
            <p:nvPr/>
          </p:nvSpPr>
          <p:spPr>
            <a:xfrm>
              <a:off x="238507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03" name="tx1203"/>
            <p:cNvSpPr/>
            <p:nvPr/>
          </p:nvSpPr>
          <p:spPr>
            <a:xfrm>
              <a:off x="2653189"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04" name="tx1204"/>
            <p:cNvSpPr/>
            <p:nvPr/>
          </p:nvSpPr>
          <p:spPr>
            <a:xfrm>
              <a:off x="2921302"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05" name="tx1205"/>
            <p:cNvSpPr/>
            <p:nvPr/>
          </p:nvSpPr>
          <p:spPr>
            <a:xfrm>
              <a:off x="3189414"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06" name="tx1206"/>
            <p:cNvSpPr/>
            <p:nvPr/>
          </p:nvSpPr>
          <p:spPr>
            <a:xfrm>
              <a:off x="345752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07" name="tx1207"/>
            <p:cNvSpPr/>
            <p:nvPr/>
          </p:nvSpPr>
          <p:spPr>
            <a:xfrm>
              <a:off x="3725639"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08" name="tx1208"/>
            <p:cNvSpPr/>
            <p:nvPr/>
          </p:nvSpPr>
          <p:spPr>
            <a:xfrm>
              <a:off x="3993752"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09" name="tx1209"/>
            <p:cNvSpPr/>
            <p:nvPr/>
          </p:nvSpPr>
          <p:spPr>
            <a:xfrm>
              <a:off x="426186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210" name="tx1210"/>
            <p:cNvSpPr/>
            <p:nvPr/>
          </p:nvSpPr>
          <p:spPr>
            <a:xfrm>
              <a:off x="452997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11" name="tx1211"/>
            <p:cNvSpPr/>
            <p:nvPr/>
          </p:nvSpPr>
          <p:spPr>
            <a:xfrm>
              <a:off x="4798090"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12" name="tx1212"/>
            <p:cNvSpPr/>
            <p:nvPr/>
          </p:nvSpPr>
          <p:spPr>
            <a:xfrm>
              <a:off x="5066202"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13" name="tx1213"/>
            <p:cNvSpPr/>
            <p:nvPr/>
          </p:nvSpPr>
          <p:spPr>
            <a:xfrm>
              <a:off x="533431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14" name="tx1214"/>
            <p:cNvSpPr/>
            <p:nvPr/>
          </p:nvSpPr>
          <p:spPr>
            <a:xfrm>
              <a:off x="5602427"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15" name="tx1215"/>
            <p:cNvSpPr/>
            <p:nvPr/>
          </p:nvSpPr>
          <p:spPr>
            <a:xfrm>
              <a:off x="5870540"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16" name="tx1216"/>
            <p:cNvSpPr/>
            <p:nvPr/>
          </p:nvSpPr>
          <p:spPr>
            <a:xfrm>
              <a:off x="6138653"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17" name="tx1217"/>
            <p:cNvSpPr/>
            <p:nvPr/>
          </p:nvSpPr>
          <p:spPr>
            <a:xfrm>
              <a:off x="640676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18" name="tx1218"/>
            <p:cNvSpPr/>
            <p:nvPr/>
          </p:nvSpPr>
          <p:spPr>
            <a:xfrm>
              <a:off x="6674878"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19" name="tx1219"/>
            <p:cNvSpPr/>
            <p:nvPr/>
          </p:nvSpPr>
          <p:spPr>
            <a:xfrm>
              <a:off x="6942990"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20" name="tx1220"/>
            <p:cNvSpPr/>
            <p:nvPr/>
          </p:nvSpPr>
          <p:spPr>
            <a:xfrm>
              <a:off x="7211103"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21" name="tx1221"/>
            <p:cNvSpPr/>
            <p:nvPr/>
          </p:nvSpPr>
          <p:spPr>
            <a:xfrm>
              <a:off x="7479215"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22" name="tx1222"/>
            <p:cNvSpPr/>
            <p:nvPr/>
          </p:nvSpPr>
          <p:spPr>
            <a:xfrm>
              <a:off x="7747328"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23" name="tx1223"/>
            <p:cNvSpPr/>
            <p:nvPr/>
          </p:nvSpPr>
          <p:spPr>
            <a:xfrm>
              <a:off x="8015441"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24" name="tx1224"/>
            <p:cNvSpPr/>
            <p:nvPr/>
          </p:nvSpPr>
          <p:spPr>
            <a:xfrm>
              <a:off x="8283553"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25" name="tx1225"/>
            <p:cNvSpPr/>
            <p:nvPr/>
          </p:nvSpPr>
          <p:spPr>
            <a:xfrm>
              <a:off x="8551666" y="16234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26" name="tx1226"/>
            <p:cNvSpPr/>
            <p:nvPr/>
          </p:nvSpPr>
          <p:spPr>
            <a:xfrm>
              <a:off x="1848851"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27" name="tx1227"/>
            <p:cNvSpPr/>
            <p:nvPr/>
          </p:nvSpPr>
          <p:spPr>
            <a:xfrm>
              <a:off x="2116964"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28" name="tx1228"/>
            <p:cNvSpPr/>
            <p:nvPr/>
          </p:nvSpPr>
          <p:spPr>
            <a:xfrm>
              <a:off x="238507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29" name="tx1229"/>
            <p:cNvSpPr/>
            <p:nvPr/>
          </p:nvSpPr>
          <p:spPr>
            <a:xfrm>
              <a:off x="2653189"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0" name="tx1230"/>
            <p:cNvSpPr/>
            <p:nvPr/>
          </p:nvSpPr>
          <p:spPr>
            <a:xfrm>
              <a:off x="2921302"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1" name="tx1231"/>
            <p:cNvSpPr/>
            <p:nvPr/>
          </p:nvSpPr>
          <p:spPr>
            <a:xfrm>
              <a:off x="3189414"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32" name="tx1232"/>
            <p:cNvSpPr/>
            <p:nvPr/>
          </p:nvSpPr>
          <p:spPr>
            <a:xfrm>
              <a:off x="345752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33" name="tx1233"/>
            <p:cNvSpPr/>
            <p:nvPr/>
          </p:nvSpPr>
          <p:spPr>
            <a:xfrm>
              <a:off x="3725639"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34" name="tx1234"/>
            <p:cNvSpPr/>
            <p:nvPr/>
          </p:nvSpPr>
          <p:spPr>
            <a:xfrm>
              <a:off x="3993752"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35" name="tx1235"/>
            <p:cNvSpPr/>
            <p:nvPr/>
          </p:nvSpPr>
          <p:spPr>
            <a:xfrm>
              <a:off x="426186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6" name="tx1236"/>
            <p:cNvSpPr/>
            <p:nvPr/>
          </p:nvSpPr>
          <p:spPr>
            <a:xfrm>
              <a:off x="452997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7" name="tx1237"/>
            <p:cNvSpPr/>
            <p:nvPr/>
          </p:nvSpPr>
          <p:spPr>
            <a:xfrm>
              <a:off x="4798090"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8" name="tx1238"/>
            <p:cNvSpPr/>
            <p:nvPr/>
          </p:nvSpPr>
          <p:spPr>
            <a:xfrm>
              <a:off x="5066202"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9" name="tx1239"/>
            <p:cNvSpPr/>
            <p:nvPr/>
          </p:nvSpPr>
          <p:spPr>
            <a:xfrm>
              <a:off x="533431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0" name="tx1240"/>
            <p:cNvSpPr/>
            <p:nvPr/>
          </p:nvSpPr>
          <p:spPr>
            <a:xfrm>
              <a:off x="5602427"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1" name="tx1241"/>
            <p:cNvSpPr/>
            <p:nvPr/>
          </p:nvSpPr>
          <p:spPr>
            <a:xfrm>
              <a:off x="5870540"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2" name="tx1242"/>
            <p:cNvSpPr/>
            <p:nvPr/>
          </p:nvSpPr>
          <p:spPr>
            <a:xfrm>
              <a:off x="6138653"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3" name="tx1243"/>
            <p:cNvSpPr/>
            <p:nvPr/>
          </p:nvSpPr>
          <p:spPr>
            <a:xfrm>
              <a:off x="640676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4" name="tx1244"/>
            <p:cNvSpPr/>
            <p:nvPr/>
          </p:nvSpPr>
          <p:spPr>
            <a:xfrm>
              <a:off x="6674878"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5" name="tx1245"/>
            <p:cNvSpPr/>
            <p:nvPr/>
          </p:nvSpPr>
          <p:spPr>
            <a:xfrm>
              <a:off x="6942990"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6" name="tx1246"/>
            <p:cNvSpPr/>
            <p:nvPr/>
          </p:nvSpPr>
          <p:spPr>
            <a:xfrm>
              <a:off x="7211103"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47" name="tx1247"/>
            <p:cNvSpPr/>
            <p:nvPr/>
          </p:nvSpPr>
          <p:spPr>
            <a:xfrm>
              <a:off x="7479215"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8" name="tx1248"/>
            <p:cNvSpPr/>
            <p:nvPr/>
          </p:nvSpPr>
          <p:spPr>
            <a:xfrm>
              <a:off x="7747328"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49" name="tx1249"/>
            <p:cNvSpPr/>
            <p:nvPr/>
          </p:nvSpPr>
          <p:spPr>
            <a:xfrm>
              <a:off x="8015441"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0" name="tx1250"/>
            <p:cNvSpPr/>
            <p:nvPr/>
          </p:nvSpPr>
          <p:spPr>
            <a:xfrm>
              <a:off x="8283553"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1" name="tx1251"/>
            <p:cNvSpPr/>
            <p:nvPr/>
          </p:nvSpPr>
          <p:spPr>
            <a:xfrm>
              <a:off x="8551666" y="1247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2" name="tx1252"/>
            <p:cNvSpPr/>
            <p:nvPr/>
          </p:nvSpPr>
          <p:spPr>
            <a:xfrm>
              <a:off x="1848851"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3" name="tx1253"/>
            <p:cNvSpPr/>
            <p:nvPr/>
          </p:nvSpPr>
          <p:spPr>
            <a:xfrm>
              <a:off x="2116964"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4" name="tx1254"/>
            <p:cNvSpPr/>
            <p:nvPr/>
          </p:nvSpPr>
          <p:spPr>
            <a:xfrm>
              <a:off x="238507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5" name="tx1255"/>
            <p:cNvSpPr/>
            <p:nvPr/>
          </p:nvSpPr>
          <p:spPr>
            <a:xfrm>
              <a:off x="2653189"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6" name="tx1256"/>
            <p:cNvSpPr/>
            <p:nvPr/>
          </p:nvSpPr>
          <p:spPr>
            <a:xfrm>
              <a:off x="2921302"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7" name="tx1257"/>
            <p:cNvSpPr/>
            <p:nvPr/>
          </p:nvSpPr>
          <p:spPr>
            <a:xfrm>
              <a:off x="3189414"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58" name="tx1258"/>
            <p:cNvSpPr/>
            <p:nvPr/>
          </p:nvSpPr>
          <p:spPr>
            <a:xfrm>
              <a:off x="345752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59" name="tx1259"/>
            <p:cNvSpPr/>
            <p:nvPr/>
          </p:nvSpPr>
          <p:spPr>
            <a:xfrm>
              <a:off x="3725639"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60" name="tx1260"/>
            <p:cNvSpPr/>
            <p:nvPr/>
          </p:nvSpPr>
          <p:spPr>
            <a:xfrm>
              <a:off x="3993752"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1" name="tx1261"/>
            <p:cNvSpPr/>
            <p:nvPr/>
          </p:nvSpPr>
          <p:spPr>
            <a:xfrm>
              <a:off x="426186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2" name="tx1262"/>
            <p:cNvSpPr/>
            <p:nvPr/>
          </p:nvSpPr>
          <p:spPr>
            <a:xfrm>
              <a:off x="452997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3" name="tx1263"/>
            <p:cNvSpPr/>
            <p:nvPr/>
          </p:nvSpPr>
          <p:spPr>
            <a:xfrm>
              <a:off x="4798090"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4" name="tx1264"/>
            <p:cNvSpPr/>
            <p:nvPr/>
          </p:nvSpPr>
          <p:spPr>
            <a:xfrm>
              <a:off x="5066202"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5" name="tx1265"/>
            <p:cNvSpPr/>
            <p:nvPr/>
          </p:nvSpPr>
          <p:spPr>
            <a:xfrm>
              <a:off x="533431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66" name="tx1266"/>
            <p:cNvSpPr/>
            <p:nvPr/>
          </p:nvSpPr>
          <p:spPr>
            <a:xfrm>
              <a:off x="5602427"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67" name="tx1267"/>
            <p:cNvSpPr/>
            <p:nvPr/>
          </p:nvSpPr>
          <p:spPr>
            <a:xfrm>
              <a:off x="5870540"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68" name="tx1268"/>
            <p:cNvSpPr/>
            <p:nvPr/>
          </p:nvSpPr>
          <p:spPr>
            <a:xfrm>
              <a:off x="6138653"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69" name="tx1269"/>
            <p:cNvSpPr/>
            <p:nvPr/>
          </p:nvSpPr>
          <p:spPr>
            <a:xfrm>
              <a:off x="640676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270" name="tx1270"/>
            <p:cNvSpPr/>
            <p:nvPr/>
          </p:nvSpPr>
          <p:spPr>
            <a:xfrm>
              <a:off x="6674878"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71" name="tx1271"/>
            <p:cNvSpPr/>
            <p:nvPr/>
          </p:nvSpPr>
          <p:spPr>
            <a:xfrm>
              <a:off x="6942990"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72" name="tx1272"/>
            <p:cNvSpPr/>
            <p:nvPr/>
          </p:nvSpPr>
          <p:spPr>
            <a:xfrm>
              <a:off x="7211103"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73" name="tx1273"/>
            <p:cNvSpPr/>
            <p:nvPr/>
          </p:nvSpPr>
          <p:spPr>
            <a:xfrm>
              <a:off x="7479215"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74" name="tx1274"/>
            <p:cNvSpPr/>
            <p:nvPr/>
          </p:nvSpPr>
          <p:spPr>
            <a:xfrm>
              <a:off x="7747328"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75" name="tx1275"/>
            <p:cNvSpPr/>
            <p:nvPr/>
          </p:nvSpPr>
          <p:spPr>
            <a:xfrm>
              <a:off x="8015441"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76" name="tx1276"/>
            <p:cNvSpPr/>
            <p:nvPr/>
          </p:nvSpPr>
          <p:spPr>
            <a:xfrm>
              <a:off x="8283553"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77" name="tx1277"/>
            <p:cNvSpPr/>
            <p:nvPr/>
          </p:nvSpPr>
          <p:spPr>
            <a:xfrm>
              <a:off x="8551666" y="50050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78" name="tx1278"/>
            <p:cNvSpPr/>
            <p:nvPr/>
          </p:nvSpPr>
          <p:spPr>
            <a:xfrm>
              <a:off x="1848851"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79" name="tx1279"/>
            <p:cNvSpPr/>
            <p:nvPr/>
          </p:nvSpPr>
          <p:spPr>
            <a:xfrm>
              <a:off x="2116964"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80" name="tx1280"/>
            <p:cNvSpPr/>
            <p:nvPr/>
          </p:nvSpPr>
          <p:spPr>
            <a:xfrm>
              <a:off x="238507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81" name="tx1281"/>
            <p:cNvSpPr/>
            <p:nvPr/>
          </p:nvSpPr>
          <p:spPr>
            <a:xfrm>
              <a:off x="2653189"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82" name="tx1282"/>
            <p:cNvSpPr/>
            <p:nvPr/>
          </p:nvSpPr>
          <p:spPr>
            <a:xfrm>
              <a:off x="2921302"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283" name="tx1283"/>
            <p:cNvSpPr/>
            <p:nvPr/>
          </p:nvSpPr>
          <p:spPr>
            <a:xfrm>
              <a:off x="3189414"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84" name="tx1284"/>
            <p:cNvSpPr/>
            <p:nvPr/>
          </p:nvSpPr>
          <p:spPr>
            <a:xfrm>
              <a:off x="345752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285" name="tx1285"/>
            <p:cNvSpPr/>
            <p:nvPr/>
          </p:nvSpPr>
          <p:spPr>
            <a:xfrm>
              <a:off x="3725639"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86" name="tx1286"/>
            <p:cNvSpPr/>
            <p:nvPr/>
          </p:nvSpPr>
          <p:spPr>
            <a:xfrm>
              <a:off x="3993752"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87" name="tx1287"/>
            <p:cNvSpPr/>
            <p:nvPr/>
          </p:nvSpPr>
          <p:spPr>
            <a:xfrm>
              <a:off x="426186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88" name="tx1288"/>
            <p:cNvSpPr/>
            <p:nvPr/>
          </p:nvSpPr>
          <p:spPr>
            <a:xfrm>
              <a:off x="452997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89" name="tx1289"/>
            <p:cNvSpPr/>
            <p:nvPr/>
          </p:nvSpPr>
          <p:spPr>
            <a:xfrm>
              <a:off x="4798090"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90" name="tx1290"/>
            <p:cNvSpPr/>
            <p:nvPr/>
          </p:nvSpPr>
          <p:spPr>
            <a:xfrm>
              <a:off x="5066202"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91" name="tx1291"/>
            <p:cNvSpPr/>
            <p:nvPr/>
          </p:nvSpPr>
          <p:spPr>
            <a:xfrm>
              <a:off x="533431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92" name="tx1292"/>
            <p:cNvSpPr/>
            <p:nvPr/>
          </p:nvSpPr>
          <p:spPr>
            <a:xfrm>
              <a:off x="5602427"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93" name="tx1293"/>
            <p:cNvSpPr/>
            <p:nvPr/>
          </p:nvSpPr>
          <p:spPr>
            <a:xfrm>
              <a:off x="5870540"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94" name="tx1294"/>
            <p:cNvSpPr/>
            <p:nvPr/>
          </p:nvSpPr>
          <p:spPr>
            <a:xfrm>
              <a:off x="6138653"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95" name="tx1295"/>
            <p:cNvSpPr/>
            <p:nvPr/>
          </p:nvSpPr>
          <p:spPr>
            <a:xfrm>
              <a:off x="640676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96" name="tx1296"/>
            <p:cNvSpPr/>
            <p:nvPr/>
          </p:nvSpPr>
          <p:spPr>
            <a:xfrm>
              <a:off x="6674878"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97" name="tx1297"/>
            <p:cNvSpPr/>
            <p:nvPr/>
          </p:nvSpPr>
          <p:spPr>
            <a:xfrm>
              <a:off x="6942990"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98" name="tx1298"/>
            <p:cNvSpPr/>
            <p:nvPr/>
          </p:nvSpPr>
          <p:spPr>
            <a:xfrm>
              <a:off x="7211103"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99" name="tx1299"/>
            <p:cNvSpPr/>
            <p:nvPr/>
          </p:nvSpPr>
          <p:spPr>
            <a:xfrm>
              <a:off x="7479215"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00" name="tx1300"/>
            <p:cNvSpPr/>
            <p:nvPr/>
          </p:nvSpPr>
          <p:spPr>
            <a:xfrm>
              <a:off x="7747328"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01" name="tx1301"/>
            <p:cNvSpPr/>
            <p:nvPr/>
          </p:nvSpPr>
          <p:spPr>
            <a:xfrm>
              <a:off x="8015441"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02" name="tx1302"/>
            <p:cNvSpPr/>
            <p:nvPr/>
          </p:nvSpPr>
          <p:spPr>
            <a:xfrm>
              <a:off x="8283553"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3" name="tx1303"/>
            <p:cNvSpPr/>
            <p:nvPr/>
          </p:nvSpPr>
          <p:spPr>
            <a:xfrm>
              <a:off x="8551666" y="22496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4" name="tx1304"/>
            <p:cNvSpPr/>
            <p:nvPr/>
          </p:nvSpPr>
          <p:spPr>
            <a:xfrm>
              <a:off x="1848851"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05" name="tx1305"/>
            <p:cNvSpPr/>
            <p:nvPr/>
          </p:nvSpPr>
          <p:spPr>
            <a:xfrm>
              <a:off x="2116964"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06" name="tx1306"/>
            <p:cNvSpPr/>
            <p:nvPr/>
          </p:nvSpPr>
          <p:spPr>
            <a:xfrm>
              <a:off x="238507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07" name="tx1307"/>
            <p:cNvSpPr/>
            <p:nvPr/>
          </p:nvSpPr>
          <p:spPr>
            <a:xfrm>
              <a:off x="2653189"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08" name="tx1308"/>
            <p:cNvSpPr/>
            <p:nvPr/>
          </p:nvSpPr>
          <p:spPr>
            <a:xfrm>
              <a:off x="2921302"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09" name="tx1309"/>
            <p:cNvSpPr/>
            <p:nvPr/>
          </p:nvSpPr>
          <p:spPr>
            <a:xfrm>
              <a:off x="3189414"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10" name="tx1310"/>
            <p:cNvSpPr/>
            <p:nvPr/>
          </p:nvSpPr>
          <p:spPr>
            <a:xfrm>
              <a:off x="345752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1" name="tx1311"/>
            <p:cNvSpPr/>
            <p:nvPr/>
          </p:nvSpPr>
          <p:spPr>
            <a:xfrm>
              <a:off x="3725639"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12" name="tx1312"/>
            <p:cNvSpPr/>
            <p:nvPr/>
          </p:nvSpPr>
          <p:spPr>
            <a:xfrm>
              <a:off x="3993752"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13" name="tx1313"/>
            <p:cNvSpPr/>
            <p:nvPr/>
          </p:nvSpPr>
          <p:spPr>
            <a:xfrm>
              <a:off x="426186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4" name="tx1314"/>
            <p:cNvSpPr/>
            <p:nvPr/>
          </p:nvSpPr>
          <p:spPr>
            <a:xfrm>
              <a:off x="452997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5" name="tx1315"/>
            <p:cNvSpPr/>
            <p:nvPr/>
          </p:nvSpPr>
          <p:spPr>
            <a:xfrm>
              <a:off x="4798090"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16" name="tx1316"/>
            <p:cNvSpPr/>
            <p:nvPr/>
          </p:nvSpPr>
          <p:spPr>
            <a:xfrm>
              <a:off x="5066202"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17" name="tx1317"/>
            <p:cNvSpPr/>
            <p:nvPr/>
          </p:nvSpPr>
          <p:spPr>
            <a:xfrm>
              <a:off x="533431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8" name="tx1318"/>
            <p:cNvSpPr/>
            <p:nvPr/>
          </p:nvSpPr>
          <p:spPr>
            <a:xfrm>
              <a:off x="5602427"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19" name="tx1319"/>
            <p:cNvSpPr/>
            <p:nvPr/>
          </p:nvSpPr>
          <p:spPr>
            <a:xfrm>
              <a:off x="5870540"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20" name="tx1320"/>
            <p:cNvSpPr/>
            <p:nvPr/>
          </p:nvSpPr>
          <p:spPr>
            <a:xfrm>
              <a:off x="6138653"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21" name="tx1321"/>
            <p:cNvSpPr/>
            <p:nvPr/>
          </p:nvSpPr>
          <p:spPr>
            <a:xfrm>
              <a:off x="640676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22" name="tx1322"/>
            <p:cNvSpPr/>
            <p:nvPr/>
          </p:nvSpPr>
          <p:spPr>
            <a:xfrm>
              <a:off x="6674878"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23" name="tx1323"/>
            <p:cNvSpPr/>
            <p:nvPr/>
          </p:nvSpPr>
          <p:spPr>
            <a:xfrm>
              <a:off x="6942990"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24" name="tx1324"/>
            <p:cNvSpPr/>
            <p:nvPr/>
          </p:nvSpPr>
          <p:spPr>
            <a:xfrm>
              <a:off x="7211103"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25" name="tx1325"/>
            <p:cNvSpPr/>
            <p:nvPr/>
          </p:nvSpPr>
          <p:spPr>
            <a:xfrm>
              <a:off x="7479215"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26" name="tx1326"/>
            <p:cNvSpPr/>
            <p:nvPr/>
          </p:nvSpPr>
          <p:spPr>
            <a:xfrm>
              <a:off x="7747328"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27" name="tx1327"/>
            <p:cNvSpPr/>
            <p:nvPr/>
          </p:nvSpPr>
          <p:spPr>
            <a:xfrm>
              <a:off x="8015441"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28" name="tx1328"/>
            <p:cNvSpPr/>
            <p:nvPr/>
          </p:nvSpPr>
          <p:spPr>
            <a:xfrm>
              <a:off x="8283553"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29" name="tx1329"/>
            <p:cNvSpPr/>
            <p:nvPr/>
          </p:nvSpPr>
          <p:spPr>
            <a:xfrm>
              <a:off x="8551666" y="5130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30" name="tx1330"/>
            <p:cNvSpPr/>
            <p:nvPr/>
          </p:nvSpPr>
          <p:spPr>
            <a:xfrm>
              <a:off x="1848851"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31" name="tx1331"/>
            <p:cNvSpPr/>
            <p:nvPr/>
          </p:nvSpPr>
          <p:spPr>
            <a:xfrm>
              <a:off x="2116964"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32" name="tx1332"/>
            <p:cNvSpPr/>
            <p:nvPr/>
          </p:nvSpPr>
          <p:spPr>
            <a:xfrm>
              <a:off x="238507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3" name="tx1333"/>
            <p:cNvSpPr/>
            <p:nvPr/>
          </p:nvSpPr>
          <p:spPr>
            <a:xfrm>
              <a:off x="2653189"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34" name="tx1334"/>
            <p:cNvSpPr/>
            <p:nvPr/>
          </p:nvSpPr>
          <p:spPr>
            <a:xfrm>
              <a:off x="2921302"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5" name="tx1335"/>
            <p:cNvSpPr/>
            <p:nvPr/>
          </p:nvSpPr>
          <p:spPr>
            <a:xfrm>
              <a:off x="3189414"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36" name="tx1336"/>
            <p:cNvSpPr/>
            <p:nvPr/>
          </p:nvSpPr>
          <p:spPr>
            <a:xfrm>
              <a:off x="345752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7" name="tx1337"/>
            <p:cNvSpPr/>
            <p:nvPr/>
          </p:nvSpPr>
          <p:spPr>
            <a:xfrm>
              <a:off x="3725639"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38" name="tx1338"/>
            <p:cNvSpPr/>
            <p:nvPr/>
          </p:nvSpPr>
          <p:spPr>
            <a:xfrm>
              <a:off x="3993752"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39" name="tx1339"/>
            <p:cNvSpPr/>
            <p:nvPr/>
          </p:nvSpPr>
          <p:spPr>
            <a:xfrm>
              <a:off x="426186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0" name="tx1340"/>
            <p:cNvSpPr/>
            <p:nvPr/>
          </p:nvSpPr>
          <p:spPr>
            <a:xfrm>
              <a:off x="452997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41" name="tx1341"/>
            <p:cNvSpPr/>
            <p:nvPr/>
          </p:nvSpPr>
          <p:spPr>
            <a:xfrm>
              <a:off x="4798090"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42" name="tx1342"/>
            <p:cNvSpPr/>
            <p:nvPr/>
          </p:nvSpPr>
          <p:spPr>
            <a:xfrm>
              <a:off x="5066202"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43" name="tx1343"/>
            <p:cNvSpPr/>
            <p:nvPr/>
          </p:nvSpPr>
          <p:spPr>
            <a:xfrm>
              <a:off x="533431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44" name="tx1344"/>
            <p:cNvSpPr/>
            <p:nvPr/>
          </p:nvSpPr>
          <p:spPr>
            <a:xfrm>
              <a:off x="5602427"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45" name="tx1345"/>
            <p:cNvSpPr/>
            <p:nvPr/>
          </p:nvSpPr>
          <p:spPr>
            <a:xfrm>
              <a:off x="5870540"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46" name="tx1346"/>
            <p:cNvSpPr/>
            <p:nvPr/>
          </p:nvSpPr>
          <p:spPr>
            <a:xfrm>
              <a:off x="6138653"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7" name="tx1347"/>
            <p:cNvSpPr/>
            <p:nvPr/>
          </p:nvSpPr>
          <p:spPr>
            <a:xfrm>
              <a:off x="640676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48" name="tx1348"/>
            <p:cNvSpPr/>
            <p:nvPr/>
          </p:nvSpPr>
          <p:spPr>
            <a:xfrm>
              <a:off x="6674878"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49" name="tx1349"/>
            <p:cNvSpPr/>
            <p:nvPr/>
          </p:nvSpPr>
          <p:spPr>
            <a:xfrm>
              <a:off x="6942990"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50" name="tx1350"/>
            <p:cNvSpPr/>
            <p:nvPr/>
          </p:nvSpPr>
          <p:spPr>
            <a:xfrm>
              <a:off x="7211103"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51" name="tx1351"/>
            <p:cNvSpPr/>
            <p:nvPr/>
          </p:nvSpPr>
          <p:spPr>
            <a:xfrm>
              <a:off x="7479215"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52" name="tx1352"/>
            <p:cNvSpPr/>
            <p:nvPr/>
          </p:nvSpPr>
          <p:spPr>
            <a:xfrm>
              <a:off x="7747328"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53" name="tx1353"/>
            <p:cNvSpPr/>
            <p:nvPr/>
          </p:nvSpPr>
          <p:spPr>
            <a:xfrm>
              <a:off x="8015441"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4" name="tx1354"/>
            <p:cNvSpPr/>
            <p:nvPr/>
          </p:nvSpPr>
          <p:spPr>
            <a:xfrm>
              <a:off x="8283553"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55" name="tx1355"/>
            <p:cNvSpPr/>
            <p:nvPr/>
          </p:nvSpPr>
          <p:spPr>
            <a:xfrm>
              <a:off x="8551666" y="17486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6" name="tx1356"/>
            <p:cNvSpPr/>
            <p:nvPr/>
          </p:nvSpPr>
          <p:spPr>
            <a:xfrm>
              <a:off x="1848851"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57" name="tx1357"/>
            <p:cNvSpPr/>
            <p:nvPr/>
          </p:nvSpPr>
          <p:spPr>
            <a:xfrm>
              <a:off x="2116964"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8" name="tx1358"/>
            <p:cNvSpPr/>
            <p:nvPr/>
          </p:nvSpPr>
          <p:spPr>
            <a:xfrm>
              <a:off x="238507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59" name="tx1359"/>
            <p:cNvSpPr/>
            <p:nvPr/>
          </p:nvSpPr>
          <p:spPr>
            <a:xfrm>
              <a:off x="2653189"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0" name="tx1360"/>
            <p:cNvSpPr/>
            <p:nvPr/>
          </p:nvSpPr>
          <p:spPr>
            <a:xfrm>
              <a:off x="2921302"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61" name="tx1361"/>
            <p:cNvSpPr/>
            <p:nvPr/>
          </p:nvSpPr>
          <p:spPr>
            <a:xfrm>
              <a:off x="3189414"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2" name="tx1362"/>
            <p:cNvSpPr/>
            <p:nvPr/>
          </p:nvSpPr>
          <p:spPr>
            <a:xfrm>
              <a:off x="345752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63" name="tx1363"/>
            <p:cNvSpPr/>
            <p:nvPr/>
          </p:nvSpPr>
          <p:spPr>
            <a:xfrm>
              <a:off x="3725639"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64" name="tx1364"/>
            <p:cNvSpPr/>
            <p:nvPr/>
          </p:nvSpPr>
          <p:spPr>
            <a:xfrm>
              <a:off x="3993752"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5" name="tx1365"/>
            <p:cNvSpPr/>
            <p:nvPr/>
          </p:nvSpPr>
          <p:spPr>
            <a:xfrm>
              <a:off x="426186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66" name="tx1366"/>
            <p:cNvSpPr/>
            <p:nvPr/>
          </p:nvSpPr>
          <p:spPr>
            <a:xfrm>
              <a:off x="452997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7" name="tx1367"/>
            <p:cNvSpPr/>
            <p:nvPr/>
          </p:nvSpPr>
          <p:spPr>
            <a:xfrm>
              <a:off x="4798090"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8" name="tx1368"/>
            <p:cNvSpPr/>
            <p:nvPr/>
          </p:nvSpPr>
          <p:spPr>
            <a:xfrm>
              <a:off x="5066202"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69" name="tx1369"/>
            <p:cNvSpPr/>
            <p:nvPr/>
          </p:nvSpPr>
          <p:spPr>
            <a:xfrm>
              <a:off x="533431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70" name="tx1370"/>
            <p:cNvSpPr/>
            <p:nvPr/>
          </p:nvSpPr>
          <p:spPr>
            <a:xfrm>
              <a:off x="5602427"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71" name="tx1371"/>
            <p:cNvSpPr/>
            <p:nvPr/>
          </p:nvSpPr>
          <p:spPr>
            <a:xfrm>
              <a:off x="5870540"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72" name="tx1372"/>
            <p:cNvSpPr/>
            <p:nvPr/>
          </p:nvSpPr>
          <p:spPr>
            <a:xfrm>
              <a:off x="6138653"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73" name="tx1373"/>
            <p:cNvSpPr/>
            <p:nvPr/>
          </p:nvSpPr>
          <p:spPr>
            <a:xfrm>
              <a:off x="640676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74" name="tx1374"/>
            <p:cNvSpPr/>
            <p:nvPr/>
          </p:nvSpPr>
          <p:spPr>
            <a:xfrm>
              <a:off x="6674878"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75" name="tx1375"/>
            <p:cNvSpPr/>
            <p:nvPr/>
          </p:nvSpPr>
          <p:spPr>
            <a:xfrm>
              <a:off x="6942990"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76" name="tx1376"/>
            <p:cNvSpPr/>
            <p:nvPr/>
          </p:nvSpPr>
          <p:spPr>
            <a:xfrm>
              <a:off x="7211103"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77" name="tx1377"/>
            <p:cNvSpPr/>
            <p:nvPr/>
          </p:nvSpPr>
          <p:spPr>
            <a:xfrm>
              <a:off x="7479215"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378" name="tx1378"/>
            <p:cNvSpPr/>
            <p:nvPr/>
          </p:nvSpPr>
          <p:spPr>
            <a:xfrm>
              <a:off x="7747328"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379" name="tx1379"/>
            <p:cNvSpPr/>
            <p:nvPr/>
          </p:nvSpPr>
          <p:spPr>
            <a:xfrm>
              <a:off x="8015441"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80" name="tx1380"/>
            <p:cNvSpPr/>
            <p:nvPr/>
          </p:nvSpPr>
          <p:spPr>
            <a:xfrm>
              <a:off x="8283553"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81" name="tx1381"/>
            <p:cNvSpPr/>
            <p:nvPr/>
          </p:nvSpPr>
          <p:spPr>
            <a:xfrm>
              <a:off x="8551666" y="4754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82" name="tx1382"/>
            <p:cNvSpPr/>
            <p:nvPr/>
          </p:nvSpPr>
          <p:spPr>
            <a:xfrm>
              <a:off x="1848851"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83" name="tx1383"/>
            <p:cNvSpPr/>
            <p:nvPr/>
          </p:nvSpPr>
          <p:spPr>
            <a:xfrm>
              <a:off x="2116964"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84" name="tx1384"/>
            <p:cNvSpPr/>
            <p:nvPr/>
          </p:nvSpPr>
          <p:spPr>
            <a:xfrm>
              <a:off x="238507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85" name="tx1385"/>
            <p:cNvSpPr/>
            <p:nvPr/>
          </p:nvSpPr>
          <p:spPr>
            <a:xfrm>
              <a:off x="2653189"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86" name="tx1386"/>
            <p:cNvSpPr/>
            <p:nvPr/>
          </p:nvSpPr>
          <p:spPr>
            <a:xfrm>
              <a:off x="2921302"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87" name="tx1387"/>
            <p:cNvSpPr/>
            <p:nvPr/>
          </p:nvSpPr>
          <p:spPr>
            <a:xfrm>
              <a:off x="3189414"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88" name="tx1388"/>
            <p:cNvSpPr/>
            <p:nvPr/>
          </p:nvSpPr>
          <p:spPr>
            <a:xfrm>
              <a:off x="345752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89" name="tx1389"/>
            <p:cNvSpPr/>
            <p:nvPr/>
          </p:nvSpPr>
          <p:spPr>
            <a:xfrm>
              <a:off x="3725639"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90" name="tx1390"/>
            <p:cNvSpPr/>
            <p:nvPr/>
          </p:nvSpPr>
          <p:spPr>
            <a:xfrm>
              <a:off x="3993752"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1" name="tx1391"/>
            <p:cNvSpPr/>
            <p:nvPr/>
          </p:nvSpPr>
          <p:spPr>
            <a:xfrm>
              <a:off x="426186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92" name="tx1392"/>
            <p:cNvSpPr/>
            <p:nvPr/>
          </p:nvSpPr>
          <p:spPr>
            <a:xfrm>
              <a:off x="452997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3" name="tx1393"/>
            <p:cNvSpPr/>
            <p:nvPr/>
          </p:nvSpPr>
          <p:spPr>
            <a:xfrm>
              <a:off x="4798090"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94" name="tx1394"/>
            <p:cNvSpPr/>
            <p:nvPr/>
          </p:nvSpPr>
          <p:spPr>
            <a:xfrm>
              <a:off x="5066202"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5" name="tx1395"/>
            <p:cNvSpPr/>
            <p:nvPr/>
          </p:nvSpPr>
          <p:spPr>
            <a:xfrm>
              <a:off x="533431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96" name="tx1396"/>
            <p:cNvSpPr/>
            <p:nvPr/>
          </p:nvSpPr>
          <p:spPr>
            <a:xfrm>
              <a:off x="5602427"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397" name="tx1397"/>
            <p:cNvSpPr/>
            <p:nvPr/>
          </p:nvSpPr>
          <p:spPr>
            <a:xfrm>
              <a:off x="5870540"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98" name="tx1398"/>
            <p:cNvSpPr/>
            <p:nvPr/>
          </p:nvSpPr>
          <p:spPr>
            <a:xfrm>
              <a:off x="6138653"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99" name="tx1399"/>
            <p:cNvSpPr/>
            <p:nvPr/>
          </p:nvSpPr>
          <p:spPr>
            <a:xfrm>
              <a:off x="640676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00" name="tx1400"/>
            <p:cNvSpPr/>
            <p:nvPr/>
          </p:nvSpPr>
          <p:spPr>
            <a:xfrm>
              <a:off x="6674878"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01" name="tx1401"/>
            <p:cNvSpPr/>
            <p:nvPr/>
          </p:nvSpPr>
          <p:spPr>
            <a:xfrm>
              <a:off x="6942990"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02" name="tx1402"/>
            <p:cNvSpPr/>
            <p:nvPr/>
          </p:nvSpPr>
          <p:spPr>
            <a:xfrm>
              <a:off x="7211103"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03" name="tx1403"/>
            <p:cNvSpPr/>
            <p:nvPr/>
          </p:nvSpPr>
          <p:spPr>
            <a:xfrm>
              <a:off x="7479215"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04" name="tx1404"/>
            <p:cNvSpPr/>
            <p:nvPr/>
          </p:nvSpPr>
          <p:spPr>
            <a:xfrm>
              <a:off x="7747328"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05" name="tx1405"/>
            <p:cNvSpPr/>
            <p:nvPr/>
          </p:nvSpPr>
          <p:spPr>
            <a:xfrm>
              <a:off x="8015441"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06" name="tx1406"/>
            <p:cNvSpPr/>
            <p:nvPr/>
          </p:nvSpPr>
          <p:spPr>
            <a:xfrm>
              <a:off x="8283553"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07" name="tx1407"/>
            <p:cNvSpPr/>
            <p:nvPr/>
          </p:nvSpPr>
          <p:spPr>
            <a:xfrm>
              <a:off x="8551666" y="350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08" name="tx1408"/>
            <p:cNvSpPr/>
            <p:nvPr/>
          </p:nvSpPr>
          <p:spPr>
            <a:xfrm>
              <a:off x="1848851"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09" name="tx1409"/>
            <p:cNvSpPr/>
            <p:nvPr/>
          </p:nvSpPr>
          <p:spPr>
            <a:xfrm>
              <a:off x="2116964"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10" name="tx1410"/>
            <p:cNvSpPr/>
            <p:nvPr/>
          </p:nvSpPr>
          <p:spPr>
            <a:xfrm>
              <a:off x="238507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1" name="tx1411"/>
            <p:cNvSpPr/>
            <p:nvPr/>
          </p:nvSpPr>
          <p:spPr>
            <a:xfrm>
              <a:off x="2653189"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12" name="tx1412"/>
            <p:cNvSpPr/>
            <p:nvPr/>
          </p:nvSpPr>
          <p:spPr>
            <a:xfrm>
              <a:off x="2921302"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13" name="tx1413"/>
            <p:cNvSpPr/>
            <p:nvPr/>
          </p:nvSpPr>
          <p:spPr>
            <a:xfrm>
              <a:off x="3189414"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14" name="tx1414"/>
            <p:cNvSpPr/>
            <p:nvPr/>
          </p:nvSpPr>
          <p:spPr>
            <a:xfrm>
              <a:off x="345752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15" name="tx1415"/>
            <p:cNvSpPr/>
            <p:nvPr/>
          </p:nvSpPr>
          <p:spPr>
            <a:xfrm>
              <a:off x="3725639"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16" name="tx1416"/>
            <p:cNvSpPr/>
            <p:nvPr/>
          </p:nvSpPr>
          <p:spPr>
            <a:xfrm>
              <a:off x="3993752"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17" name="tx1417"/>
            <p:cNvSpPr/>
            <p:nvPr/>
          </p:nvSpPr>
          <p:spPr>
            <a:xfrm>
              <a:off x="426186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18" name="tx1418"/>
            <p:cNvSpPr/>
            <p:nvPr/>
          </p:nvSpPr>
          <p:spPr>
            <a:xfrm>
              <a:off x="452997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19" name="tx1419"/>
            <p:cNvSpPr/>
            <p:nvPr/>
          </p:nvSpPr>
          <p:spPr>
            <a:xfrm>
              <a:off x="4798090"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0" name="tx1420"/>
            <p:cNvSpPr/>
            <p:nvPr/>
          </p:nvSpPr>
          <p:spPr>
            <a:xfrm>
              <a:off x="5066202"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1" name="tx1421"/>
            <p:cNvSpPr/>
            <p:nvPr/>
          </p:nvSpPr>
          <p:spPr>
            <a:xfrm>
              <a:off x="533431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2" name="tx1422"/>
            <p:cNvSpPr/>
            <p:nvPr/>
          </p:nvSpPr>
          <p:spPr>
            <a:xfrm>
              <a:off x="5602427"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3" name="tx1423"/>
            <p:cNvSpPr/>
            <p:nvPr/>
          </p:nvSpPr>
          <p:spPr>
            <a:xfrm>
              <a:off x="5870540"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4" name="tx1424"/>
            <p:cNvSpPr/>
            <p:nvPr/>
          </p:nvSpPr>
          <p:spPr>
            <a:xfrm>
              <a:off x="6138653"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5" name="tx1425"/>
            <p:cNvSpPr/>
            <p:nvPr/>
          </p:nvSpPr>
          <p:spPr>
            <a:xfrm>
              <a:off x="640676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6" name="tx1426"/>
            <p:cNvSpPr/>
            <p:nvPr/>
          </p:nvSpPr>
          <p:spPr>
            <a:xfrm>
              <a:off x="6674878"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7" name="tx1427"/>
            <p:cNvSpPr/>
            <p:nvPr/>
          </p:nvSpPr>
          <p:spPr>
            <a:xfrm>
              <a:off x="6942990"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8" name="tx1428"/>
            <p:cNvSpPr/>
            <p:nvPr/>
          </p:nvSpPr>
          <p:spPr>
            <a:xfrm>
              <a:off x="7211103"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9" name="tx1429"/>
            <p:cNvSpPr/>
            <p:nvPr/>
          </p:nvSpPr>
          <p:spPr>
            <a:xfrm>
              <a:off x="7479215"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30" name="tx1430"/>
            <p:cNvSpPr/>
            <p:nvPr/>
          </p:nvSpPr>
          <p:spPr>
            <a:xfrm>
              <a:off x="7747328"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31" name="tx1431"/>
            <p:cNvSpPr/>
            <p:nvPr/>
          </p:nvSpPr>
          <p:spPr>
            <a:xfrm>
              <a:off x="8015441"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32" name="tx1432"/>
            <p:cNvSpPr/>
            <p:nvPr/>
          </p:nvSpPr>
          <p:spPr>
            <a:xfrm>
              <a:off x="8283553"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3" name="tx1433"/>
            <p:cNvSpPr/>
            <p:nvPr/>
          </p:nvSpPr>
          <p:spPr>
            <a:xfrm>
              <a:off x="8551666" y="1372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4" name="tx1434"/>
            <p:cNvSpPr/>
            <p:nvPr/>
          </p:nvSpPr>
          <p:spPr>
            <a:xfrm>
              <a:off x="426186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35" name="tx1435"/>
            <p:cNvSpPr/>
            <p:nvPr/>
          </p:nvSpPr>
          <p:spPr>
            <a:xfrm>
              <a:off x="452997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36" name="tx1436"/>
            <p:cNvSpPr/>
            <p:nvPr/>
          </p:nvSpPr>
          <p:spPr>
            <a:xfrm>
              <a:off x="4798090"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37" name="tx1437"/>
            <p:cNvSpPr/>
            <p:nvPr/>
          </p:nvSpPr>
          <p:spPr>
            <a:xfrm>
              <a:off x="5066202"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38" name="tx1438"/>
            <p:cNvSpPr/>
            <p:nvPr/>
          </p:nvSpPr>
          <p:spPr>
            <a:xfrm>
              <a:off x="533431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39" name="tx1439"/>
            <p:cNvSpPr/>
            <p:nvPr/>
          </p:nvSpPr>
          <p:spPr>
            <a:xfrm>
              <a:off x="560242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40" name="tx1440"/>
            <p:cNvSpPr/>
            <p:nvPr/>
          </p:nvSpPr>
          <p:spPr>
            <a:xfrm>
              <a:off x="5870540"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41" name="tx1441"/>
            <p:cNvSpPr/>
            <p:nvPr/>
          </p:nvSpPr>
          <p:spPr>
            <a:xfrm>
              <a:off x="6138653"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42" name="tx1442"/>
            <p:cNvSpPr/>
            <p:nvPr/>
          </p:nvSpPr>
          <p:spPr>
            <a:xfrm>
              <a:off x="640676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43" name="tx1443"/>
            <p:cNvSpPr/>
            <p:nvPr/>
          </p:nvSpPr>
          <p:spPr>
            <a:xfrm>
              <a:off x="6674878"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44" name="tx1444"/>
            <p:cNvSpPr/>
            <p:nvPr/>
          </p:nvSpPr>
          <p:spPr>
            <a:xfrm>
              <a:off x="6942990"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45" name="tx1445"/>
            <p:cNvSpPr/>
            <p:nvPr/>
          </p:nvSpPr>
          <p:spPr>
            <a:xfrm>
              <a:off x="7211103"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46" name="tx1446"/>
            <p:cNvSpPr/>
            <p:nvPr/>
          </p:nvSpPr>
          <p:spPr>
            <a:xfrm>
              <a:off x="7479215"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47" name="tx1447"/>
            <p:cNvSpPr/>
            <p:nvPr/>
          </p:nvSpPr>
          <p:spPr>
            <a:xfrm>
              <a:off x="7747328"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48" name="tx1448"/>
            <p:cNvSpPr/>
            <p:nvPr/>
          </p:nvSpPr>
          <p:spPr>
            <a:xfrm>
              <a:off x="8015441"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49" name="tx1449"/>
            <p:cNvSpPr/>
            <p:nvPr/>
          </p:nvSpPr>
          <p:spPr>
            <a:xfrm>
              <a:off x="8283553"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50" name="tx1450"/>
            <p:cNvSpPr/>
            <p:nvPr/>
          </p:nvSpPr>
          <p:spPr>
            <a:xfrm>
              <a:off x="8551666"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51" name="tx1451"/>
            <p:cNvSpPr/>
            <p:nvPr/>
          </p:nvSpPr>
          <p:spPr>
            <a:xfrm>
              <a:off x="1848851"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2" name="tx1452"/>
            <p:cNvSpPr/>
            <p:nvPr/>
          </p:nvSpPr>
          <p:spPr>
            <a:xfrm>
              <a:off x="2116964"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53" name="tx1453"/>
            <p:cNvSpPr/>
            <p:nvPr/>
          </p:nvSpPr>
          <p:spPr>
            <a:xfrm>
              <a:off x="238507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54" name="tx1454"/>
            <p:cNvSpPr/>
            <p:nvPr/>
          </p:nvSpPr>
          <p:spPr>
            <a:xfrm>
              <a:off x="2653189"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55" name="tx1455"/>
            <p:cNvSpPr/>
            <p:nvPr/>
          </p:nvSpPr>
          <p:spPr>
            <a:xfrm>
              <a:off x="2921302"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56" name="tx1456"/>
            <p:cNvSpPr/>
            <p:nvPr/>
          </p:nvSpPr>
          <p:spPr>
            <a:xfrm>
              <a:off x="3189414"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57" name="tx1457"/>
            <p:cNvSpPr/>
            <p:nvPr/>
          </p:nvSpPr>
          <p:spPr>
            <a:xfrm>
              <a:off x="345752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58" name="tx1458"/>
            <p:cNvSpPr/>
            <p:nvPr/>
          </p:nvSpPr>
          <p:spPr>
            <a:xfrm>
              <a:off x="3725639"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59" name="tx1459"/>
            <p:cNvSpPr/>
            <p:nvPr/>
          </p:nvSpPr>
          <p:spPr>
            <a:xfrm>
              <a:off x="3993752"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60" name="tx1460"/>
            <p:cNvSpPr/>
            <p:nvPr/>
          </p:nvSpPr>
          <p:spPr>
            <a:xfrm>
              <a:off x="426186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1" name="tx1461"/>
            <p:cNvSpPr/>
            <p:nvPr/>
          </p:nvSpPr>
          <p:spPr>
            <a:xfrm>
              <a:off x="452997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2" name="tx1462"/>
            <p:cNvSpPr/>
            <p:nvPr/>
          </p:nvSpPr>
          <p:spPr>
            <a:xfrm>
              <a:off x="4798090"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3" name="tx1463"/>
            <p:cNvSpPr/>
            <p:nvPr/>
          </p:nvSpPr>
          <p:spPr>
            <a:xfrm>
              <a:off x="5066202"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4" name="tx1464"/>
            <p:cNvSpPr/>
            <p:nvPr/>
          </p:nvSpPr>
          <p:spPr>
            <a:xfrm>
              <a:off x="533431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5" name="tx1465"/>
            <p:cNvSpPr/>
            <p:nvPr/>
          </p:nvSpPr>
          <p:spPr>
            <a:xfrm>
              <a:off x="5602427"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6" name="tx1466"/>
            <p:cNvSpPr/>
            <p:nvPr/>
          </p:nvSpPr>
          <p:spPr>
            <a:xfrm>
              <a:off x="5870540"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7" name="tx1467"/>
            <p:cNvSpPr/>
            <p:nvPr/>
          </p:nvSpPr>
          <p:spPr>
            <a:xfrm>
              <a:off x="6138653"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8" name="tx1468"/>
            <p:cNvSpPr/>
            <p:nvPr/>
          </p:nvSpPr>
          <p:spPr>
            <a:xfrm>
              <a:off x="640676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9" name="tx1469"/>
            <p:cNvSpPr/>
            <p:nvPr/>
          </p:nvSpPr>
          <p:spPr>
            <a:xfrm>
              <a:off x="6674878"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70" name="tx1470"/>
            <p:cNvSpPr/>
            <p:nvPr/>
          </p:nvSpPr>
          <p:spPr>
            <a:xfrm>
              <a:off x="6942990"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71" name="tx1471"/>
            <p:cNvSpPr/>
            <p:nvPr/>
          </p:nvSpPr>
          <p:spPr>
            <a:xfrm>
              <a:off x="7211103"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72" name="tx1472"/>
            <p:cNvSpPr/>
            <p:nvPr/>
          </p:nvSpPr>
          <p:spPr>
            <a:xfrm>
              <a:off x="7479215"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73" name="tx1473"/>
            <p:cNvSpPr/>
            <p:nvPr/>
          </p:nvSpPr>
          <p:spPr>
            <a:xfrm>
              <a:off x="7747328"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74" name="tx1474"/>
            <p:cNvSpPr/>
            <p:nvPr/>
          </p:nvSpPr>
          <p:spPr>
            <a:xfrm>
              <a:off x="8015441"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75" name="tx1475"/>
            <p:cNvSpPr/>
            <p:nvPr/>
          </p:nvSpPr>
          <p:spPr>
            <a:xfrm>
              <a:off x="8283553"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76" name="tx1476"/>
            <p:cNvSpPr/>
            <p:nvPr/>
          </p:nvSpPr>
          <p:spPr>
            <a:xfrm>
              <a:off x="8551666" y="42535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77" name="tx1477"/>
            <p:cNvSpPr/>
            <p:nvPr/>
          </p:nvSpPr>
          <p:spPr>
            <a:xfrm>
              <a:off x="1848851"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78" name="tx1478"/>
            <p:cNvSpPr/>
            <p:nvPr/>
          </p:nvSpPr>
          <p:spPr>
            <a:xfrm>
              <a:off x="2116964"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79" name="tx1479"/>
            <p:cNvSpPr/>
            <p:nvPr/>
          </p:nvSpPr>
          <p:spPr>
            <a:xfrm>
              <a:off x="238507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80" name="tx1480"/>
            <p:cNvSpPr/>
            <p:nvPr/>
          </p:nvSpPr>
          <p:spPr>
            <a:xfrm>
              <a:off x="2653189"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81" name="tx1481"/>
            <p:cNvSpPr/>
            <p:nvPr/>
          </p:nvSpPr>
          <p:spPr>
            <a:xfrm>
              <a:off x="2921302"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82" name="tx1482"/>
            <p:cNvSpPr/>
            <p:nvPr/>
          </p:nvSpPr>
          <p:spPr>
            <a:xfrm>
              <a:off x="3189414"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83" name="tx1483"/>
            <p:cNvSpPr/>
            <p:nvPr/>
          </p:nvSpPr>
          <p:spPr>
            <a:xfrm>
              <a:off x="345752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84" name="tx1484"/>
            <p:cNvSpPr/>
            <p:nvPr/>
          </p:nvSpPr>
          <p:spPr>
            <a:xfrm>
              <a:off x="3725639"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85" name="tx1485"/>
            <p:cNvSpPr/>
            <p:nvPr/>
          </p:nvSpPr>
          <p:spPr>
            <a:xfrm>
              <a:off x="3993752"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86" name="tx1486"/>
            <p:cNvSpPr/>
            <p:nvPr/>
          </p:nvSpPr>
          <p:spPr>
            <a:xfrm>
              <a:off x="426186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87" name="tx1487"/>
            <p:cNvSpPr/>
            <p:nvPr/>
          </p:nvSpPr>
          <p:spPr>
            <a:xfrm>
              <a:off x="452997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88" name="tx1488"/>
            <p:cNvSpPr/>
            <p:nvPr/>
          </p:nvSpPr>
          <p:spPr>
            <a:xfrm>
              <a:off x="4798090"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89" name="tx1489"/>
            <p:cNvSpPr/>
            <p:nvPr/>
          </p:nvSpPr>
          <p:spPr>
            <a:xfrm>
              <a:off x="5066202"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90" name="tx1490"/>
            <p:cNvSpPr/>
            <p:nvPr/>
          </p:nvSpPr>
          <p:spPr>
            <a:xfrm>
              <a:off x="533431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91" name="tx1491"/>
            <p:cNvSpPr/>
            <p:nvPr/>
          </p:nvSpPr>
          <p:spPr>
            <a:xfrm>
              <a:off x="5602427"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92" name="tx1492"/>
            <p:cNvSpPr/>
            <p:nvPr/>
          </p:nvSpPr>
          <p:spPr>
            <a:xfrm>
              <a:off x="5870540"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93" name="tx1493"/>
            <p:cNvSpPr/>
            <p:nvPr/>
          </p:nvSpPr>
          <p:spPr>
            <a:xfrm>
              <a:off x="6138653"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94" name="tx1494"/>
            <p:cNvSpPr/>
            <p:nvPr/>
          </p:nvSpPr>
          <p:spPr>
            <a:xfrm>
              <a:off x="640676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95" name="tx1495"/>
            <p:cNvSpPr/>
            <p:nvPr/>
          </p:nvSpPr>
          <p:spPr>
            <a:xfrm>
              <a:off x="6674878"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96" name="tx1496"/>
            <p:cNvSpPr/>
            <p:nvPr/>
          </p:nvSpPr>
          <p:spPr>
            <a:xfrm>
              <a:off x="6942990"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97" name="tx1497"/>
            <p:cNvSpPr/>
            <p:nvPr/>
          </p:nvSpPr>
          <p:spPr>
            <a:xfrm>
              <a:off x="7211103"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98" name="tx1498"/>
            <p:cNvSpPr/>
            <p:nvPr/>
          </p:nvSpPr>
          <p:spPr>
            <a:xfrm>
              <a:off x="7479215"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99" name="tx1499"/>
            <p:cNvSpPr/>
            <p:nvPr/>
          </p:nvSpPr>
          <p:spPr>
            <a:xfrm>
              <a:off x="7747328"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00" name="tx1500"/>
            <p:cNvSpPr/>
            <p:nvPr/>
          </p:nvSpPr>
          <p:spPr>
            <a:xfrm>
              <a:off x="8015441"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01" name="tx1501"/>
            <p:cNvSpPr/>
            <p:nvPr/>
          </p:nvSpPr>
          <p:spPr>
            <a:xfrm>
              <a:off x="8283553"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02" name="tx1502"/>
            <p:cNvSpPr/>
            <p:nvPr/>
          </p:nvSpPr>
          <p:spPr>
            <a:xfrm>
              <a:off x="8551666" y="2500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03" name="tx1503"/>
            <p:cNvSpPr/>
            <p:nvPr/>
          </p:nvSpPr>
          <p:spPr>
            <a:xfrm>
              <a:off x="1848851"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04" name="tx1504"/>
            <p:cNvSpPr/>
            <p:nvPr/>
          </p:nvSpPr>
          <p:spPr>
            <a:xfrm>
              <a:off x="2116964"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5" name="tx1505"/>
            <p:cNvSpPr/>
            <p:nvPr/>
          </p:nvSpPr>
          <p:spPr>
            <a:xfrm>
              <a:off x="238507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06" name="tx1506"/>
            <p:cNvSpPr/>
            <p:nvPr/>
          </p:nvSpPr>
          <p:spPr>
            <a:xfrm>
              <a:off x="2653189"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07" name="tx1507"/>
            <p:cNvSpPr/>
            <p:nvPr/>
          </p:nvSpPr>
          <p:spPr>
            <a:xfrm>
              <a:off x="2921302"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08" name="tx1508"/>
            <p:cNvSpPr/>
            <p:nvPr/>
          </p:nvSpPr>
          <p:spPr>
            <a:xfrm>
              <a:off x="3189414"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09" name="tx1509"/>
            <p:cNvSpPr/>
            <p:nvPr/>
          </p:nvSpPr>
          <p:spPr>
            <a:xfrm>
              <a:off x="345752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10" name="tx1510"/>
            <p:cNvSpPr/>
            <p:nvPr/>
          </p:nvSpPr>
          <p:spPr>
            <a:xfrm>
              <a:off x="3725639"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11" name="tx1511"/>
            <p:cNvSpPr/>
            <p:nvPr/>
          </p:nvSpPr>
          <p:spPr>
            <a:xfrm>
              <a:off x="3993752"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12" name="tx1512"/>
            <p:cNvSpPr/>
            <p:nvPr/>
          </p:nvSpPr>
          <p:spPr>
            <a:xfrm>
              <a:off x="426186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13" name="tx1513"/>
            <p:cNvSpPr/>
            <p:nvPr/>
          </p:nvSpPr>
          <p:spPr>
            <a:xfrm>
              <a:off x="452997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14" name="tx1514"/>
            <p:cNvSpPr/>
            <p:nvPr/>
          </p:nvSpPr>
          <p:spPr>
            <a:xfrm>
              <a:off x="4798090"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15" name="tx1515"/>
            <p:cNvSpPr/>
            <p:nvPr/>
          </p:nvSpPr>
          <p:spPr>
            <a:xfrm>
              <a:off x="5066202"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16" name="tx1516"/>
            <p:cNvSpPr/>
            <p:nvPr/>
          </p:nvSpPr>
          <p:spPr>
            <a:xfrm>
              <a:off x="533431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17" name="tx1517"/>
            <p:cNvSpPr/>
            <p:nvPr/>
          </p:nvSpPr>
          <p:spPr>
            <a:xfrm>
              <a:off x="5602427"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18" name="tx1518"/>
            <p:cNvSpPr/>
            <p:nvPr/>
          </p:nvSpPr>
          <p:spPr>
            <a:xfrm>
              <a:off x="5870540"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19" name="tx1519"/>
            <p:cNvSpPr/>
            <p:nvPr/>
          </p:nvSpPr>
          <p:spPr>
            <a:xfrm>
              <a:off x="6138653"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20" name="tx1520"/>
            <p:cNvSpPr/>
            <p:nvPr/>
          </p:nvSpPr>
          <p:spPr>
            <a:xfrm>
              <a:off x="640676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21" name="tx1521"/>
            <p:cNvSpPr/>
            <p:nvPr/>
          </p:nvSpPr>
          <p:spPr>
            <a:xfrm>
              <a:off x="6674878"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22" name="tx1522"/>
            <p:cNvSpPr/>
            <p:nvPr/>
          </p:nvSpPr>
          <p:spPr>
            <a:xfrm>
              <a:off x="6942990"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23" name="tx1523"/>
            <p:cNvSpPr/>
            <p:nvPr/>
          </p:nvSpPr>
          <p:spPr>
            <a:xfrm>
              <a:off x="7211103"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24" name="tx1524"/>
            <p:cNvSpPr/>
            <p:nvPr/>
          </p:nvSpPr>
          <p:spPr>
            <a:xfrm>
              <a:off x="7479215"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25" name="tx1525"/>
            <p:cNvSpPr/>
            <p:nvPr/>
          </p:nvSpPr>
          <p:spPr>
            <a:xfrm>
              <a:off x="7747328"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26" name="tx1526"/>
            <p:cNvSpPr/>
            <p:nvPr/>
          </p:nvSpPr>
          <p:spPr>
            <a:xfrm>
              <a:off x="8015441"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27" name="tx1527"/>
            <p:cNvSpPr/>
            <p:nvPr/>
          </p:nvSpPr>
          <p:spPr>
            <a:xfrm>
              <a:off x="8283553"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28" name="tx1528"/>
            <p:cNvSpPr/>
            <p:nvPr/>
          </p:nvSpPr>
          <p:spPr>
            <a:xfrm>
              <a:off x="8551666" y="41283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29" name="tx1529"/>
            <p:cNvSpPr/>
            <p:nvPr/>
          </p:nvSpPr>
          <p:spPr>
            <a:xfrm>
              <a:off x="1848851"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30" name="tx1530"/>
            <p:cNvSpPr/>
            <p:nvPr/>
          </p:nvSpPr>
          <p:spPr>
            <a:xfrm>
              <a:off x="2116964"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1" name="tx1531"/>
            <p:cNvSpPr/>
            <p:nvPr/>
          </p:nvSpPr>
          <p:spPr>
            <a:xfrm>
              <a:off x="238507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2" name="tx1532"/>
            <p:cNvSpPr/>
            <p:nvPr/>
          </p:nvSpPr>
          <p:spPr>
            <a:xfrm>
              <a:off x="2653189"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3" name="tx1533"/>
            <p:cNvSpPr/>
            <p:nvPr/>
          </p:nvSpPr>
          <p:spPr>
            <a:xfrm>
              <a:off x="2921302"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34" name="tx1534"/>
            <p:cNvSpPr/>
            <p:nvPr/>
          </p:nvSpPr>
          <p:spPr>
            <a:xfrm>
              <a:off x="3189414"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5" name="tx1535"/>
            <p:cNvSpPr/>
            <p:nvPr/>
          </p:nvSpPr>
          <p:spPr>
            <a:xfrm>
              <a:off x="345752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6" name="tx1536"/>
            <p:cNvSpPr/>
            <p:nvPr/>
          </p:nvSpPr>
          <p:spPr>
            <a:xfrm>
              <a:off x="3725639"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7" name="tx1537"/>
            <p:cNvSpPr/>
            <p:nvPr/>
          </p:nvSpPr>
          <p:spPr>
            <a:xfrm>
              <a:off x="3993752"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8" name="tx1538"/>
            <p:cNvSpPr/>
            <p:nvPr/>
          </p:nvSpPr>
          <p:spPr>
            <a:xfrm>
              <a:off x="426186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9" name="tx1539"/>
            <p:cNvSpPr/>
            <p:nvPr/>
          </p:nvSpPr>
          <p:spPr>
            <a:xfrm>
              <a:off x="452997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0" name="tx1540"/>
            <p:cNvSpPr/>
            <p:nvPr/>
          </p:nvSpPr>
          <p:spPr>
            <a:xfrm>
              <a:off x="4798090"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1" name="tx1541"/>
            <p:cNvSpPr/>
            <p:nvPr/>
          </p:nvSpPr>
          <p:spPr>
            <a:xfrm>
              <a:off x="5066202"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2" name="tx1542"/>
            <p:cNvSpPr/>
            <p:nvPr/>
          </p:nvSpPr>
          <p:spPr>
            <a:xfrm>
              <a:off x="533431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3" name="tx1543"/>
            <p:cNvSpPr/>
            <p:nvPr/>
          </p:nvSpPr>
          <p:spPr>
            <a:xfrm>
              <a:off x="5602427"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4" name="tx1544"/>
            <p:cNvSpPr/>
            <p:nvPr/>
          </p:nvSpPr>
          <p:spPr>
            <a:xfrm>
              <a:off x="5870540"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5" name="tx1545"/>
            <p:cNvSpPr/>
            <p:nvPr/>
          </p:nvSpPr>
          <p:spPr>
            <a:xfrm>
              <a:off x="6138653"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6" name="tx1546"/>
            <p:cNvSpPr/>
            <p:nvPr/>
          </p:nvSpPr>
          <p:spPr>
            <a:xfrm>
              <a:off x="640676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7" name="tx1547"/>
            <p:cNvSpPr/>
            <p:nvPr/>
          </p:nvSpPr>
          <p:spPr>
            <a:xfrm>
              <a:off x="6674878"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8" name="tx1548"/>
            <p:cNvSpPr/>
            <p:nvPr/>
          </p:nvSpPr>
          <p:spPr>
            <a:xfrm>
              <a:off x="6942990"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9" name="tx1549"/>
            <p:cNvSpPr/>
            <p:nvPr/>
          </p:nvSpPr>
          <p:spPr>
            <a:xfrm>
              <a:off x="7211103"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0" name="tx1550"/>
            <p:cNvSpPr/>
            <p:nvPr/>
          </p:nvSpPr>
          <p:spPr>
            <a:xfrm>
              <a:off x="7479215"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1" name="tx1551"/>
            <p:cNvSpPr/>
            <p:nvPr/>
          </p:nvSpPr>
          <p:spPr>
            <a:xfrm>
              <a:off x="7747328"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2" name="tx1552"/>
            <p:cNvSpPr/>
            <p:nvPr/>
          </p:nvSpPr>
          <p:spPr>
            <a:xfrm>
              <a:off x="8015441"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3" name="tx1553"/>
            <p:cNvSpPr/>
            <p:nvPr/>
          </p:nvSpPr>
          <p:spPr>
            <a:xfrm>
              <a:off x="8283553"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4" name="tx1554"/>
            <p:cNvSpPr/>
            <p:nvPr/>
          </p:nvSpPr>
          <p:spPr>
            <a:xfrm>
              <a:off x="8551666" y="23748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55" name="tx1555"/>
            <p:cNvSpPr/>
            <p:nvPr/>
          </p:nvSpPr>
          <p:spPr>
            <a:xfrm>
              <a:off x="1848851"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6" name="tx1556"/>
            <p:cNvSpPr/>
            <p:nvPr/>
          </p:nvSpPr>
          <p:spPr>
            <a:xfrm>
              <a:off x="2116964"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7" name="tx1557"/>
            <p:cNvSpPr/>
            <p:nvPr/>
          </p:nvSpPr>
          <p:spPr>
            <a:xfrm>
              <a:off x="238507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8" name="tx1558"/>
            <p:cNvSpPr/>
            <p:nvPr/>
          </p:nvSpPr>
          <p:spPr>
            <a:xfrm>
              <a:off x="2653189"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9" name="tx1559"/>
            <p:cNvSpPr/>
            <p:nvPr/>
          </p:nvSpPr>
          <p:spPr>
            <a:xfrm>
              <a:off x="2921302"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0" name="tx1560"/>
            <p:cNvSpPr/>
            <p:nvPr/>
          </p:nvSpPr>
          <p:spPr>
            <a:xfrm>
              <a:off x="3189414"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1" name="tx1561"/>
            <p:cNvSpPr/>
            <p:nvPr/>
          </p:nvSpPr>
          <p:spPr>
            <a:xfrm>
              <a:off x="345752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2" name="tx1562"/>
            <p:cNvSpPr/>
            <p:nvPr/>
          </p:nvSpPr>
          <p:spPr>
            <a:xfrm>
              <a:off x="3725639"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3" name="tx1563"/>
            <p:cNvSpPr/>
            <p:nvPr/>
          </p:nvSpPr>
          <p:spPr>
            <a:xfrm>
              <a:off x="3993752"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64" name="tx1564"/>
            <p:cNvSpPr/>
            <p:nvPr/>
          </p:nvSpPr>
          <p:spPr>
            <a:xfrm>
              <a:off x="426186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65" name="tx1565"/>
            <p:cNvSpPr/>
            <p:nvPr/>
          </p:nvSpPr>
          <p:spPr>
            <a:xfrm>
              <a:off x="452997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6" name="tx1566"/>
            <p:cNvSpPr/>
            <p:nvPr/>
          </p:nvSpPr>
          <p:spPr>
            <a:xfrm>
              <a:off x="4798090"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7" name="tx1567"/>
            <p:cNvSpPr/>
            <p:nvPr/>
          </p:nvSpPr>
          <p:spPr>
            <a:xfrm>
              <a:off x="5066202"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8" name="tx1568"/>
            <p:cNvSpPr/>
            <p:nvPr/>
          </p:nvSpPr>
          <p:spPr>
            <a:xfrm>
              <a:off x="533431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69" name="tx1569"/>
            <p:cNvSpPr/>
            <p:nvPr/>
          </p:nvSpPr>
          <p:spPr>
            <a:xfrm>
              <a:off x="5602427"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70" name="tx1570"/>
            <p:cNvSpPr/>
            <p:nvPr/>
          </p:nvSpPr>
          <p:spPr>
            <a:xfrm>
              <a:off x="5870540"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71" name="tx1571"/>
            <p:cNvSpPr/>
            <p:nvPr/>
          </p:nvSpPr>
          <p:spPr>
            <a:xfrm>
              <a:off x="6138653"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2" name="tx1572"/>
            <p:cNvSpPr/>
            <p:nvPr/>
          </p:nvSpPr>
          <p:spPr>
            <a:xfrm>
              <a:off x="640676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3" name="tx1573"/>
            <p:cNvSpPr/>
            <p:nvPr/>
          </p:nvSpPr>
          <p:spPr>
            <a:xfrm>
              <a:off x="6674878"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4" name="tx1574"/>
            <p:cNvSpPr/>
            <p:nvPr/>
          </p:nvSpPr>
          <p:spPr>
            <a:xfrm>
              <a:off x="6942990"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75" name="tx1575"/>
            <p:cNvSpPr/>
            <p:nvPr/>
          </p:nvSpPr>
          <p:spPr>
            <a:xfrm>
              <a:off x="7211103"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76" name="tx1576"/>
            <p:cNvSpPr/>
            <p:nvPr/>
          </p:nvSpPr>
          <p:spPr>
            <a:xfrm>
              <a:off x="7479215"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77" name="tx1577"/>
            <p:cNvSpPr/>
            <p:nvPr/>
          </p:nvSpPr>
          <p:spPr>
            <a:xfrm>
              <a:off x="7747328"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78" name="tx1578"/>
            <p:cNvSpPr/>
            <p:nvPr/>
          </p:nvSpPr>
          <p:spPr>
            <a:xfrm>
              <a:off x="8015441"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9" name="tx1579"/>
            <p:cNvSpPr/>
            <p:nvPr/>
          </p:nvSpPr>
          <p:spPr>
            <a:xfrm>
              <a:off x="8283553"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0" name="tx1580"/>
            <p:cNvSpPr/>
            <p:nvPr/>
          </p:nvSpPr>
          <p:spPr>
            <a:xfrm>
              <a:off x="8551666" y="4378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81" name="tx1581"/>
            <p:cNvSpPr/>
            <p:nvPr/>
          </p:nvSpPr>
          <p:spPr>
            <a:xfrm>
              <a:off x="1848851"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82" name="tx1582"/>
            <p:cNvSpPr/>
            <p:nvPr/>
          </p:nvSpPr>
          <p:spPr>
            <a:xfrm>
              <a:off x="2116964"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83" name="tx1583"/>
            <p:cNvSpPr/>
            <p:nvPr/>
          </p:nvSpPr>
          <p:spPr>
            <a:xfrm>
              <a:off x="238507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84" name="tx1584"/>
            <p:cNvSpPr/>
            <p:nvPr/>
          </p:nvSpPr>
          <p:spPr>
            <a:xfrm>
              <a:off x="2653189"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5" name="tx1585"/>
            <p:cNvSpPr/>
            <p:nvPr/>
          </p:nvSpPr>
          <p:spPr>
            <a:xfrm>
              <a:off x="2921302"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6" name="tx1586"/>
            <p:cNvSpPr/>
            <p:nvPr/>
          </p:nvSpPr>
          <p:spPr>
            <a:xfrm>
              <a:off x="3189414"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7" name="tx1587"/>
            <p:cNvSpPr/>
            <p:nvPr/>
          </p:nvSpPr>
          <p:spPr>
            <a:xfrm>
              <a:off x="345752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8" name="tx1588"/>
            <p:cNvSpPr/>
            <p:nvPr/>
          </p:nvSpPr>
          <p:spPr>
            <a:xfrm>
              <a:off x="3725639"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9" name="tx1589"/>
            <p:cNvSpPr/>
            <p:nvPr/>
          </p:nvSpPr>
          <p:spPr>
            <a:xfrm>
              <a:off x="3993752"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0" name="tx1590"/>
            <p:cNvSpPr/>
            <p:nvPr/>
          </p:nvSpPr>
          <p:spPr>
            <a:xfrm>
              <a:off x="426186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1" name="tx1591"/>
            <p:cNvSpPr/>
            <p:nvPr/>
          </p:nvSpPr>
          <p:spPr>
            <a:xfrm>
              <a:off x="452997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92" name="tx1592"/>
            <p:cNvSpPr/>
            <p:nvPr/>
          </p:nvSpPr>
          <p:spPr>
            <a:xfrm>
              <a:off x="4798090"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3" name="tx1593"/>
            <p:cNvSpPr/>
            <p:nvPr/>
          </p:nvSpPr>
          <p:spPr>
            <a:xfrm>
              <a:off x="5066202"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94" name="tx1594"/>
            <p:cNvSpPr/>
            <p:nvPr/>
          </p:nvSpPr>
          <p:spPr>
            <a:xfrm>
              <a:off x="533431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95" name="tx1595"/>
            <p:cNvSpPr/>
            <p:nvPr/>
          </p:nvSpPr>
          <p:spPr>
            <a:xfrm>
              <a:off x="5602427"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96" name="tx1596"/>
            <p:cNvSpPr/>
            <p:nvPr/>
          </p:nvSpPr>
          <p:spPr>
            <a:xfrm>
              <a:off x="5870540"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97" name="tx1597"/>
            <p:cNvSpPr/>
            <p:nvPr/>
          </p:nvSpPr>
          <p:spPr>
            <a:xfrm>
              <a:off x="6138653"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98" name="tx1598"/>
            <p:cNvSpPr/>
            <p:nvPr/>
          </p:nvSpPr>
          <p:spPr>
            <a:xfrm>
              <a:off x="640676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9" name="tx1599"/>
            <p:cNvSpPr/>
            <p:nvPr/>
          </p:nvSpPr>
          <p:spPr>
            <a:xfrm>
              <a:off x="6674878"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00" name="tx1600"/>
            <p:cNvSpPr/>
            <p:nvPr/>
          </p:nvSpPr>
          <p:spPr>
            <a:xfrm>
              <a:off x="6942990"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01" name="tx1601"/>
            <p:cNvSpPr/>
            <p:nvPr/>
          </p:nvSpPr>
          <p:spPr>
            <a:xfrm>
              <a:off x="7211103"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02" name="tx1602"/>
            <p:cNvSpPr/>
            <p:nvPr/>
          </p:nvSpPr>
          <p:spPr>
            <a:xfrm>
              <a:off x="7479215"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03" name="tx1603"/>
            <p:cNvSpPr/>
            <p:nvPr/>
          </p:nvSpPr>
          <p:spPr>
            <a:xfrm>
              <a:off x="8015441"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04" name="tx1604"/>
            <p:cNvSpPr/>
            <p:nvPr/>
          </p:nvSpPr>
          <p:spPr>
            <a:xfrm>
              <a:off x="8283553"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5" name="tx1605"/>
            <p:cNvSpPr/>
            <p:nvPr/>
          </p:nvSpPr>
          <p:spPr>
            <a:xfrm>
              <a:off x="8551666"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6" name="tx1606"/>
            <p:cNvSpPr/>
            <p:nvPr/>
          </p:nvSpPr>
          <p:spPr>
            <a:xfrm>
              <a:off x="1848851"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7" name="tx1607"/>
            <p:cNvSpPr/>
            <p:nvPr/>
          </p:nvSpPr>
          <p:spPr>
            <a:xfrm>
              <a:off x="2116964"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8" name="tx1608"/>
            <p:cNvSpPr/>
            <p:nvPr/>
          </p:nvSpPr>
          <p:spPr>
            <a:xfrm>
              <a:off x="238507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9" name="tx1609"/>
            <p:cNvSpPr/>
            <p:nvPr/>
          </p:nvSpPr>
          <p:spPr>
            <a:xfrm>
              <a:off x="2653189"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0" name="tx1610"/>
            <p:cNvSpPr/>
            <p:nvPr/>
          </p:nvSpPr>
          <p:spPr>
            <a:xfrm>
              <a:off x="2921302"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11" name="tx1611"/>
            <p:cNvSpPr/>
            <p:nvPr/>
          </p:nvSpPr>
          <p:spPr>
            <a:xfrm>
              <a:off x="3189414"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12" name="tx1612"/>
            <p:cNvSpPr/>
            <p:nvPr/>
          </p:nvSpPr>
          <p:spPr>
            <a:xfrm>
              <a:off x="345752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13" name="tx1613"/>
            <p:cNvSpPr/>
            <p:nvPr/>
          </p:nvSpPr>
          <p:spPr>
            <a:xfrm>
              <a:off x="3725639"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14" name="tx1614"/>
            <p:cNvSpPr/>
            <p:nvPr/>
          </p:nvSpPr>
          <p:spPr>
            <a:xfrm>
              <a:off x="3993752"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15" name="tx1615"/>
            <p:cNvSpPr/>
            <p:nvPr/>
          </p:nvSpPr>
          <p:spPr>
            <a:xfrm>
              <a:off x="426186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6" name="tx1616"/>
            <p:cNvSpPr/>
            <p:nvPr/>
          </p:nvSpPr>
          <p:spPr>
            <a:xfrm>
              <a:off x="452997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7" name="tx1617"/>
            <p:cNvSpPr/>
            <p:nvPr/>
          </p:nvSpPr>
          <p:spPr>
            <a:xfrm>
              <a:off x="4798090"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8" name="tx1618"/>
            <p:cNvSpPr/>
            <p:nvPr/>
          </p:nvSpPr>
          <p:spPr>
            <a:xfrm>
              <a:off x="5066202"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9" name="tx1619"/>
            <p:cNvSpPr/>
            <p:nvPr/>
          </p:nvSpPr>
          <p:spPr>
            <a:xfrm>
              <a:off x="533431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20" name="tx1620"/>
            <p:cNvSpPr/>
            <p:nvPr/>
          </p:nvSpPr>
          <p:spPr>
            <a:xfrm>
              <a:off x="5602427"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1" name="tx1621"/>
            <p:cNvSpPr/>
            <p:nvPr/>
          </p:nvSpPr>
          <p:spPr>
            <a:xfrm>
              <a:off x="5870540"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22" name="tx1622"/>
            <p:cNvSpPr/>
            <p:nvPr/>
          </p:nvSpPr>
          <p:spPr>
            <a:xfrm>
              <a:off x="6138653"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3" name="tx1623"/>
            <p:cNvSpPr/>
            <p:nvPr/>
          </p:nvSpPr>
          <p:spPr>
            <a:xfrm>
              <a:off x="640676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24" name="tx1624"/>
            <p:cNvSpPr/>
            <p:nvPr/>
          </p:nvSpPr>
          <p:spPr>
            <a:xfrm>
              <a:off x="6674878"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25" name="tx1625"/>
            <p:cNvSpPr/>
            <p:nvPr/>
          </p:nvSpPr>
          <p:spPr>
            <a:xfrm>
              <a:off x="6942990"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26" name="tx1626"/>
            <p:cNvSpPr/>
            <p:nvPr/>
          </p:nvSpPr>
          <p:spPr>
            <a:xfrm>
              <a:off x="7211103"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27" name="tx1627"/>
            <p:cNvSpPr/>
            <p:nvPr/>
          </p:nvSpPr>
          <p:spPr>
            <a:xfrm>
              <a:off x="7479215"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28" name="tx1628"/>
            <p:cNvSpPr/>
            <p:nvPr/>
          </p:nvSpPr>
          <p:spPr>
            <a:xfrm>
              <a:off x="7747328"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29" name="tx1629"/>
            <p:cNvSpPr/>
            <p:nvPr/>
          </p:nvSpPr>
          <p:spPr>
            <a:xfrm>
              <a:off x="8015441"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30" name="tx1630"/>
            <p:cNvSpPr/>
            <p:nvPr/>
          </p:nvSpPr>
          <p:spPr>
            <a:xfrm>
              <a:off x="8283553"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31" name="tx1631"/>
            <p:cNvSpPr/>
            <p:nvPr/>
          </p:nvSpPr>
          <p:spPr>
            <a:xfrm>
              <a:off x="8551666" y="46292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32" name="tx1632"/>
            <p:cNvSpPr/>
            <p:nvPr/>
          </p:nvSpPr>
          <p:spPr>
            <a:xfrm>
              <a:off x="1848851"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3" name="tx1633"/>
            <p:cNvSpPr/>
            <p:nvPr/>
          </p:nvSpPr>
          <p:spPr>
            <a:xfrm>
              <a:off x="2116964"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34" name="tx1634"/>
            <p:cNvSpPr/>
            <p:nvPr/>
          </p:nvSpPr>
          <p:spPr>
            <a:xfrm>
              <a:off x="238507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5" name="tx1635"/>
            <p:cNvSpPr/>
            <p:nvPr/>
          </p:nvSpPr>
          <p:spPr>
            <a:xfrm>
              <a:off x="2653189"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36" name="tx1636"/>
            <p:cNvSpPr/>
            <p:nvPr/>
          </p:nvSpPr>
          <p:spPr>
            <a:xfrm>
              <a:off x="2921302"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37" name="tx1637"/>
            <p:cNvSpPr/>
            <p:nvPr/>
          </p:nvSpPr>
          <p:spPr>
            <a:xfrm>
              <a:off x="3189414"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8" name="tx1638"/>
            <p:cNvSpPr/>
            <p:nvPr/>
          </p:nvSpPr>
          <p:spPr>
            <a:xfrm>
              <a:off x="345752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9" name="tx1639"/>
            <p:cNvSpPr/>
            <p:nvPr/>
          </p:nvSpPr>
          <p:spPr>
            <a:xfrm>
              <a:off x="3725639"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0" name="tx1640"/>
            <p:cNvSpPr/>
            <p:nvPr/>
          </p:nvSpPr>
          <p:spPr>
            <a:xfrm>
              <a:off x="3993752"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1" name="tx1641"/>
            <p:cNvSpPr/>
            <p:nvPr/>
          </p:nvSpPr>
          <p:spPr>
            <a:xfrm>
              <a:off x="426186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2" name="tx1642"/>
            <p:cNvSpPr/>
            <p:nvPr/>
          </p:nvSpPr>
          <p:spPr>
            <a:xfrm>
              <a:off x="452997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3" name="tx1643"/>
            <p:cNvSpPr/>
            <p:nvPr/>
          </p:nvSpPr>
          <p:spPr>
            <a:xfrm>
              <a:off x="4798090"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4" name="tx1644"/>
            <p:cNvSpPr/>
            <p:nvPr/>
          </p:nvSpPr>
          <p:spPr>
            <a:xfrm>
              <a:off x="5066202"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45" name="tx1645"/>
            <p:cNvSpPr/>
            <p:nvPr/>
          </p:nvSpPr>
          <p:spPr>
            <a:xfrm>
              <a:off x="533431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6" name="tx1646"/>
            <p:cNvSpPr/>
            <p:nvPr/>
          </p:nvSpPr>
          <p:spPr>
            <a:xfrm>
              <a:off x="5602427"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47" name="tx1647"/>
            <p:cNvSpPr/>
            <p:nvPr/>
          </p:nvSpPr>
          <p:spPr>
            <a:xfrm>
              <a:off x="5870540"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48" name="tx1648"/>
            <p:cNvSpPr/>
            <p:nvPr/>
          </p:nvSpPr>
          <p:spPr>
            <a:xfrm>
              <a:off x="6138653"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9" name="tx1649"/>
            <p:cNvSpPr/>
            <p:nvPr/>
          </p:nvSpPr>
          <p:spPr>
            <a:xfrm>
              <a:off x="640676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50" name="tx1650"/>
            <p:cNvSpPr/>
            <p:nvPr/>
          </p:nvSpPr>
          <p:spPr>
            <a:xfrm>
              <a:off x="6674878"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51" name="tx1651"/>
            <p:cNvSpPr/>
            <p:nvPr/>
          </p:nvSpPr>
          <p:spPr>
            <a:xfrm>
              <a:off x="6942990"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2" name="tx1652"/>
            <p:cNvSpPr/>
            <p:nvPr/>
          </p:nvSpPr>
          <p:spPr>
            <a:xfrm>
              <a:off x="7211103"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53" name="tx1653"/>
            <p:cNvSpPr/>
            <p:nvPr/>
          </p:nvSpPr>
          <p:spPr>
            <a:xfrm>
              <a:off x="7479215"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54" name="tx1654"/>
            <p:cNvSpPr/>
            <p:nvPr/>
          </p:nvSpPr>
          <p:spPr>
            <a:xfrm>
              <a:off x="7747328"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55" name="tx1655"/>
            <p:cNvSpPr/>
            <p:nvPr/>
          </p:nvSpPr>
          <p:spPr>
            <a:xfrm>
              <a:off x="8015441"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56" name="tx1656"/>
            <p:cNvSpPr/>
            <p:nvPr/>
          </p:nvSpPr>
          <p:spPr>
            <a:xfrm>
              <a:off x="8283553"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57" name="tx1657"/>
            <p:cNvSpPr/>
            <p:nvPr/>
          </p:nvSpPr>
          <p:spPr>
            <a:xfrm>
              <a:off x="8551666" y="262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58" name="tx1658"/>
            <p:cNvSpPr/>
            <p:nvPr/>
          </p:nvSpPr>
          <p:spPr>
            <a:xfrm>
              <a:off x="1848851"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59" name="tx1659"/>
            <p:cNvSpPr/>
            <p:nvPr/>
          </p:nvSpPr>
          <p:spPr>
            <a:xfrm>
              <a:off x="2116964"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60" name="tx1660"/>
            <p:cNvSpPr/>
            <p:nvPr/>
          </p:nvSpPr>
          <p:spPr>
            <a:xfrm>
              <a:off x="238507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1" name="tx1661"/>
            <p:cNvSpPr/>
            <p:nvPr/>
          </p:nvSpPr>
          <p:spPr>
            <a:xfrm>
              <a:off x="2653189"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62" name="tx1662"/>
            <p:cNvSpPr/>
            <p:nvPr/>
          </p:nvSpPr>
          <p:spPr>
            <a:xfrm>
              <a:off x="2921302"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63" name="tx1663"/>
            <p:cNvSpPr/>
            <p:nvPr/>
          </p:nvSpPr>
          <p:spPr>
            <a:xfrm>
              <a:off x="3189414"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64" name="tx1664"/>
            <p:cNvSpPr/>
            <p:nvPr/>
          </p:nvSpPr>
          <p:spPr>
            <a:xfrm>
              <a:off x="345752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65" name="tx1665"/>
            <p:cNvSpPr/>
            <p:nvPr/>
          </p:nvSpPr>
          <p:spPr>
            <a:xfrm>
              <a:off x="3725639"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66" name="tx1666"/>
            <p:cNvSpPr/>
            <p:nvPr/>
          </p:nvSpPr>
          <p:spPr>
            <a:xfrm>
              <a:off x="3993752"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7" name="tx1667"/>
            <p:cNvSpPr/>
            <p:nvPr/>
          </p:nvSpPr>
          <p:spPr>
            <a:xfrm>
              <a:off x="426186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8" name="tx1668"/>
            <p:cNvSpPr/>
            <p:nvPr/>
          </p:nvSpPr>
          <p:spPr>
            <a:xfrm>
              <a:off x="452997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69" name="tx1669"/>
            <p:cNvSpPr/>
            <p:nvPr/>
          </p:nvSpPr>
          <p:spPr>
            <a:xfrm>
              <a:off x="4798090"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70" name="tx1670"/>
            <p:cNvSpPr/>
            <p:nvPr/>
          </p:nvSpPr>
          <p:spPr>
            <a:xfrm>
              <a:off x="5066202"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1" name="tx1671"/>
            <p:cNvSpPr/>
            <p:nvPr/>
          </p:nvSpPr>
          <p:spPr>
            <a:xfrm>
              <a:off x="533431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2" name="tx1672"/>
            <p:cNvSpPr/>
            <p:nvPr/>
          </p:nvSpPr>
          <p:spPr>
            <a:xfrm>
              <a:off x="5602427"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3" name="tx1673"/>
            <p:cNvSpPr/>
            <p:nvPr/>
          </p:nvSpPr>
          <p:spPr>
            <a:xfrm>
              <a:off x="5870540"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4" name="tx1674"/>
            <p:cNvSpPr/>
            <p:nvPr/>
          </p:nvSpPr>
          <p:spPr>
            <a:xfrm>
              <a:off x="6138653"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5" name="tx1675"/>
            <p:cNvSpPr/>
            <p:nvPr/>
          </p:nvSpPr>
          <p:spPr>
            <a:xfrm>
              <a:off x="640676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76" name="tx1676"/>
            <p:cNvSpPr/>
            <p:nvPr/>
          </p:nvSpPr>
          <p:spPr>
            <a:xfrm>
              <a:off x="6674878"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77" name="tx1677"/>
            <p:cNvSpPr/>
            <p:nvPr/>
          </p:nvSpPr>
          <p:spPr>
            <a:xfrm>
              <a:off x="6942990"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8" name="tx1678"/>
            <p:cNvSpPr/>
            <p:nvPr/>
          </p:nvSpPr>
          <p:spPr>
            <a:xfrm>
              <a:off x="7211103"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79" name="tx1679"/>
            <p:cNvSpPr/>
            <p:nvPr/>
          </p:nvSpPr>
          <p:spPr>
            <a:xfrm>
              <a:off x="7479215"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80" name="tx1680"/>
            <p:cNvSpPr/>
            <p:nvPr/>
          </p:nvSpPr>
          <p:spPr>
            <a:xfrm>
              <a:off x="7747328"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81" name="tx1681"/>
            <p:cNvSpPr/>
            <p:nvPr/>
          </p:nvSpPr>
          <p:spPr>
            <a:xfrm>
              <a:off x="8015441"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82" name="tx1682"/>
            <p:cNvSpPr/>
            <p:nvPr/>
          </p:nvSpPr>
          <p:spPr>
            <a:xfrm>
              <a:off x="8283553"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83" name="tx1683"/>
            <p:cNvSpPr/>
            <p:nvPr/>
          </p:nvSpPr>
          <p:spPr>
            <a:xfrm>
              <a:off x="8551666" y="4504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84" name="tx1684"/>
            <p:cNvSpPr/>
            <p:nvPr/>
          </p:nvSpPr>
          <p:spPr>
            <a:xfrm>
              <a:off x="1848851"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5" name="tx1685"/>
            <p:cNvSpPr/>
            <p:nvPr/>
          </p:nvSpPr>
          <p:spPr>
            <a:xfrm>
              <a:off x="2116964"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6" name="tx1686"/>
            <p:cNvSpPr/>
            <p:nvPr/>
          </p:nvSpPr>
          <p:spPr>
            <a:xfrm>
              <a:off x="238507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7" name="tx1687"/>
            <p:cNvSpPr/>
            <p:nvPr/>
          </p:nvSpPr>
          <p:spPr>
            <a:xfrm>
              <a:off x="2653189"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88" name="tx1688"/>
            <p:cNvSpPr/>
            <p:nvPr/>
          </p:nvSpPr>
          <p:spPr>
            <a:xfrm>
              <a:off x="2921302"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9" name="tx1689"/>
            <p:cNvSpPr/>
            <p:nvPr/>
          </p:nvSpPr>
          <p:spPr>
            <a:xfrm>
              <a:off x="3189414"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0" name="tx1690"/>
            <p:cNvSpPr/>
            <p:nvPr/>
          </p:nvSpPr>
          <p:spPr>
            <a:xfrm>
              <a:off x="345752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1" name="tx1691"/>
            <p:cNvSpPr/>
            <p:nvPr/>
          </p:nvSpPr>
          <p:spPr>
            <a:xfrm>
              <a:off x="3725639"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2" name="tx1692"/>
            <p:cNvSpPr/>
            <p:nvPr/>
          </p:nvSpPr>
          <p:spPr>
            <a:xfrm>
              <a:off x="3993752"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3" name="tx1693"/>
            <p:cNvSpPr/>
            <p:nvPr/>
          </p:nvSpPr>
          <p:spPr>
            <a:xfrm>
              <a:off x="426186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4" name="tx1694"/>
            <p:cNvSpPr/>
            <p:nvPr/>
          </p:nvSpPr>
          <p:spPr>
            <a:xfrm>
              <a:off x="452997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5" name="tx1695"/>
            <p:cNvSpPr/>
            <p:nvPr/>
          </p:nvSpPr>
          <p:spPr>
            <a:xfrm>
              <a:off x="4798090"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6" name="tx1696"/>
            <p:cNvSpPr/>
            <p:nvPr/>
          </p:nvSpPr>
          <p:spPr>
            <a:xfrm>
              <a:off x="5066202"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97" name="tx1697"/>
            <p:cNvSpPr/>
            <p:nvPr/>
          </p:nvSpPr>
          <p:spPr>
            <a:xfrm>
              <a:off x="533431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8" name="tx1698"/>
            <p:cNvSpPr/>
            <p:nvPr/>
          </p:nvSpPr>
          <p:spPr>
            <a:xfrm>
              <a:off x="5602427"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9" name="tx1699"/>
            <p:cNvSpPr/>
            <p:nvPr/>
          </p:nvSpPr>
          <p:spPr>
            <a:xfrm>
              <a:off x="5870540"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0" name="tx1700"/>
            <p:cNvSpPr/>
            <p:nvPr/>
          </p:nvSpPr>
          <p:spPr>
            <a:xfrm>
              <a:off x="6138653"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1" name="tx1701"/>
            <p:cNvSpPr/>
            <p:nvPr/>
          </p:nvSpPr>
          <p:spPr>
            <a:xfrm>
              <a:off x="640676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2" name="tx1702"/>
            <p:cNvSpPr/>
            <p:nvPr/>
          </p:nvSpPr>
          <p:spPr>
            <a:xfrm>
              <a:off x="6674878"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3" name="tx1703"/>
            <p:cNvSpPr/>
            <p:nvPr/>
          </p:nvSpPr>
          <p:spPr>
            <a:xfrm>
              <a:off x="6942990"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4" name="tx1704"/>
            <p:cNvSpPr/>
            <p:nvPr/>
          </p:nvSpPr>
          <p:spPr>
            <a:xfrm>
              <a:off x="7211103"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5" name="tx1705"/>
            <p:cNvSpPr/>
            <p:nvPr/>
          </p:nvSpPr>
          <p:spPr>
            <a:xfrm>
              <a:off x="7479215"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6" name="tx1706"/>
            <p:cNvSpPr/>
            <p:nvPr/>
          </p:nvSpPr>
          <p:spPr>
            <a:xfrm>
              <a:off x="7747328"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7" name="tx1707"/>
            <p:cNvSpPr/>
            <p:nvPr/>
          </p:nvSpPr>
          <p:spPr>
            <a:xfrm>
              <a:off x="8015441"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08" name="tx1708"/>
            <p:cNvSpPr/>
            <p:nvPr/>
          </p:nvSpPr>
          <p:spPr>
            <a:xfrm>
              <a:off x="8283553"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9" name="tx1709"/>
            <p:cNvSpPr/>
            <p:nvPr/>
          </p:nvSpPr>
          <p:spPr>
            <a:xfrm>
              <a:off x="8551666" y="14981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0" name="tx1710"/>
            <p:cNvSpPr/>
            <p:nvPr/>
          </p:nvSpPr>
          <p:spPr>
            <a:xfrm>
              <a:off x="1848851"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1" name="tx1711"/>
            <p:cNvSpPr/>
            <p:nvPr/>
          </p:nvSpPr>
          <p:spPr>
            <a:xfrm>
              <a:off x="2116964"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12" name="tx1712"/>
            <p:cNvSpPr/>
            <p:nvPr/>
          </p:nvSpPr>
          <p:spPr>
            <a:xfrm>
              <a:off x="238507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13" name="tx1713"/>
            <p:cNvSpPr/>
            <p:nvPr/>
          </p:nvSpPr>
          <p:spPr>
            <a:xfrm>
              <a:off x="2653189"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14" name="tx1714"/>
            <p:cNvSpPr/>
            <p:nvPr/>
          </p:nvSpPr>
          <p:spPr>
            <a:xfrm>
              <a:off x="2921302"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15" name="tx1715"/>
            <p:cNvSpPr/>
            <p:nvPr/>
          </p:nvSpPr>
          <p:spPr>
            <a:xfrm>
              <a:off x="3189414"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16" name="tx1716"/>
            <p:cNvSpPr/>
            <p:nvPr/>
          </p:nvSpPr>
          <p:spPr>
            <a:xfrm>
              <a:off x="345752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17" name="tx1717"/>
            <p:cNvSpPr/>
            <p:nvPr/>
          </p:nvSpPr>
          <p:spPr>
            <a:xfrm>
              <a:off x="3725639"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8" name="tx1718"/>
            <p:cNvSpPr/>
            <p:nvPr/>
          </p:nvSpPr>
          <p:spPr>
            <a:xfrm>
              <a:off x="3993752"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19" name="tx1719"/>
            <p:cNvSpPr/>
            <p:nvPr/>
          </p:nvSpPr>
          <p:spPr>
            <a:xfrm>
              <a:off x="426186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20" name="tx1720"/>
            <p:cNvSpPr/>
            <p:nvPr/>
          </p:nvSpPr>
          <p:spPr>
            <a:xfrm>
              <a:off x="452997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21" name="tx1721"/>
            <p:cNvSpPr/>
            <p:nvPr/>
          </p:nvSpPr>
          <p:spPr>
            <a:xfrm>
              <a:off x="4798090"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22" name="tx1722"/>
            <p:cNvSpPr/>
            <p:nvPr/>
          </p:nvSpPr>
          <p:spPr>
            <a:xfrm>
              <a:off x="5066202"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23" name="tx1723"/>
            <p:cNvSpPr/>
            <p:nvPr/>
          </p:nvSpPr>
          <p:spPr>
            <a:xfrm>
              <a:off x="533431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24" name="tx1724"/>
            <p:cNvSpPr/>
            <p:nvPr/>
          </p:nvSpPr>
          <p:spPr>
            <a:xfrm>
              <a:off x="5602427"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25" name="tx1725"/>
            <p:cNvSpPr/>
            <p:nvPr/>
          </p:nvSpPr>
          <p:spPr>
            <a:xfrm>
              <a:off x="5870540"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26" name="tx1726"/>
            <p:cNvSpPr/>
            <p:nvPr/>
          </p:nvSpPr>
          <p:spPr>
            <a:xfrm>
              <a:off x="6138653"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27" name="tx1727"/>
            <p:cNvSpPr/>
            <p:nvPr/>
          </p:nvSpPr>
          <p:spPr>
            <a:xfrm>
              <a:off x="640676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28" name="tx1728"/>
            <p:cNvSpPr/>
            <p:nvPr/>
          </p:nvSpPr>
          <p:spPr>
            <a:xfrm>
              <a:off x="6674878"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29" name="tx1729"/>
            <p:cNvSpPr/>
            <p:nvPr/>
          </p:nvSpPr>
          <p:spPr>
            <a:xfrm>
              <a:off x="6942990"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30" name="tx1730"/>
            <p:cNvSpPr/>
            <p:nvPr/>
          </p:nvSpPr>
          <p:spPr>
            <a:xfrm>
              <a:off x="7747328"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31" name="tx1731"/>
            <p:cNvSpPr/>
            <p:nvPr/>
          </p:nvSpPr>
          <p:spPr>
            <a:xfrm>
              <a:off x="8015441"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32" name="tx1732"/>
            <p:cNvSpPr/>
            <p:nvPr/>
          </p:nvSpPr>
          <p:spPr>
            <a:xfrm>
              <a:off x="8283553"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33" name="tx1733"/>
            <p:cNvSpPr/>
            <p:nvPr/>
          </p:nvSpPr>
          <p:spPr>
            <a:xfrm>
              <a:off x="8551666"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34" name="tx1734"/>
            <p:cNvSpPr/>
            <p:nvPr/>
          </p:nvSpPr>
          <p:spPr>
            <a:xfrm>
              <a:off x="1848851"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35" name="tx1735"/>
            <p:cNvSpPr/>
            <p:nvPr/>
          </p:nvSpPr>
          <p:spPr>
            <a:xfrm>
              <a:off x="2116964"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36" name="tx1736"/>
            <p:cNvSpPr/>
            <p:nvPr/>
          </p:nvSpPr>
          <p:spPr>
            <a:xfrm>
              <a:off x="238507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37" name="tx1737"/>
            <p:cNvSpPr/>
            <p:nvPr/>
          </p:nvSpPr>
          <p:spPr>
            <a:xfrm>
              <a:off x="2653189"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38" name="tx1738"/>
            <p:cNvSpPr/>
            <p:nvPr/>
          </p:nvSpPr>
          <p:spPr>
            <a:xfrm>
              <a:off x="2921302"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9" name="tx1739"/>
            <p:cNvSpPr/>
            <p:nvPr/>
          </p:nvSpPr>
          <p:spPr>
            <a:xfrm>
              <a:off x="3189414"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0" name="tx1740"/>
            <p:cNvSpPr/>
            <p:nvPr/>
          </p:nvSpPr>
          <p:spPr>
            <a:xfrm>
              <a:off x="345752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41" name="tx1741"/>
            <p:cNvSpPr/>
            <p:nvPr/>
          </p:nvSpPr>
          <p:spPr>
            <a:xfrm>
              <a:off x="3725639"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42" name="tx1742"/>
            <p:cNvSpPr/>
            <p:nvPr/>
          </p:nvSpPr>
          <p:spPr>
            <a:xfrm>
              <a:off x="3993752"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43" name="tx1743"/>
            <p:cNvSpPr/>
            <p:nvPr/>
          </p:nvSpPr>
          <p:spPr>
            <a:xfrm>
              <a:off x="426186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44" name="tx1744"/>
            <p:cNvSpPr/>
            <p:nvPr/>
          </p:nvSpPr>
          <p:spPr>
            <a:xfrm>
              <a:off x="452997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45" name="tx1745"/>
            <p:cNvSpPr/>
            <p:nvPr/>
          </p:nvSpPr>
          <p:spPr>
            <a:xfrm>
              <a:off x="4798090"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46" name="tx1746"/>
            <p:cNvSpPr/>
            <p:nvPr/>
          </p:nvSpPr>
          <p:spPr>
            <a:xfrm>
              <a:off x="5066202"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47" name="tx1747"/>
            <p:cNvSpPr/>
            <p:nvPr/>
          </p:nvSpPr>
          <p:spPr>
            <a:xfrm>
              <a:off x="533431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48" name="tx1748"/>
            <p:cNvSpPr/>
            <p:nvPr/>
          </p:nvSpPr>
          <p:spPr>
            <a:xfrm>
              <a:off x="5602427"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9" name="tx1749"/>
            <p:cNvSpPr/>
            <p:nvPr/>
          </p:nvSpPr>
          <p:spPr>
            <a:xfrm>
              <a:off x="5870540"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50" name="tx1750"/>
            <p:cNvSpPr/>
            <p:nvPr/>
          </p:nvSpPr>
          <p:spPr>
            <a:xfrm>
              <a:off x="6138653"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51" name="tx1751"/>
            <p:cNvSpPr/>
            <p:nvPr/>
          </p:nvSpPr>
          <p:spPr>
            <a:xfrm>
              <a:off x="640676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2" name="tx1752"/>
            <p:cNvSpPr/>
            <p:nvPr/>
          </p:nvSpPr>
          <p:spPr>
            <a:xfrm>
              <a:off x="6674878"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53" name="tx1753"/>
            <p:cNvSpPr/>
            <p:nvPr/>
          </p:nvSpPr>
          <p:spPr>
            <a:xfrm>
              <a:off x="6942990"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4" name="tx1754"/>
            <p:cNvSpPr/>
            <p:nvPr/>
          </p:nvSpPr>
          <p:spPr>
            <a:xfrm>
              <a:off x="7211103"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55" name="tx1755"/>
            <p:cNvSpPr/>
            <p:nvPr/>
          </p:nvSpPr>
          <p:spPr>
            <a:xfrm>
              <a:off x="7479215"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6" name="tx1756"/>
            <p:cNvSpPr/>
            <p:nvPr/>
          </p:nvSpPr>
          <p:spPr>
            <a:xfrm>
              <a:off x="7747328"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57" name="tx1757"/>
            <p:cNvSpPr/>
            <p:nvPr/>
          </p:nvSpPr>
          <p:spPr>
            <a:xfrm>
              <a:off x="8015441"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58" name="tx1758"/>
            <p:cNvSpPr/>
            <p:nvPr/>
          </p:nvSpPr>
          <p:spPr>
            <a:xfrm>
              <a:off x="8283553"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9" name="tx1759"/>
            <p:cNvSpPr/>
            <p:nvPr/>
          </p:nvSpPr>
          <p:spPr>
            <a:xfrm>
              <a:off x="8551666" y="27506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0" name="tx1760"/>
            <p:cNvSpPr/>
            <p:nvPr/>
          </p:nvSpPr>
          <p:spPr>
            <a:xfrm>
              <a:off x="1848851"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61" name="tx1761"/>
            <p:cNvSpPr/>
            <p:nvPr/>
          </p:nvSpPr>
          <p:spPr>
            <a:xfrm>
              <a:off x="2116964"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62" name="tx1762"/>
            <p:cNvSpPr/>
            <p:nvPr/>
          </p:nvSpPr>
          <p:spPr>
            <a:xfrm>
              <a:off x="238507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63" name="tx1763"/>
            <p:cNvSpPr/>
            <p:nvPr/>
          </p:nvSpPr>
          <p:spPr>
            <a:xfrm>
              <a:off x="2653189"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4" name="tx1764"/>
            <p:cNvSpPr/>
            <p:nvPr/>
          </p:nvSpPr>
          <p:spPr>
            <a:xfrm>
              <a:off x="2921302"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5" name="tx1765"/>
            <p:cNvSpPr/>
            <p:nvPr/>
          </p:nvSpPr>
          <p:spPr>
            <a:xfrm>
              <a:off x="3189414"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66" name="tx1766"/>
            <p:cNvSpPr/>
            <p:nvPr/>
          </p:nvSpPr>
          <p:spPr>
            <a:xfrm>
              <a:off x="345752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67" name="tx1767"/>
            <p:cNvSpPr/>
            <p:nvPr/>
          </p:nvSpPr>
          <p:spPr>
            <a:xfrm>
              <a:off x="3725639"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68" name="tx1768"/>
            <p:cNvSpPr/>
            <p:nvPr/>
          </p:nvSpPr>
          <p:spPr>
            <a:xfrm>
              <a:off x="3993752"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69" name="tx1769"/>
            <p:cNvSpPr/>
            <p:nvPr/>
          </p:nvSpPr>
          <p:spPr>
            <a:xfrm>
              <a:off x="426186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0" name="tx1770"/>
            <p:cNvSpPr/>
            <p:nvPr/>
          </p:nvSpPr>
          <p:spPr>
            <a:xfrm>
              <a:off x="452997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1" name="tx1771"/>
            <p:cNvSpPr/>
            <p:nvPr/>
          </p:nvSpPr>
          <p:spPr>
            <a:xfrm>
              <a:off x="4798090"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2" name="tx1772"/>
            <p:cNvSpPr/>
            <p:nvPr/>
          </p:nvSpPr>
          <p:spPr>
            <a:xfrm>
              <a:off x="5066202"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73" name="tx1773"/>
            <p:cNvSpPr/>
            <p:nvPr/>
          </p:nvSpPr>
          <p:spPr>
            <a:xfrm>
              <a:off x="533431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4" name="tx1774"/>
            <p:cNvSpPr/>
            <p:nvPr/>
          </p:nvSpPr>
          <p:spPr>
            <a:xfrm>
              <a:off x="5602427"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5" name="tx1775"/>
            <p:cNvSpPr/>
            <p:nvPr/>
          </p:nvSpPr>
          <p:spPr>
            <a:xfrm>
              <a:off x="5870540"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6" name="tx1776"/>
            <p:cNvSpPr/>
            <p:nvPr/>
          </p:nvSpPr>
          <p:spPr>
            <a:xfrm>
              <a:off x="6138653"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7" name="tx1777"/>
            <p:cNvSpPr/>
            <p:nvPr/>
          </p:nvSpPr>
          <p:spPr>
            <a:xfrm>
              <a:off x="640676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78" name="tx1778"/>
            <p:cNvSpPr/>
            <p:nvPr/>
          </p:nvSpPr>
          <p:spPr>
            <a:xfrm>
              <a:off x="6674878"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9" name="tx1779"/>
            <p:cNvSpPr/>
            <p:nvPr/>
          </p:nvSpPr>
          <p:spPr>
            <a:xfrm>
              <a:off x="6942990"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0" name="tx1780"/>
            <p:cNvSpPr/>
            <p:nvPr/>
          </p:nvSpPr>
          <p:spPr>
            <a:xfrm>
              <a:off x="7211103"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1" name="tx1781"/>
            <p:cNvSpPr/>
            <p:nvPr/>
          </p:nvSpPr>
          <p:spPr>
            <a:xfrm>
              <a:off x="7479215"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2" name="tx1782"/>
            <p:cNvSpPr/>
            <p:nvPr/>
          </p:nvSpPr>
          <p:spPr>
            <a:xfrm>
              <a:off x="7747328"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3" name="tx1783"/>
            <p:cNvSpPr/>
            <p:nvPr/>
          </p:nvSpPr>
          <p:spPr>
            <a:xfrm>
              <a:off x="8015441"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4" name="tx1784"/>
            <p:cNvSpPr/>
            <p:nvPr/>
          </p:nvSpPr>
          <p:spPr>
            <a:xfrm>
              <a:off x="8283553"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5" name="tx1785"/>
            <p:cNvSpPr/>
            <p:nvPr/>
          </p:nvSpPr>
          <p:spPr>
            <a:xfrm>
              <a:off x="8551666" y="30011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6" name="tx1786"/>
            <p:cNvSpPr/>
            <p:nvPr/>
          </p:nvSpPr>
          <p:spPr>
            <a:xfrm>
              <a:off x="1848851"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87" name="tx1787"/>
            <p:cNvSpPr/>
            <p:nvPr/>
          </p:nvSpPr>
          <p:spPr>
            <a:xfrm>
              <a:off x="2116964"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8" name="tx1788"/>
            <p:cNvSpPr/>
            <p:nvPr/>
          </p:nvSpPr>
          <p:spPr>
            <a:xfrm>
              <a:off x="238507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9" name="tx1789"/>
            <p:cNvSpPr/>
            <p:nvPr/>
          </p:nvSpPr>
          <p:spPr>
            <a:xfrm>
              <a:off x="2653189"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0" name="tx1790"/>
            <p:cNvSpPr/>
            <p:nvPr/>
          </p:nvSpPr>
          <p:spPr>
            <a:xfrm>
              <a:off x="2921302"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1" name="tx1791"/>
            <p:cNvSpPr/>
            <p:nvPr/>
          </p:nvSpPr>
          <p:spPr>
            <a:xfrm>
              <a:off x="3189414"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2" name="tx1792"/>
            <p:cNvSpPr/>
            <p:nvPr/>
          </p:nvSpPr>
          <p:spPr>
            <a:xfrm>
              <a:off x="345752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3" name="tx1793"/>
            <p:cNvSpPr/>
            <p:nvPr/>
          </p:nvSpPr>
          <p:spPr>
            <a:xfrm>
              <a:off x="3725639"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94" name="tx1794"/>
            <p:cNvSpPr/>
            <p:nvPr/>
          </p:nvSpPr>
          <p:spPr>
            <a:xfrm>
              <a:off x="3993752"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5" name="tx1795"/>
            <p:cNvSpPr/>
            <p:nvPr/>
          </p:nvSpPr>
          <p:spPr>
            <a:xfrm>
              <a:off x="426186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6" name="tx1796"/>
            <p:cNvSpPr/>
            <p:nvPr/>
          </p:nvSpPr>
          <p:spPr>
            <a:xfrm>
              <a:off x="452997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7" name="tx1797"/>
            <p:cNvSpPr/>
            <p:nvPr/>
          </p:nvSpPr>
          <p:spPr>
            <a:xfrm>
              <a:off x="4798090"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8" name="tx1798"/>
            <p:cNvSpPr/>
            <p:nvPr/>
          </p:nvSpPr>
          <p:spPr>
            <a:xfrm>
              <a:off x="5066202"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99" name="tx1799"/>
            <p:cNvSpPr/>
            <p:nvPr/>
          </p:nvSpPr>
          <p:spPr>
            <a:xfrm>
              <a:off x="533431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0" name="tx1800"/>
            <p:cNvSpPr/>
            <p:nvPr/>
          </p:nvSpPr>
          <p:spPr>
            <a:xfrm>
              <a:off x="5602427"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1" name="tx1801"/>
            <p:cNvSpPr/>
            <p:nvPr/>
          </p:nvSpPr>
          <p:spPr>
            <a:xfrm>
              <a:off x="5870540"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2" name="tx1802"/>
            <p:cNvSpPr/>
            <p:nvPr/>
          </p:nvSpPr>
          <p:spPr>
            <a:xfrm>
              <a:off x="6138653"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3" name="tx1803"/>
            <p:cNvSpPr/>
            <p:nvPr/>
          </p:nvSpPr>
          <p:spPr>
            <a:xfrm>
              <a:off x="640676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4" name="tx1804"/>
            <p:cNvSpPr/>
            <p:nvPr/>
          </p:nvSpPr>
          <p:spPr>
            <a:xfrm>
              <a:off x="6674878"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5" name="tx1805"/>
            <p:cNvSpPr/>
            <p:nvPr/>
          </p:nvSpPr>
          <p:spPr>
            <a:xfrm>
              <a:off x="6942990"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6" name="tx1806"/>
            <p:cNvSpPr/>
            <p:nvPr/>
          </p:nvSpPr>
          <p:spPr>
            <a:xfrm>
              <a:off x="7211103"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7" name="tx1807"/>
            <p:cNvSpPr/>
            <p:nvPr/>
          </p:nvSpPr>
          <p:spPr>
            <a:xfrm>
              <a:off x="7479215"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8" name="tx1808"/>
            <p:cNvSpPr/>
            <p:nvPr/>
          </p:nvSpPr>
          <p:spPr>
            <a:xfrm>
              <a:off x="7747328"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9" name="tx1809"/>
            <p:cNvSpPr/>
            <p:nvPr/>
          </p:nvSpPr>
          <p:spPr>
            <a:xfrm>
              <a:off x="8015441"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10" name="tx1810"/>
            <p:cNvSpPr/>
            <p:nvPr/>
          </p:nvSpPr>
          <p:spPr>
            <a:xfrm>
              <a:off x="8283553"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1" name="tx1811"/>
            <p:cNvSpPr/>
            <p:nvPr/>
          </p:nvSpPr>
          <p:spPr>
            <a:xfrm>
              <a:off x="8551666" y="1873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2" name="tx1812"/>
            <p:cNvSpPr/>
            <p:nvPr/>
          </p:nvSpPr>
          <p:spPr>
            <a:xfrm>
              <a:off x="1848851"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13" name="tx1813"/>
            <p:cNvSpPr/>
            <p:nvPr/>
          </p:nvSpPr>
          <p:spPr>
            <a:xfrm>
              <a:off x="2116964"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4" name="tx1814"/>
            <p:cNvSpPr/>
            <p:nvPr/>
          </p:nvSpPr>
          <p:spPr>
            <a:xfrm>
              <a:off x="238507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15" name="tx1815"/>
            <p:cNvSpPr/>
            <p:nvPr/>
          </p:nvSpPr>
          <p:spPr>
            <a:xfrm>
              <a:off x="2653189"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16" name="tx1816"/>
            <p:cNvSpPr/>
            <p:nvPr/>
          </p:nvSpPr>
          <p:spPr>
            <a:xfrm>
              <a:off x="2921302"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17" name="tx1817"/>
            <p:cNvSpPr/>
            <p:nvPr/>
          </p:nvSpPr>
          <p:spPr>
            <a:xfrm>
              <a:off x="3189414"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18" name="tx1818"/>
            <p:cNvSpPr/>
            <p:nvPr/>
          </p:nvSpPr>
          <p:spPr>
            <a:xfrm>
              <a:off x="345752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19" name="tx1819"/>
            <p:cNvSpPr/>
            <p:nvPr/>
          </p:nvSpPr>
          <p:spPr>
            <a:xfrm>
              <a:off x="3725639"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20" name="tx1820"/>
            <p:cNvSpPr/>
            <p:nvPr/>
          </p:nvSpPr>
          <p:spPr>
            <a:xfrm>
              <a:off x="3993752"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1" name="tx1821"/>
            <p:cNvSpPr/>
            <p:nvPr/>
          </p:nvSpPr>
          <p:spPr>
            <a:xfrm>
              <a:off x="426186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22" name="tx1822"/>
            <p:cNvSpPr/>
            <p:nvPr/>
          </p:nvSpPr>
          <p:spPr>
            <a:xfrm>
              <a:off x="452997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23" name="tx1823"/>
            <p:cNvSpPr/>
            <p:nvPr/>
          </p:nvSpPr>
          <p:spPr>
            <a:xfrm>
              <a:off x="4798090"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24" name="tx1824"/>
            <p:cNvSpPr/>
            <p:nvPr/>
          </p:nvSpPr>
          <p:spPr>
            <a:xfrm>
              <a:off x="5066202"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25" name="tx1825"/>
            <p:cNvSpPr/>
            <p:nvPr/>
          </p:nvSpPr>
          <p:spPr>
            <a:xfrm>
              <a:off x="533431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26" name="tx1826"/>
            <p:cNvSpPr/>
            <p:nvPr/>
          </p:nvSpPr>
          <p:spPr>
            <a:xfrm>
              <a:off x="5602427"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27" name="tx1827"/>
            <p:cNvSpPr/>
            <p:nvPr/>
          </p:nvSpPr>
          <p:spPr>
            <a:xfrm>
              <a:off x="5870540"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8" name="tx1828"/>
            <p:cNvSpPr/>
            <p:nvPr/>
          </p:nvSpPr>
          <p:spPr>
            <a:xfrm>
              <a:off x="6138653"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29" name="tx1829"/>
            <p:cNvSpPr/>
            <p:nvPr/>
          </p:nvSpPr>
          <p:spPr>
            <a:xfrm>
              <a:off x="640676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30" name="tx1830"/>
            <p:cNvSpPr/>
            <p:nvPr/>
          </p:nvSpPr>
          <p:spPr>
            <a:xfrm>
              <a:off x="6674878"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31" name="tx1831"/>
            <p:cNvSpPr/>
            <p:nvPr/>
          </p:nvSpPr>
          <p:spPr>
            <a:xfrm>
              <a:off x="6942990"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2" name="tx1832"/>
            <p:cNvSpPr/>
            <p:nvPr/>
          </p:nvSpPr>
          <p:spPr>
            <a:xfrm>
              <a:off x="7211103"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33" name="tx1833"/>
            <p:cNvSpPr/>
            <p:nvPr/>
          </p:nvSpPr>
          <p:spPr>
            <a:xfrm>
              <a:off x="7479215"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34" name="tx1834"/>
            <p:cNvSpPr/>
            <p:nvPr/>
          </p:nvSpPr>
          <p:spPr>
            <a:xfrm>
              <a:off x="8015441"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35" name="tx1835"/>
            <p:cNvSpPr/>
            <p:nvPr/>
          </p:nvSpPr>
          <p:spPr>
            <a:xfrm>
              <a:off x="8283553"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36" name="tx1836"/>
            <p:cNvSpPr/>
            <p:nvPr/>
          </p:nvSpPr>
          <p:spPr>
            <a:xfrm>
              <a:off x="1848851"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7" name="tx1837"/>
            <p:cNvSpPr/>
            <p:nvPr/>
          </p:nvSpPr>
          <p:spPr>
            <a:xfrm>
              <a:off x="2116964"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8" name="tx1838"/>
            <p:cNvSpPr/>
            <p:nvPr/>
          </p:nvSpPr>
          <p:spPr>
            <a:xfrm>
              <a:off x="238507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9" name="tx1839"/>
            <p:cNvSpPr/>
            <p:nvPr/>
          </p:nvSpPr>
          <p:spPr>
            <a:xfrm>
              <a:off x="2653189"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0" name="tx1840"/>
            <p:cNvSpPr/>
            <p:nvPr/>
          </p:nvSpPr>
          <p:spPr>
            <a:xfrm>
              <a:off x="2921302"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1" name="tx1841"/>
            <p:cNvSpPr/>
            <p:nvPr/>
          </p:nvSpPr>
          <p:spPr>
            <a:xfrm>
              <a:off x="3189414"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2" name="tx1842"/>
            <p:cNvSpPr/>
            <p:nvPr/>
          </p:nvSpPr>
          <p:spPr>
            <a:xfrm>
              <a:off x="345752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3" name="tx1843"/>
            <p:cNvSpPr/>
            <p:nvPr/>
          </p:nvSpPr>
          <p:spPr>
            <a:xfrm>
              <a:off x="3725639"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4" name="tx1844"/>
            <p:cNvSpPr/>
            <p:nvPr/>
          </p:nvSpPr>
          <p:spPr>
            <a:xfrm>
              <a:off x="3993752"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5" name="tx1845"/>
            <p:cNvSpPr/>
            <p:nvPr/>
          </p:nvSpPr>
          <p:spPr>
            <a:xfrm>
              <a:off x="426186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6" name="tx1846"/>
            <p:cNvSpPr/>
            <p:nvPr/>
          </p:nvSpPr>
          <p:spPr>
            <a:xfrm>
              <a:off x="452997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7" name="tx1847"/>
            <p:cNvSpPr/>
            <p:nvPr/>
          </p:nvSpPr>
          <p:spPr>
            <a:xfrm>
              <a:off x="4798090"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8" name="tx1848"/>
            <p:cNvSpPr/>
            <p:nvPr/>
          </p:nvSpPr>
          <p:spPr>
            <a:xfrm>
              <a:off x="5066202"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9" name="tx1849"/>
            <p:cNvSpPr/>
            <p:nvPr/>
          </p:nvSpPr>
          <p:spPr>
            <a:xfrm>
              <a:off x="533431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0" name="tx1850"/>
            <p:cNvSpPr/>
            <p:nvPr/>
          </p:nvSpPr>
          <p:spPr>
            <a:xfrm>
              <a:off x="5602427"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51" name="tx1851"/>
            <p:cNvSpPr/>
            <p:nvPr/>
          </p:nvSpPr>
          <p:spPr>
            <a:xfrm>
              <a:off x="5870540"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52" name="tx1852"/>
            <p:cNvSpPr/>
            <p:nvPr/>
          </p:nvSpPr>
          <p:spPr>
            <a:xfrm>
              <a:off x="6138653"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3" name="tx1853"/>
            <p:cNvSpPr/>
            <p:nvPr/>
          </p:nvSpPr>
          <p:spPr>
            <a:xfrm>
              <a:off x="640676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54" name="tx1854"/>
            <p:cNvSpPr/>
            <p:nvPr/>
          </p:nvSpPr>
          <p:spPr>
            <a:xfrm>
              <a:off x="6674878"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5" name="tx1855"/>
            <p:cNvSpPr/>
            <p:nvPr/>
          </p:nvSpPr>
          <p:spPr>
            <a:xfrm>
              <a:off x="6942990"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56" name="tx1856"/>
            <p:cNvSpPr/>
            <p:nvPr/>
          </p:nvSpPr>
          <p:spPr>
            <a:xfrm>
              <a:off x="7211103"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57" name="tx1857"/>
            <p:cNvSpPr/>
            <p:nvPr/>
          </p:nvSpPr>
          <p:spPr>
            <a:xfrm>
              <a:off x="7479215"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58" name="tx1858"/>
            <p:cNvSpPr/>
            <p:nvPr/>
          </p:nvSpPr>
          <p:spPr>
            <a:xfrm>
              <a:off x="7747328"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59" name="tx1859"/>
            <p:cNvSpPr/>
            <p:nvPr/>
          </p:nvSpPr>
          <p:spPr>
            <a:xfrm>
              <a:off x="8015441"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60" name="tx1860"/>
            <p:cNvSpPr/>
            <p:nvPr/>
          </p:nvSpPr>
          <p:spPr>
            <a:xfrm>
              <a:off x="8283553"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1" name="tx1861"/>
            <p:cNvSpPr/>
            <p:nvPr/>
          </p:nvSpPr>
          <p:spPr>
            <a:xfrm>
              <a:off x="8551666" y="38778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62" name="tx1862"/>
            <p:cNvSpPr/>
            <p:nvPr/>
          </p:nvSpPr>
          <p:spPr>
            <a:xfrm>
              <a:off x="1848851"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863" name="tx1863"/>
            <p:cNvSpPr/>
            <p:nvPr/>
          </p:nvSpPr>
          <p:spPr>
            <a:xfrm>
              <a:off x="2116964"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864" name="tx1864"/>
            <p:cNvSpPr/>
            <p:nvPr/>
          </p:nvSpPr>
          <p:spPr>
            <a:xfrm>
              <a:off x="238507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865" name="tx1865"/>
            <p:cNvSpPr/>
            <p:nvPr/>
          </p:nvSpPr>
          <p:spPr>
            <a:xfrm>
              <a:off x="2653189"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866" name="tx1866"/>
            <p:cNvSpPr/>
            <p:nvPr/>
          </p:nvSpPr>
          <p:spPr>
            <a:xfrm>
              <a:off x="2921302"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867" name="tx1867"/>
            <p:cNvSpPr/>
            <p:nvPr/>
          </p:nvSpPr>
          <p:spPr>
            <a:xfrm>
              <a:off x="3189414"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868" name="tx1868"/>
            <p:cNvSpPr/>
            <p:nvPr/>
          </p:nvSpPr>
          <p:spPr>
            <a:xfrm>
              <a:off x="3457527"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869" name="tx1869"/>
            <p:cNvSpPr/>
            <p:nvPr/>
          </p:nvSpPr>
          <p:spPr>
            <a:xfrm>
              <a:off x="3725639"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870" name="tx1870"/>
            <p:cNvSpPr/>
            <p:nvPr/>
          </p:nvSpPr>
          <p:spPr>
            <a:xfrm>
              <a:off x="3993752" y="55059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871" name="tx1871"/>
            <p:cNvSpPr/>
            <p:nvPr/>
          </p:nvSpPr>
          <p:spPr>
            <a:xfrm>
              <a:off x="7747328" y="36273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872" name="tx1872"/>
            <p:cNvSpPr/>
            <p:nvPr/>
          </p:nvSpPr>
          <p:spPr>
            <a:xfrm>
              <a:off x="7211103"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1873" name="tx1873"/>
            <p:cNvSpPr/>
            <p:nvPr/>
          </p:nvSpPr>
          <p:spPr>
            <a:xfrm>
              <a:off x="7479215" y="5380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874" name="tx1874"/>
            <p:cNvSpPr/>
            <p:nvPr/>
          </p:nvSpPr>
          <p:spPr>
            <a:xfrm>
              <a:off x="7747328"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875" name="tx1875"/>
            <p:cNvSpPr/>
            <p:nvPr/>
          </p:nvSpPr>
          <p:spPr>
            <a:xfrm>
              <a:off x="8551666" y="56312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876" name="rc187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77" name="rc187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78" name="rc187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79" name="rc187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80" name="rc188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81" name="rc188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82" name="rc188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83" name="rc188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84" name="rc188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85" name="rc188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86" name="rc188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87" name="rc188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88" name="rc188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89" name="rc188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90" name="rc189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91" name="rc189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92" name="rc189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93" name="rc189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94" name="rc189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95" name="rc189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96" name="rc189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97" name="rc189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98" name="rc189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899" name="rc189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00" name="rc190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01" name="rc190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02" name="rc190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03" name="rc190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04" name="rc190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05" name="rc190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06" name="rc190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07" name="rc190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08" name="rc190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09" name="rc190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10" name="rc191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11" name="rc191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12" name="rc191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13" name="rc191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14" name="rc191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15" name="rc191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16" name="rc191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17" name="rc191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18" name="rc191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19" name="rc191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20" name="rc192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21" name="rc192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22" name="rc192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23" name="rc192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24" name="rc192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25" name="rc192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26" name="rc192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27" name="rc192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28" name="rc192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29" name="rc192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30" name="rc193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31" name="rc193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32" name="rc193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33" name="rc193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34" name="rc193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35" name="rc193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36" name="rc193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37" name="rc193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38" name="rc193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39" name="rc193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40" name="rc194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41" name="rc194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42" name="rc194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43" name="rc194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44" name="rc194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45" name="rc194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46" name="rc194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47" name="rc194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48" name="rc194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49" name="rc194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50" name="rc195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51" name="rc195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52" name="rc195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53" name="rc195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54" name="rc195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55" name="rc195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56" name="rc195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57" name="rc195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58" name="rc195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59" name="rc195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60" name="rc196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61" name="rc196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62" name="rc196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63" name="rc196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64" name="rc196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65" name="rc196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66" name="rc196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67" name="rc196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68" name="rc196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69" name="rc196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70" name="rc197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71" name="rc197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72" name="rc197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73" name="rc197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74" name="rc197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75" name="rc197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76" name="rc197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77" name="rc197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78" name="rc197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79" name="rc197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80" name="rc198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81" name="rc198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82" name="rc198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83" name="rc198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84" name="rc198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85" name="rc198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86" name="rc198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87" name="rc198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88" name="rc198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89" name="rc198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90" name="rc199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91" name="rc199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92" name="rc199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93" name="rc199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94" name="rc199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95" name="rc199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96" name="rc199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97" name="rc199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98" name="rc199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1999" name="rc199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00" name="rc200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01" name="rc200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02" name="rc200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03" name="rc200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04" name="rc200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05" name="rc200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06" name="rc200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07" name="rc200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08" name="rc200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09" name="rc200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10" name="rc201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11" name="rc201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12" name="rc201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13" name="rc201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14" name="rc201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15" name="rc201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16" name="rc201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17" name="rc201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18" name="rc201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19" name="rc201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20" name="rc202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21" name="rc202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22" name="rc202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23" name="rc202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24" name="rc202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25" name="rc202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26" name="rc202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27" name="rc202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28" name="rc202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29" name="rc202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30" name="rc203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31" name="rc203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32" name="rc203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33" name="rc203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34" name="rc203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35" name="rc203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36" name="rc203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37" name="rc203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38" name="rc203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39" name="rc203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40" name="rc204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41" name="rc204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42" name="rc204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43" name="rc204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44" name="rc204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45" name="rc204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46" name="rc204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47" name="rc204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48" name="rc204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49" name="rc204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50" name="rc205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51" name="rc205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52" name="rc205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53" name="rc205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54" name="rc205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55" name="rc205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56" name="rc205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57" name="rc205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58" name="rc205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59" name="rc205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60" name="rc206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61" name="rc206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62" name="rc206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63" name="rc206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64" name="rc206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65" name="rc206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66" name="rc206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67" name="rc206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68" name="rc206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69" name="rc206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70" name="rc207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71" name="rc207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72" name="rc207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73" name="rc207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74" name="rc207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75" name="rc207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76" name="rc207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77" name="rc207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78" name="rc207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79" name="rc207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80" name="rc208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81" name="rc208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82" name="rc208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83" name="rc208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84" name="rc208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85" name="rc208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86" name="rc208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87" name="rc208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88" name="rc208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89" name="rc208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90" name="rc209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91" name="rc209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92" name="rc209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93" name="rc209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94" name="rc209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95" name="rc209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96" name="rc209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97" name="rc209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98" name="rc209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099" name="rc209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00" name="rc210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01" name="rc210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02" name="rc210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03" name="rc210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04" name="rc210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05" name="rc210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06" name="rc210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07" name="rc210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08" name="rc210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09" name="rc210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10" name="rc211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11" name="rc211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12" name="rc211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13" name="rc211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14" name="rc211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15" name="rc211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16" name="rc211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17" name="rc211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18" name="rc211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19" name="rc211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20" name="rc212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21" name="rc212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22" name="rc212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23" name="rc212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24" name="rc212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25" name="rc212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26" name="rc212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27" name="rc212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28" name="rc212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29" name="rc212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30" name="rc213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31" name="rc213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32" name="rc213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33" name="rc213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34" name="rc213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35" name="rc213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36" name="rc213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37" name="rc213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38" name="rc213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39" name="rc213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40" name="rc214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41" name="rc214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42" name="rc214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43" name="rc214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44" name="rc214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45" name="rc214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46" name="rc214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47" name="rc214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48" name="rc214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49" name="rc214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50" name="rc215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51" name="rc215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52" name="rc215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53" name="rc215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54" name="rc215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55" name="rc215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56" name="rc215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57" name="rc215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58" name="rc215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59" name="rc215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60" name="rc216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61" name="rc216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62" name="rc216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63" name="rc216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64" name="rc216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65" name="rc216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66" name="rc216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67" name="rc216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68" name="rc216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69" name="rc216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70" name="rc217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71" name="rc217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72" name="rc217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73" name="rc217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74" name="rc217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75" name="rc217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76" name="rc217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77" name="rc217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78" name="rc217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79" name="rc217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80" name="rc218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81" name="rc218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82" name="rc218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83" name="rc218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84" name="rc218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85" name="rc218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86" name="rc218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87" name="rc218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88" name="rc218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89" name="rc218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90" name="rc219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91" name="rc219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92" name="rc219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93" name="rc219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94" name="rc219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95" name="rc219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96" name="rc219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97" name="rc219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98" name="rc219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199" name="rc219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00" name="rc220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01" name="rc220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02" name="rc220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03" name="rc220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04" name="rc220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05" name="rc220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06" name="rc220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07" name="rc220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08" name="rc220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09" name="rc220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10" name="rc221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11" name="rc221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12" name="rc221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13" name="rc221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14" name="rc221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15" name="rc221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16" name="rc221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17" name="rc221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18" name="rc221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19" name="rc221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20" name="rc222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21" name="rc222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22" name="rc222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23" name="rc222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24" name="rc222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25" name="rc222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26" name="rc222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27" name="rc222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28" name="rc222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29" name="rc222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30" name="rc223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31" name="rc223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32" name="rc223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33" name="rc223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34" name="rc223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35" name="rc223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36" name="rc223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37" name="rc223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38" name="rc223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39" name="rc223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40" name="rc224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41" name="rc224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42" name="rc224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43" name="rc224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44" name="rc224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45" name="rc224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46" name="rc224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47" name="rc224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48" name="rc224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49" name="rc224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50" name="rc225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51" name="rc225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52" name="rc225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53" name="rc225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54" name="rc225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55" name="rc225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56" name="rc225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57" name="rc225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58" name="rc225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59" name="rc225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60" name="rc226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61" name="rc226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62" name="rc226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63" name="rc226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64" name="rc226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65" name="rc226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66" name="rc226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67" name="rc226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68" name="rc226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69" name="rc226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70" name="rc227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71" name="rc227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72" name="rc227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73" name="rc227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74" name="rc227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75" name="rc227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76" name="rc227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77" name="rc227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78" name="rc227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79" name="rc227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80" name="rc228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81" name="rc228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82" name="rc228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83" name="rc228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84" name="rc228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85" name="rc228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86" name="rc228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87" name="rc228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88" name="rc228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89" name="rc228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90" name="rc229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91" name="rc229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92" name="rc229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93" name="rc229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94" name="rc229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95" name="rc229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96" name="rc229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97" name="rc229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98" name="rc229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299" name="rc229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00" name="rc230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01" name="rc230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02" name="rc230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03" name="rc230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04" name="rc230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05" name="rc230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06" name="rc230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07" name="rc230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08" name="rc230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09" name="rc230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10" name="rc231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11" name="rc231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12" name="rc231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13" name="rc231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14" name="rc231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15" name="rc231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16" name="rc231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17" name="rc231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18" name="rc231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19" name="rc231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20" name="rc232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21" name="rc232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22" name="rc232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23" name="rc232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24" name="rc232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25" name="rc232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26" name="rc232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27" name="rc232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28" name="rc232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29" name="rc232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30" name="rc233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31" name="rc233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32" name="rc233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33" name="rc233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34" name="rc233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35" name="rc233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36" name="rc233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37" name="rc233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38" name="rc233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39" name="rc233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40" name="rc234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41" name="rc234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42" name="rc234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43" name="rc234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44" name="rc234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45" name="rc234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46" name="rc234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47" name="rc234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48" name="rc234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49" name="rc234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50" name="rc235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51" name="rc235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52" name="rc235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53" name="rc235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54" name="rc235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55" name="rc235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56" name="rc235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57" name="rc235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58" name="rc235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59" name="rc235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60" name="rc236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61" name="rc236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62" name="rc236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63" name="rc236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64" name="rc236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65" name="rc236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66" name="rc236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67" name="rc236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68" name="rc236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69" name="rc236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70" name="rc237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71" name="rc237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72" name="rc237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73" name="rc237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74" name="rc237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75" name="rc237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76" name="rc237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77" name="rc237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78" name="rc237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79" name="rc237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80" name="rc238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81" name="rc238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82" name="rc238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83" name="rc238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84" name="rc238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85" name="rc238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86" name="rc238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87" name="rc238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88" name="rc238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89" name="rc238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90" name="rc239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91" name="rc239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92" name="rc239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93" name="rc239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94" name="rc239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95" name="rc239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96" name="rc239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97" name="rc239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98" name="rc239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399" name="rc239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00" name="rc240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01" name="rc240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02" name="rc240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03" name="rc240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04" name="rc240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05" name="rc240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06" name="rc240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07" name="rc240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08" name="rc240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09" name="rc240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10" name="rc241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11" name="rc241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12" name="rc241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13" name="rc241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14" name="rc241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15" name="rc241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16" name="rc241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17" name="rc241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18" name="rc241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19" name="rc241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20" name="rc242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21" name="rc242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22" name="rc242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23" name="rc242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24" name="rc242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25" name="rc242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26" name="rc242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27" name="rc242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28" name="rc242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29" name="rc242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30" name="rc243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31" name="rc243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32" name="rc243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33" name="rc243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34" name="rc243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35" name="rc243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36" name="rc243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37" name="rc243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38" name="rc243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39" name="rc243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40" name="rc244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41" name="rc244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42" name="rc244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43" name="rc244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44" name="rc244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45" name="rc244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46" name="rc244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47" name="rc244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48" name="rc244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49" name="rc244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50" name="rc245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51" name="rc245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52" name="rc245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53" name="rc245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54" name="rc245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55" name="rc245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56" name="rc245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57" name="rc245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58" name="rc245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59" name="rc245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60" name="rc246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61" name="rc246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62" name="rc246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63" name="rc246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64" name="rc246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65" name="rc246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66" name="rc246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67" name="rc246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68" name="rc246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69" name="rc246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70" name="rc247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71" name="rc247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72" name="rc247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73" name="rc247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74" name="rc247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75" name="rc247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76" name="rc247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77" name="rc247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78" name="rc247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56" name="rc265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57" name="rc265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58" name="rc265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59" name="rc265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60" name="rc266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61" name="rc266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62" name="rc266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63" name="rc266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64" name="rc266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65" name="rc266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66" name="rc266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67" name="rc266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68" name="rc266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69" name="rc266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70" name="rc267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71" name="rc267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72" name="rc267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73" name="rc267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74" name="rc267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75" name="rc267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76" name="rc267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77" name="rc267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78" name="rc267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79" name="rc267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80" name="rc268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81" name="rc268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82" name="rc268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83" name="rc268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84" name="rc268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85" name="rc268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86" name="rc268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87" name="rc268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88" name="rc268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89" name="rc268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90" name="rc269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91" name="rc269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92" name="rc269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93" name="rc269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94" name="rc269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95" name="rc269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96" name="rc269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97" name="rc269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98" name="rc269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699" name="rc269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00" name="rc270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01" name="rc270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02" name="rc270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03" name="rc270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04" name="rc270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05" name="rc270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06" name="rc270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07" name="rc270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08" name="rc270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09" name="rc270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10" name="rc271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11" name="rc271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12" name="rc271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13" name="rc271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14" name="rc271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15" name="rc271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16" name="rc271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17" name="rc271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18" name="rc271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19" name="rc271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20" name="rc272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21" name="rc272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22" name="rc272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23" name="rc272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24" name="rc272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25" name="rc272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26" name="rc272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27" name="rc272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28" name="rc272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29" name="rc272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30" name="rc273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31" name="rc273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32" name="rc273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33" name="rc273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34" name="rc273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35" name="rc273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36" name="rc273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37" name="rc273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38" name="rc273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39" name="rc273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40" name="rc274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41" name="rc274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42" name="rc274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43" name="rc274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44" name="rc274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45" name="rc274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46" name="rc274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47" name="rc274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48" name="rc274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49" name="rc274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50" name="rc275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51" name="rc275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52" name="rc275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53" name="rc275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54" name="rc275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55" name="rc275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56" name="rc275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57" name="rc275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58" name="rc275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59" name="rc275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60" name="rc276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61" name="rc276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62" name="rc276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63" name="rc276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64" name="rc276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65" name="rc276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66" name="rc276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67" name="rc276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68" name="rc276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69" name="rc276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70" name="rc277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71" name="rc277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72" name="rc277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73" name="rc277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74" name="rc277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75" name="rc277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76" name="rc277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77" name="rc277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78" name="rc277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79" name="rc277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80" name="rc278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81" name="rc278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82" name="rc278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83" name="rc278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84" name="rc278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85" name="rc278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86" name="rc278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87" name="rc278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88" name="rc278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89" name="rc278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90" name="rc279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91" name="rc279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92" name="rc279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93" name="rc279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94" name="rc279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95" name="rc279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96" name="rc279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97" name="rc279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98" name="rc279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799" name="rc279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00" name="rc280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754937" y="3841067"/>
              <a:ext cx="6970926" cy="125244"/>
            </a:xfrm>
            <a:prstGeom prst="rect">
              <a:avLst/>
            </a:prstGeom>
            <a:noFill/>
            <a:ln w="27101" cap="flat">
              <a:solidFill>
                <a:srgbClr val="000000">
                  <a:alpha val="100000"/>
                </a:srgbClr>
              </a:solidFill>
              <a:prstDash val="solid"/>
              <a:miter/>
            </a:ln>
          </p:spPr>
          <p:txBody>
            <a:bodyPr/>
            <a:lstStyle/>
            <a:p/>
          </p:txBody>
        </p:sp>
        <p:sp>
          <p:nvSpPr>
            <p:cNvPr id="2812" name="tx2812"/>
            <p:cNvSpPr/>
            <p:nvPr/>
          </p:nvSpPr>
          <p:spPr>
            <a:xfrm rot="-2700000">
              <a:off x="180809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2813" name="tx2813"/>
            <p:cNvSpPr/>
            <p:nvPr/>
          </p:nvSpPr>
          <p:spPr>
            <a:xfrm rot="-2700000">
              <a:off x="20762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2814" name="tx2814"/>
            <p:cNvSpPr/>
            <p:nvPr/>
          </p:nvSpPr>
          <p:spPr>
            <a:xfrm rot="-2700000">
              <a:off x="23443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2815" name="tx2815"/>
            <p:cNvSpPr/>
            <p:nvPr/>
          </p:nvSpPr>
          <p:spPr>
            <a:xfrm rot="-2700000">
              <a:off x="26124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2816" name="tx2816"/>
            <p:cNvSpPr/>
            <p:nvPr/>
          </p:nvSpPr>
          <p:spPr>
            <a:xfrm rot="-2700000">
              <a:off x="28805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2817" name="tx2817"/>
            <p:cNvSpPr/>
            <p:nvPr/>
          </p:nvSpPr>
          <p:spPr>
            <a:xfrm rot="-2700000">
              <a:off x="31486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2818" name="tx2818"/>
            <p:cNvSpPr/>
            <p:nvPr/>
          </p:nvSpPr>
          <p:spPr>
            <a:xfrm rot="-2700000">
              <a:off x="34167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2819" name="tx2819"/>
            <p:cNvSpPr/>
            <p:nvPr/>
          </p:nvSpPr>
          <p:spPr>
            <a:xfrm rot="-2700000">
              <a:off x="36848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2820" name="tx2820"/>
            <p:cNvSpPr/>
            <p:nvPr/>
          </p:nvSpPr>
          <p:spPr>
            <a:xfrm rot="-2700000">
              <a:off x="39529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2821" name="tx2821"/>
            <p:cNvSpPr/>
            <p:nvPr/>
          </p:nvSpPr>
          <p:spPr>
            <a:xfrm rot="-2700000">
              <a:off x="42211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2822" name="tx2822"/>
            <p:cNvSpPr/>
            <p:nvPr/>
          </p:nvSpPr>
          <p:spPr>
            <a:xfrm rot="-2700000">
              <a:off x="448922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2823" name="tx2823"/>
            <p:cNvSpPr/>
            <p:nvPr/>
          </p:nvSpPr>
          <p:spPr>
            <a:xfrm rot="-2700000">
              <a:off x="4758848"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2824" name="tx2824"/>
            <p:cNvSpPr/>
            <p:nvPr/>
          </p:nvSpPr>
          <p:spPr>
            <a:xfrm rot="-2700000">
              <a:off x="50254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2825" name="tx2825"/>
            <p:cNvSpPr/>
            <p:nvPr/>
          </p:nvSpPr>
          <p:spPr>
            <a:xfrm rot="-2700000">
              <a:off x="52935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2826" name="tx2826"/>
            <p:cNvSpPr/>
            <p:nvPr/>
          </p:nvSpPr>
          <p:spPr>
            <a:xfrm rot="-2700000">
              <a:off x="556167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2827" name="tx2827"/>
            <p:cNvSpPr/>
            <p:nvPr/>
          </p:nvSpPr>
          <p:spPr>
            <a:xfrm rot="-2700000">
              <a:off x="582978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2828" name="tx2828"/>
            <p:cNvSpPr/>
            <p:nvPr/>
          </p:nvSpPr>
          <p:spPr>
            <a:xfrm rot="-2700000">
              <a:off x="60978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2829" name="tx2829"/>
            <p:cNvSpPr/>
            <p:nvPr/>
          </p:nvSpPr>
          <p:spPr>
            <a:xfrm rot="-2700000">
              <a:off x="63660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2830" name="tx2830"/>
            <p:cNvSpPr/>
            <p:nvPr/>
          </p:nvSpPr>
          <p:spPr>
            <a:xfrm rot="-2700000">
              <a:off x="663412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2831" name="tx2831"/>
            <p:cNvSpPr/>
            <p:nvPr/>
          </p:nvSpPr>
          <p:spPr>
            <a:xfrm rot="-2700000">
              <a:off x="69022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2832" name="tx2832"/>
            <p:cNvSpPr/>
            <p:nvPr/>
          </p:nvSpPr>
          <p:spPr>
            <a:xfrm rot="-2700000">
              <a:off x="71703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2833" name="tx2833"/>
            <p:cNvSpPr/>
            <p:nvPr/>
          </p:nvSpPr>
          <p:spPr>
            <a:xfrm rot="-2700000">
              <a:off x="743846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2834" name="tx2834"/>
            <p:cNvSpPr/>
            <p:nvPr/>
          </p:nvSpPr>
          <p:spPr>
            <a:xfrm rot="-2700000">
              <a:off x="77065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2835" name="tx2835"/>
            <p:cNvSpPr/>
            <p:nvPr/>
          </p:nvSpPr>
          <p:spPr>
            <a:xfrm rot="-2700000">
              <a:off x="797468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2836" name="tx2836"/>
            <p:cNvSpPr/>
            <p:nvPr/>
          </p:nvSpPr>
          <p:spPr>
            <a:xfrm rot="-2700000">
              <a:off x="82427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2837" name="tx2837"/>
            <p:cNvSpPr/>
            <p:nvPr/>
          </p:nvSpPr>
          <p:spPr>
            <a:xfrm rot="-2700000">
              <a:off x="85109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2838" name="tx2838"/>
            <p:cNvSpPr/>
            <p:nvPr/>
          </p:nvSpPr>
          <p:spPr>
            <a:xfrm>
              <a:off x="928440" y="5615965"/>
              <a:ext cx="415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Venezuela</a:t>
              </a:r>
            </a:p>
          </p:txBody>
        </p:sp>
        <p:sp>
          <p:nvSpPr>
            <p:cNvPr id="2839" name="tx2839"/>
            <p:cNvSpPr/>
            <p:nvPr/>
          </p:nvSpPr>
          <p:spPr>
            <a:xfrm>
              <a:off x="1165910" y="5490720"/>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Haiti</a:t>
              </a:r>
            </a:p>
          </p:txBody>
        </p:sp>
        <p:sp>
          <p:nvSpPr>
            <p:cNvPr id="2840" name="tx2840"/>
            <p:cNvSpPr/>
            <p:nvPr/>
          </p:nvSpPr>
          <p:spPr>
            <a:xfrm>
              <a:off x="963188" y="5365475"/>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2841" name="tx2841"/>
            <p:cNvSpPr/>
            <p:nvPr/>
          </p:nvSpPr>
          <p:spPr>
            <a:xfrm>
              <a:off x="1081877" y="5240231"/>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Bolivia</a:t>
              </a:r>
            </a:p>
          </p:txBody>
        </p:sp>
        <p:sp>
          <p:nvSpPr>
            <p:cNvPr id="2842" name="tx2842"/>
            <p:cNvSpPr/>
            <p:nvPr/>
          </p:nvSpPr>
          <p:spPr>
            <a:xfrm>
              <a:off x="1012565" y="5114986"/>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2843" name="tx2843"/>
            <p:cNvSpPr/>
            <p:nvPr/>
          </p:nvSpPr>
          <p:spPr>
            <a:xfrm>
              <a:off x="973155" y="4989742"/>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2844" name="tx2844"/>
            <p:cNvSpPr/>
            <p:nvPr/>
          </p:nvSpPr>
          <p:spPr>
            <a:xfrm>
              <a:off x="963096" y="4864497"/>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2845" name="tx2845"/>
            <p:cNvSpPr/>
            <p:nvPr/>
          </p:nvSpPr>
          <p:spPr>
            <a:xfrm>
              <a:off x="997660" y="4739253"/>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2846" name="tx2846"/>
            <p:cNvSpPr/>
            <p:nvPr/>
          </p:nvSpPr>
          <p:spPr>
            <a:xfrm>
              <a:off x="1155943" y="4614008"/>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2847" name="tx2847"/>
            <p:cNvSpPr/>
            <p:nvPr/>
          </p:nvSpPr>
          <p:spPr>
            <a:xfrm>
              <a:off x="1022532" y="4488764"/>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2848" name="tx2848"/>
            <p:cNvSpPr/>
            <p:nvPr/>
          </p:nvSpPr>
          <p:spPr>
            <a:xfrm>
              <a:off x="1131163" y="4488764"/>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2849" name="tx2849"/>
            <p:cNvSpPr/>
            <p:nvPr/>
          </p:nvSpPr>
          <p:spPr>
            <a:xfrm>
              <a:off x="1012565" y="4363519"/>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Panama</a:t>
              </a:r>
            </a:p>
          </p:txBody>
        </p:sp>
        <p:sp>
          <p:nvSpPr>
            <p:cNvPr id="2850" name="tx2850"/>
            <p:cNvSpPr/>
            <p:nvPr/>
          </p:nvSpPr>
          <p:spPr>
            <a:xfrm>
              <a:off x="958158" y="4238275"/>
              <a:ext cx="385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Honduras</a:t>
              </a:r>
            </a:p>
          </p:txBody>
        </p:sp>
        <p:sp>
          <p:nvSpPr>
            <p:cNvPr id="2851" name="tx2851"/>
            <p:cNvSpPr/>
            <p:nvPr/>
          </p:nvSpPr>
          <p:spPr>
            <a:xfrm>
              <a:off x="1062126" y="4113030"/>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2852" name="tx2852"/>
            <p:cNvSpPr/>
            <p:nvPr/>
          </p:nvSpPr>
          <p:spPr>
            <a:xfrm>
              <a:off x="1101628" y="3987786"/>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2853" name="tx2853"/>
            <p:cNvSpPr/>
            <p:nvPr/>
          </p:nvSpPr>
          <p:spPr>
            <a:xfrm>
              <a:off x="1141313" y="3862495"/>
              <a:ext cx="202448"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AMR</a:t>
              </a:r>
            </a:p>
          </p:txBody>
        </p:sp>
        <p:sp>
          <p:nvSpPr>
            <p:cNvPr id="2854" name="tx2854"/>
            <p:cNvSpPr/>
            <p:nvPr/>
          </p:nvSpPr>
          <p:spPr>
            <a:xfrm>
              <a:off x="963096" y="3737297"/>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Barbados</a:t>
              </a:r>
            </a:p>
          </p:txBody>
        </p:sp>
        <p:sp>
          <p:nvSpPr>
            <p:cNvPr id="2855" name="tx2855"/>
            <p:cNvSpPr/>
            <p:nvPr/>
          </p:nvSpPr>
          <p:spPr>
            <a:xfrm>
              <a:off x="963096" y="3612052"/>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2856" name="tx2856"/>
            <p:cNvSpPr/>
            <p:nvPr/>
          </p:nvSpPr>
          <p:spPr>
            <a:xfrm>
              <a:off x="908781" y="3486807"/>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2857" name="tx2857"/>
            <p:cNvSpPr/>
            <p:nvPr/>
          </p:nvSpPr>
          <p:spPr>
            <a:xfrm>
              <a:off x="1121470" y="3361563"/>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2858" name="tx2858"/>
            <p:cNvSpPr/>
            <p:nvPr/>
          </p:nvSpPr>
          <p:spPr>
            <a:xfrm>
              <a:off x="968125" y="3236318"/>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2859" name="tx2859"/>
            <p:cNvSpPr/>
            <p:nvPr/>
          </p:nvSpPr>
          <p:spPr>
            <a:xfrm>
              <a:off x="968125" y="3111074"/>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Bahamas</a:t>
              </a:r>
            </a:p>
          </p:txBody>
        </p:sp>
        <p:sp>
          <p:nvSpPr>
            <p:cNvPr id="2860" name="tx2860"/>
            <p:cNvSpPr/>
            <p:nvPr/>
          </p:nvSpPr>
          <p:spPr>
            <a:xfrm>
              <a:off x="810026" y="2985829"/>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2861" name="tx2861"/>
            <p:cNvSpPr/>
            <p:nvPr/>
          </p:nvSpPr>
          <p:spPr>
            <a:xfrm>
              <a:off x="1091752" y="2985829"/>
              <a:ext cx="252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States</a:t>
              </a:r>
            </a:p>
          </p:txBody>
        </p:sp>
        <p:sp>
          <p:nvSpPr>
            <p:cNvPr id="2862" name="tx2862"/>
            <p:cNvSpPr/>
            <p:nvPr/>
          </p:nvSpPr>
          <p:spPr>
            <a:xfrm>
              <a:off x="1032225" y="2860585"/>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Canada</a:t>
              </a:r>
            </a:p>
          </p:txBody>
        </p:sp>
        <p:sp>
          <p:nvSpPr>
            <p:cNvPr id="2863" name="tx2863"/>
            <p:cNvSpPr/>
            <p:nvPr/>
          </p:nvSpPr>
          <p:spPr>
            <a:xfrm>
              <a:off x="536163" y="2735340"/>
              <a:ext cx="3180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Trinidad</a:t>
              </a:r>
            </a:p>
          </p:txBody>
        </p:sp>
        <p:sp>
          <p:nvSpPr>
            <p:cNvPr id="2864" name="tx2864"/>
            <p:cNvSpPr/>
            <p:nvPr/>
          </p:nvSpPr>
          <p:spPr>
            <a:xfrm>
              <a:off x="878880" y="2735340"/>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865" name="tx2865"/>
            <p:cNvSpPr/>
            <p:nvPr/>
          </p:nvSpPr>
          <p:spPr>
            <a:xfrm>
              <a:off x="1051976" y="2735340"/>
              <a:ext cx="29178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Tobago</a:t>
              </a:r>
            </a:p>
          </p:txBody>
        </p:sp>
        <p:sp>
          <p:nvSpPr>
            <p:cNvPr id="2866" name="tx2866"/>
            <p:cNvSpPr/>
            <p:nvPr/>
          </p:nvSpPr>
          <p:spPr>
            <a:xfrm>
              <a:off x="642233" y="2610096"/>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2867" name="tx2867"/>
            <p:cNvSpPr/>
            <p:nvPr/>
          </p:nvSpPr>
          <p:spPr>
            <a:xfrm>
              <a:off x="750864" y="2610096"/>
              <a:ext cx="172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Kitts</a:t>
              </a:r>
            </a:p>
          </p:txBody>
        </p:sp>
        <p:sp>
          <p:nvSpPr>
            <p:cNvPr id="2868" name="tx2868"/>
            <p:cNvSpPr/>
            <p:nvPr/>
          </p:nvSpPr>
          <p:spPr>
            <a:xfrm>
              <a:off x="948374" y="2610096"/>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869" name="tx2869"/>
            <p:cNvSpPr/>
            <p:nvPr/>
          </p:nvSpPr>
          <p:spPr>
            <a:xfrm>
              <a:off x="1121470" y="2610096"/>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Nevis</a:t>
              </a:r>
            </a:p>
          </p:txBody>
        </p:sp>
        <p:sp>
          <p:nvSpPr>
            <p:cNvPr id="2870" name="tx2870"/>
            <p:cNvSpPr/>
            <p:nvPr/>
          </p:nvSpPr>
          <p:spPr>
            <a:xfrm>
              <a:off x="1012657" y="2484851"/>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2871" name="tx2871"/>
            <p:cNvSpPr/>
            <p:nvPr/>
          </p:nvSpPr>
          <p:spPr>
            <a:xfrm>
              <a:off x="938407" y="2359607"/>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2872" name="tx2872"/>
            <p:cNvSpPr/>
            <p:nvPr/>
          </p:nvSpPr>
          <p:spPr>
            <a:xfrm>
              <a:off x="552988" y="2234362"/>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2873" name="tx2873"/>
            <p:cNvSpPr/>
            <p:nvPr/>
          </p:nvSpPr>
          <p:spPr>
            <a:xfrm>
              <a:off x="997752" y="2234362"/>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2874" name="tx2874"/>
            <p:cNvSpPr/>
            <p:nvPr/>
          </p:nvSpPr>
          <p:spPr>
            <a:xfrm>
              <a:off x="1141130" y="2109118"/>
              <a:ext cx="202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Chile</a:t>
              </a:r>
            </a:p>
          </p:txBody>
        </p:sp>
        <p:sp>
          <p:nvSpPr>
            <p:cNvPr id="2875" name="tx2875"/>
            <p:cNvSpPr/>
            <p:nvPr/>
          </p:nvSpPr>
          <p:spPr>
            <a:xfrm>
              <a:off x="508182" y="1983873"/>
              <a:ext cx="30156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Antigua</a:t>
              </a:r>
            </a:p>
          </p:txBody>
        </p:sp>
        <p:sp>
          <p:nvSpPr>
            <p:cNvPr id="2876" name="tx2876"/>
            <p:cNvSpPr/>
            <p:nvPr/>
          </p:nvSpPr>
          <p:spPr>
            <a:xfrm>
              <a:off x="834440" y="1983873"/>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877" name="tx2877"/>
            <p:cNvSpPr/>
            <p:nvPr/>
          </p:nvSpPr>
          <p:spPr>
            <a:xfrm>
              <a:off x="1007536" y="1983873"/>
              <a:ext cx="336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Barbuda</a:t>
              </a:r>
            </a:p>
          </p:txBody>
        </p:sp>
        <p:sp>
          <p:nvSpPr>
            <p:cNvPr id="2878" name="tx2878"/>
            <p:cNvSpPr/>
            <p:nvPr/>
          </p:nvSpPr>
          <p:spPr>
            <a:xfrm>
              <a:off x="1007627" y="1858629"/>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Uruguay</a:t>
              </a:r>
            </a:p>
          </p:txBody>
        </p:sp>
        <p:sp>
          <p:nvSpPr>
            <p:cNvPr id="2879" name="tx2879"/>
            <p:cNvSpPr/>
            <p:nvPr/>
          </p:nvSpPr>
          <p:spPr>
            <a:xfrm>
              <a:off x="889121" y="1733384"/>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2880" name="tx2880"/>
            <p:cNvSpPr/>
            <p:nvPr/>
          </p:nvSpPr>
          <p:spPr>
            <a:xfrm>
              <a:off x="992814" y="1733384"/>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2881" name="tx2881"/>
            <p:cNvSpPr/>
            <p:nvPr/>
          </p:nvSpPr>
          <p:spPr>
            <a:xfrm>
              <a:off x="908964" y="1608139"/>
              <a:ext cx="232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Costa</a:t>
              </a:r>
            </a:p>
          </p:txBody>
        </p:sp>
        <p:sp>
          <p:nvSpPr>
            <p:cNvPr id="2882" name="tx2882"/>
            <p:cNvSpPr/>
            <p:nvPr/>
          </p:nvSpPr>
          <p:spPr>
            <a:xfrm>
              <a:off x="1165910" y="1608139"/>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Rica</a:t>
              </a:r>
            </a:p>
          </p:txBody>
        </p:sp>
        <p:sp>
          <p:nvSpPr>
            <p:cNvPr id="2883" name="tx2883"/>
            <p:cNvSpPr/>
            <p:nvPr/>
          </p:nvSpPr>
          <p:spPr>
            <a:xfrm>
              <a:off x="940236" y="1482895"/>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2884" name="tx2884"/>
            <p:cNvSpPr/>
            <p:nvPr/>
          </p:nvSpPr>
          <p:spPr>
            <a:xfrm>
              <a:off x="1048867" y="1482895"/>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2885" name="tx2885"/>
            <p:cNvSpPr/>
            <p:nvPr/>
          </p:nvSpPr>
          <p:spPr>
            <a:xfrm>
              <a:off x="1032316" y="1357650"/>
              <a:ext cx="311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Guyana</a:t>
              </a:r>
            </a:p>
          </p:txBody>
        </p:sp>
        <p:sp>
          <p:nvSpPr>
            <p:cNvPr id="2886" name="tx2886"/>
            <p:cNvSpPr/>
            <p:nvPr/>
          </p:nvSpPr>
          <p:spPr>
            <a:xfrm>
              <a:off x="1131163" y="1232406"/>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Cuba</a:t>
              </a:r>
            </a:p>
          </p:txBody>
        </p:sp>
        <p:sp>
          <p:nvSpPr>
            <p:cNvPr id="2887" name="tx2887"/>
            <p:cNvSpPr/>
            <p:nvPr/>
          </p:nvSpPr>
          <p:spPr>
            <a:xfrm>
              <a:off x="333460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2888" name="pic2888"/>
            <p:cNvPicPr/>
            <p:nvPr/>
          </p:nvPicPr>
          <p:blipFill>
            <a:blip r:embed="rId2" cstate="print"/>
            <a:stretch>
              <a:fillRect/>
            </a:stretch>
          </p:blipFill>
          <p:spPr>
            <a:xfrm>
              <a:off x="4986197" y="5941026"/>
              <a:ext cx="2160000" cy="219455"/>
            </a:xfrm>
            <a:prstGeom prst="rect">
              <a:avLst/>
            </a:prstGeom>
          </p:spPr>
        </p:pic>
        <p:sp>
          <p:nvSpPr>
            <p:cNvPr id="2889" name="pl2889"/>
            <p:cNvSpPr/>
            <p:nvPr/>
          </p:nvSpPr>
          <p:spPr>
            <a:xfrm>
              <a:off x="49897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0" name="pl2890"/>
            <p:cNvSpPr/>
            <p:nvPr/>
          </p:nvSpPr>
          <p:spPr>
            <a:xfrm>
              <a:off x="62814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1" name="pl2891"/>
            <p:cNvSpPr/>
            <p:nvPr/>
          </p:nvSpPr>
          <p:spPr>
            <a:xfrm>
              <a:off x="64967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2" name="pl2892"/>
            <p:cNvSpPr/>
            <p:nvPr/>
          </p:nvSpPr>
          <p:spPr>
            <a:xfrm>
              <a:off x="67120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3" name="pl2893"/>
            <p:cNvSpPr/>
            <p:nvPr/>
          </p:nvSpPr>
          <p:spPr>
            <a:xfrm>
              <a:off x="69273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4" name="pl2894"/>
            <p:cNvSpPr/>
            <p:nvPr/>
          </p:nvSpPr>
          <p:spPr>
            <a:xfrm>
              <a:off x="71425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895" name="pl2895"/>
            <p:cNvSpPr/>
            <p:nvPr/>
          </p:nvSpPr>
          <p:spPr>
            <a:xfrm>
              <a:off x="49897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6" name="pl2896"/>
            <p:cNvSpPr/>
            <p:nvPr/>
          </p:nvSpPr>
          <p:spPr>
            <a:xfrm>
              <a:off x="62814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7" name="pl2897"/>
            <p:cNvSpPr/>
            <p:nvPr/>
          </p:nvSpPr>
          <p:spPr>
            <a:xfrm>
              <a:off x="64967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8" name="pl2898"/>
            <p:cNvSpPr/>
            <p:nvPr/>
          </p:nvSpPr>
          <p:spPr>
            <a:xfrm>
              <a:off x="67120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899" name="pl2899"/>
            <p:cNvSpPr/>
            <p:nvPr/>
          </p:nvSpPr>
          <p:spPr>
            <a:xfrm>
              <a:off x="69273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00" name="pl2900"/>
            <p:cNvSpPr/>
            <p:nvPr/>
          </p:nvSpPr>
          <p:spPr>
            <a:xfrm>
              <a:off x="71425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01" name="tx2901"/>
            <p:cNvSpPr/>
            <p:nvPr/>
          </p:nvSpPr>
          <p:spPr>
            <a:xfrm>
              <a:off x="495870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2902" name="tx2902"/>
            <p:cNvSpPr/>
            <p:nvPr/>
          </p:nvSpPr>
          <p:spPr>
            <a:xfrm>
              <a:off x="62192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2903" name="tx2903"/>
            <p:cNvSpPr/>
            <p:nvPr/>
          </p:nvSpPr>
          <p:spPr>
            <a:xfrm>
              <a:off x="64345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2904" name="tx2904"/>
            <p:cNvSpPr/>
            <p:nvPr/>
          </p:nvSpPr>
          <p:spPr>
            <a:xfrm>
              <a:off x="66498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2905" name="tx2905"/>
            <p:cNvSpPr/>
            <p:nvPr/>
          </p:nvSpPr>
          <p:spPr>
            <a:xfrm>
              <a:off x="68651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2906" name="tx2906"/>
            <p:cNvSpPr/>
            <p:nvPr/>
          </p:nvSpPr>
          <p:spPr>
            <a:xfrm>
              <a:off x="704932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2907" name="tx2907"/>
            <p:cNvSpPr/>
            <p:nvPr/>
          </p:nvSpPr>
          <p:spPr>
            <a:xfrm>
              <a:off x="1406391" y="435349"/>
              <a:ext cx="340504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AMR, 2000-2025</a:t>
              </a:r>
            </a:p>
          </p:txBody>
        </p:sp>
        <p:sp>
          <p:nvSpPr>
            <p:cNvPr id="2908" name="tx2908"/>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909" name="tx2909"/>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291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MCV1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5619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15455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75291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35127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194962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375701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335537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95373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55209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15045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1083054" y="2873404"/>
              <a:ext cx="3434315" cy="883610"/>
            </a:xfrm>
            <a:custGeom>
              <a:avLst/>
              <a:pathLst>
                <a:path w="3434315" h="883610">
                  <a:moveTo>
                    <a:pt x="0" y="883610"/>
                  </a:moveTo>
                  <a:lnTo>
                    <a:pt x="137372" y="763118"/>
                  </a:lnTo>
                  <a:lnTo>
                    <a:pt x="274745" y="722954"/>
                  </a:lnTo>
                  <a:lnTo>
                    <a:pt x="412117" y="602461"/>
                  </a:lnTo>
                  <a:lnTo>
                    <a:pt x="549490" y="522133"/>
                  </a:lnTo>
                  <a:lnTo>
                    <a:pt x="686863" y="441805"/>
                  </a:lnTo>
                  <a:lnTo>
                    <a:pt x="824235" y="321312"/>
                  </a:lnTo>
                  <a:lnTo>
                    <a:pt x="961608" y="281148"/>
                  </a:lnTo>
                  <a:lnTo>
                    <a:pt x="1098981" y="160656"/>
                  </a:lnTo>
                  <a:lnTo>
                    <a:pt x="1236353" y="0"/>
                  </a:lnTo>
                  <a:lnTo>
                    <a:pt x="1373726" y="40164"/>
                  </a:lnTo>
                  <a:lnTo>
                    <a:pt x="1511098" y="80328"/>
                  </a:lnTo>
                  <a:lnTo>
                    <a:pt x="1648471" y="80328"/>
                  </a:lnTo>
                  <a:lnTo>
                    <a:pt x="1785844" y="120492"/>
                  </a:lnTo>
                  <a:lnTo>
                    <a:pt x="1923216" y="120492"/>
                  </a:lnTo>
                  <a:lnTo>
                    <a:pt x="2060589" y="160656"/>
                  </a:lnTo>
                  <a:lnTo>
                    <a:pt x="2197962" y="160656"/>
                  </a:lnTo>
                  <a:lnTo>
                    <a:pt x="2335334" y="80328"/>
                  </a:lnTo>
                  <a:lnTo>
                    <a:pt x="2472707" y="40164"/>
                  </a:lnTo>
                  <a:lnTo>
                    <a:pt x="2610079" y="0"/>
                  </a:lnTo>
                  <a:lnTo>
                    <a:pt x="2747452" y="40164"/>
                  </a:lnTo>
                  <a:lnTo>
                    <a:pt x="2884825" y="200820"/>
                  </a:lnTo>
                  <a:lnTo>
                    <a:pt x="3022197" y="200820"/>
                  </a:lnTo>
                  <a:lnTo>
                    <a:pt x="3159570" y="80328"/>
                  </a:lnTo>
                  <a:lnTo>
                    <a:pt x="3296943" y="40164"/>
                  </a:lnTo>
                  <a:lnTo>
                    <a:pt x="3434315" y="40164"/>
                  </a:lnTo>
                </a:path>
              </a:pathLst>
            </a:custGeom>
            <a:ln w="27101" cap="flat">
              <a:solidFill>
                <a:srgbClr val="F4A81D">
                  <a:alpha val="69803"/>
                </a:srgbClr>
              </a:solidFill>
              <a:prstDash val="solid"/>
              <a:round/>
            </a:ln>
          </p:spPr>
          <p:txBody>
            <a:bodyPr/>
            <a:lstStyle/>
            <a:p/>
          </p:txBody>
        </p:sp>
        <p:sp>
          <p:nvSpPr>
            <p:cNvPr id="23" name="pl23"/>
            <p:cNvSpPr/>
            <p:nvPr/>
          </p:nvSpPr>
          <p:spPr>
            <a:xfrm>
              <a:off x="1083054" y="1989793"/>
              <a:ext cx="3434315" cy="361477"/>
            </a:xfrm>
            <a:custGeom>
              <a:avLst/>
              <a:pathLst>
                <a:path w="3434315" h="361477">
                  <a:moveTo>
                    <a:pt x="0" y="40164"/>
                  </a:moveTo>
                  <a:lnTo>
                    <a:pt x="137372" y="0"/>
                  </a:lnTo>
                  <a:lnTo>
                    <a:pt x="274745" y="40164"/>
                  </a:lnTo>
                  <a:lnTo>
                    <a:pt x="412117" y="0"/>
                  </a:lnTo>
                  <a:lnTo>
                    <a:pt x="549490" y="40164"/>
                  </a:lnTo>
                  <a:lnTo>
                    <a:pt x="686863" y="80328"/>
                  </a:lnTo>
                  <a:lnTo>
                    <a:pt x="824235" y="0"/>
                  </a:lnTo>
                  <a:lnTo>
                    <a:pt x="961608" y="40164"/>
                  </a:lnTo>
                  <a:lnTo>
                    <a:pt x="1098981" y="0"/>
                  </a:lnTo>
                  <a:lnTo>
                    <a:pt x="1236353" y="40164"/>
                  </a:lnTo>
                  <a:lnTo>
                    <a:pt x="1373726" y="40164"/>
                  </a:lnTo>
                  <a:lnTo>
                    <a:pt x="1511098" y="0"/>
                  </a:lnTo>
                  <a:lnTo>
                    <a:pt x="1648471" y="0"/>
                  </a:lnTo>
                  <a:lnTo>
                    <a:pt x="1785844" y="80328"/>
                  </a:lnTo>
                  <a:lnTo>
                    <a:pt x="1923216" y="40164"/>
                  </a:lnTo>
                  <a:lnTo>
                    <a:pt x="2060589" y="40164"/>
                  </a:lnTo>
                  <a:lnTo>
                    <a:pt x="2197962" y="80328"/>
                  </a:lnTo>
                  <a:lnTo>
                    <a:pt x="2335334" y="240984"/>
                  </a:lnTo>
                  <a:lnTo>
                    <a:pt x="2472707" y="120492"/>
                  </a:lnTo>
                  <a:lnTo>
                    <a:pt x="2610079" y="281148"/>
                  </a:lnTo>
                  <a:lnTo>
                    <a:pt x="2747452" y="321312"/>
                  </a:lnTo>
                  <a:lnTo>
                    <a:pt x="2884825" y="321312"/>
                  </a:lnTo>
                  <a:lnTo>
                    <a:pt x="3022197" y="361477"/>
                  </a:lnTo>
                  <a:lnTo>
                    <a:pt x="3159570" y="281148"/>
                  </a:lnTo>
                  <a:lnTo>
                    <a:pt x="3296943" y="200820"/>
                  </a:lnTo>
                  <a:lnTo>
                    <a:pt x="3434315" y="240984"/>
                  </a:lnTo>
                </a:path>
              </a:pathLst>
            </a:custGeom>
            <a:ln w="27101" cap="flat">
              <a:solidFill>
                <a:srgbClr val="F26829">
                  <a:alpha val="69803"/>
                </a:srgbClr>
              </a:solidFill>
              <a:prstDash val="solid"/>
              <a:round/>
            </a:ln>
          </p:spPr>
          <p:txBody>
            <a:bodyPr/>
            <a:lstStyle/>
            <a:p/>
          </p:txBody>
        </p:sp>
        <p:sp>
          <p:nvSpPr>
            <p:cNvPr id="24" name="pl24"/>
            <p:cNvSpPr/>
            <p:nvPr/>
          </p:nvSpPr>
          <p:spPr>
            <a:xfrm>
              <a:off x="1083054" y="2471762"/>
              <a:ext cx="3434315" cy="481969"/>
            </a:xfrm>
            <a:custGeom>
              <a:avLst/>
              <a:pathLst>
                <a:path w="3434315" h="481969">
                  <a:moveTo>
                    <a:pt x="0" y="481969"/>
                  </a:moveTo>
                  <a:lnTo>
                    <a:pt x="137372" y="441805"/>
                  </a:lnTo>
                  <a:lnTo>
                    <a:pt x="274745" y="441805"/>
                  </a:lnTo>
                  <a:lnTo>
                    <a:pt x="412117" y="401641"/>
                  </a:lnTo>
                  <a:lnTo>
                    <a:pt x="549490" y="321312"/>
                  </a:lnTo>
                  <a:lnTo>
                    <a:pt x="686863" y="361477"/>
                  </a:lnTo>
                  <a:lnTo>
                    <a:pt x="824235" y="361477"/>
                  </a:lnTo>
                  <a:lnTo>
                    <a:pt x="961608" y="361477"/>
                  </a:lnTo>
                  <a:lnTo>
                    <a:pt x="1098981" y="361477"/>
                  </a:lnTo>
                  <a:lnTo>
                    <a:pt x="1236353" y="321312"/>
                  </a:lnTo>
                  <a:lnTo>
                    <a:pt x="1373726" y="240984"/>
                  </a:lnTo>
                  <a:lnTo>
                    <a:pt x="1511098" y="240984"/>
                  </a:lnTo>
                  <a:lnTo>
                    <a:pt x="1648471" y="240984"/>
                  </a:lnTo>
                  <a:lnTo>
                    <a:pt x="1785844" y="160656"/>
                  </a:lnTo>
                  <a:lnTo>
                    <a:pt x="1923216" y="120492"/>
                  </a:lnTo>
                  <a:lnTo>
                    <a:pt x="2060589" y="80328"/>
                  </a:lnTo>
                  <a:lnTo>
                    <a:pt x="2197962" y="40164"/>
                  </a:lnTo>
                  <a:lnTo>
                    <a:pt x="2335334" y="0"/>
                  </a:lnTo>
                  <a:lnTo>
                    <a:pt x="2472707" y="0"/>
                  </a:lnTo>
                  <a:lnTo>
                    <a:pt x="2610079" y="0"/>
                  </a:lnTo>
                  <a:lnTo>
                    <a:pt x="2747452" y="0"/>
                  </a:lnTo>
                  <a:lnTo>
                    <a:pt x="2884825" y="80328"/>
                  </a:lnTo>
                  <a:lnTo>
                    <a:pt x="3022197" y="0"/>
                  </a:lnTo>
                  <a:lnTo>
                    <a:pt x="3159570" y="80328"/>
                  </a:lnTo>
                  <a:lnTo>
                    <a:pt x="3296943" y="80328"/>
                  </a:lnTo>
                  <a:lnTo>
                    <a:pt x="3434315" y="40164"/>
                  </a:lnTo>
                </a:path>
              </a:pathLst>
            </a:custGeom>
            <a:ln w="27101" cap="flat">
              <a:solidFill>
                <a:srgbClr val="BD53BD">
                  <a:alpha val="69803"/>
                </a:srgbClr>
              </a:solidFill>
              <a:prstDash val="solid"/>
              <a:round/>
            </a:ln>
          </p:spPr>
          <p:txBody>
            <a:bodyPr/>
            <a:lstStyle/>
            <a:p/>
          </p:txBody>
        </p:sp>
        <p:sp>
          <p:nvSpPr>
            <p:cNvPr id="25" name="pl25"/>
            <p:cNvSpPr/>
            <p:nvPr/>
          </p:nvSpPr>
          <p:spPr>
            <a:xfrm>
              <a:off x="1083054" y="1949629"/>
              <a:ext cx="3434315" cy="160656"/>
            </a:xfrm>
            <a:custGeom>
              <a:avLst/>
              <a:pathLst>
                <a:path w="3434315" h="160656">
                  <a:moveTo>
                    <a:pt x="0" y="160656"/>
                  </a:moveTo>
                  <a:lnTo>
                    <a:pt x="137372" y="120492"/>
                  </a:lnTo>
                  <a:lnTo>
                    <a:pt x="274745" y="160656"/>
                  </a:lnTo>
                  <a:lnTo>
                    <a:pt x="412117" y="160656"/>
                  </a:lnTo>
                  <a:lnTo>
                    <a:pt x="549490" y="120492"/>
                  </a:lnTo>
                  <a:lnTo>
                    <a:pt x="686863" y="80328"/>
                  </a:lnTo>
                  <a:lnTo>
                    <a:pt x="824235" y="40164"/>
                  </a:lnTo>
                  <a:lnTo>
                    <a:pt x="961608" y="0"/>
                  </a:lnTo>
                  <a:lnTo>
                    <a:pt x="1098981" y="0"/>
                  </a:lnTo>
                  <a:lnTo>
                    <a:pt x="1236353" y="40164"/>
                  </a:lnTo>
                  <a:lnTo>
                    <a:pt x="1373726" y="80328"/>
                  </a:lnTo>
                  <a:lnTo>
                    <a:pt x="1511098" y="40164"/>
                  </a:lnTo>
                  <a:lnTo>
                    <a:pt x="1648471" y="0"/>
                  </a:lnTo>
                  <a:lnTo>
                    <a:pt x="1785844" y="0"/>
                  </a:lnTo>
                  <a:lnTo>
                    <a:pt x="1923216" y="80328"/>
                  </a:lnTo>
                  <a:lnTo>
                    <a:pt x="2060589" y="40164"/>
                  </a:lnTo>
                  <a:lnTo>
                    <a:pt x="2197962" y="80328"/>
                  </a:lnTo>
                  <a:lnTo>
                    <a:pt x="2335334" y="40164"/>
                  </a:lnTo>
                  <a:lnTo>
                    <a:pt x="2472707" y="40164"/>
                  </a:lnTo>
                  <a:lnTo>
                    <a:pt x="2610079" y="40164"/>
                  </a:lnTo>
                  <a:lnTo>
                    <a:pt x="2747452" y="80328"/>
                  </a:lnTo>
                  <a:lnTo>
                    <a:pt x="2884825" y="80328"/>
                  </a:lnTo>
                  <a:lnTo>
                    <a:pt x="3022197" y="120492"/>
                  </a:lnTo>
                  <a:lnTo>
                    <a:pt x="3159570" y="80328"/>
                  </a:lnTo>
                  <a:lnTo>
                    <a:pt x="3296943" y="120492"/>
                  </a:lnTo>
                  <a:lnTo>
                    <a:pt x="3434315" y="120492"/>
                  </a:lnTo>
                </a:path>
              </a:pathLst>
            </a:custGeom>
            <a:ln w="27101" cap="flat">
              <a:solidFill>
                <a:srgbClr val="6363C0">
                  <a:alpha val="69803"/>
                </a:srgbClr>
              </a:solidFill>
              <a:prstDash val="solid"/>
              <a:round/>
            </a:ln>
          </p:spPr>
          <p:txBody>
            <a:bodyPr/>
            <a:lstStyle/>
            <a:p/>
          </p:txBody>
        </p:sp>
        <p:sp>
          <p:nvSpPr>
            <p:cNvPr id="26" name="pl26"/>
            <p:cNvSpPr/>
            <p:nvPr/>
          </p:nvSpPr>
          <p:spPr>
            <a:xfrm>
              <a:off x="1083054" y="1909465"/>
              <a:ext cx="3434315" cy="1405744"/>
            </a:xfrm>
            <a:custGeom>
              <a:avLst/>
              <a:pathLst>
                <a:path w="3434315" h="1405744">
                  <a:moveTo>
                    <a:pt x="0" y="1405744"/>
                  </a:moveTo>
                  <a:lnTo>
                    <a:pt x="137372" y="1365580"/>
                  </a:lnTo>
                  <a:lnTo>
                    <a:pt x="274745" y="1405744"/>
                  </a:lnTo>
                  <a:lnTo>
                    <a:pt x="412117" y="1285251"/>
                  </a:lnTo>
                  <a:lnTo>
                    <a:pt x="549490" y="1124595"/>
                  </a:lnTo>
                  <a:lnTo>
                    <a:pt x="686863" y="963938"/>
                  </a:lnTo>
                  <a:lnTo>
                    <a:pt x="824235" y="963938"/>
                  </a:lnTo>
                  <a:lnTo>
                    <a:pt x="961608" y="883610"/>
                  </a:lnTo>
                  <a:lnTo>
                    <a:pt x="1098981" y="803282"/>
                  </a:lnTo>
                  <a:lnTo>
                    <a:pt x="1236353" y="602461"/>
                  </a:lnTo>
                  <a:lnTo>
                    <a:pt x="1373726" y="481969"/>
                  </a:lnTo>
                  <a:lnTo>
                    <a:pt x="1511098" y="401641"/>
                  </a:lnTo>
                  <a:lnTo>
                    <a:pt x="1648471" y="481969"/>
                  </a:lnTo>
                  <a:lnTo>
                    <a:pt x="1785844" y="441805"/>
                  </a:lnTo>
                  <a:lnTo>
                    <a:pt x="1923216" y="361477"/>
                  </a:lnTo>
                  <a:lnTo>
                    <a:pt x="2060589" y="321312"/>
                  </a:lnTo>
                  <a:lnTo>
                    <a:pt x="2197962" y="281148"/>
                  </a:lnTo>
                  <a:lnTo>
                    <a:pt x="2335334" y="200820"/>
                  </a:lnTo>
                  <a:lnTo>
                    <a:pt x="2472707" y="80328"/>
                  </a:lnTo>
                  <a:lnTo>
                    <a:pt x="2610079" y="40164"/>
                  </a:lnTo>
                  <a:lnTo>
                    <a:pt x="2747452" y="240984"/>
                  </a:lnTo>
                  <a:lnTo>
                    <a:pt x="2884825" y="281148"/>
                  </a:lnTo>
                  <a:lnTo>
                    <a:pt x="3022197" y="80328"/>
                  </a:lnTo>
                  <a:lnTo>
                    <a:pt x="3159570" y="120492"/>
                  </a:lnTo>
                  <a:lnTo>
                    <a:pt x="3296943" y="0"/>
                  </a:lnTo>
                  <a:lnTo>
                    <a:pt x="3434315" y="0"/>
                  </a:lnTo>
                </a:path>
              </a:pathLst>
            </a:custGeom>
            <a:ln w="27101" cap="flat">
              <a:solidFill>
                <a:srgbClr val="008DC9">
                  <a:alpha val="69803"/>
                </a:srgbClr>
              </a:solidFill>
              <a:prstDash val="solid"/>
              <a:round/>
            </a:ln>
          </p:spPr>
          <p:txBody>
            <a:bodyPr/>
            <a:lstStyle/>
            <a:p/>
          </p:txBody>
        </p:sp>
        <p:sp>
          <p:nvSpPr>
            <p:cNvPr id="27" name="pl27"/>
            <p:cNvSpPr/>
            <p:nvPr/>
          </p:nvSpPr>
          <p:spPr>
            <a:xfrm>
              <a:off x="1083054" y="1949629"/>
              <a:ext cx="3434315" cy="481969"/>
            </a:xfrm>
            <a:custGeom>
              <a:avLst/>
              <a:pathLst>
                <a:path w="3434315" h="481969">
                  <a:moveTo>
                    <a:pt x="0" y="481969"/>
                  </a:moveTo>
                  <a:lnTo>
                    <a:pt x="137372" y="441805"/>
                  </a:lnTo>
                  <a:lnTo>
                    <a:pt x="274745" y="441805"/>
                  </a:lnTo>
                  <a:lnTo>
                    <a:pt x="412117" y="441805"/>
                  </a:lnTo>
                  <a:lnTo>
                    <a:pt x="549490" y="361477"/>
                  </a:lnTo>
                  <a:lnTo>
                    <a:pt x="686863" y="361477"/>
                  </a:lnTo>
                  <a:lnTo>
                    <a:pt x="824235" y="200820"/>
                  </a:lnTo>
                  <a:lnTo>
                    <a:pt x="961608" y="200820"/>
                  </a:lnTo>
                  <a:lnTo>
                    <a:pt x="1098981" y="120492"/>
                  </a:lnTo>
                  <a:lnTo>
                    <a:pt x="1236353" y="80328"/>
                  </a:lnTo>
                  <a:lnTo>
                    <a:pt x="1373726" y="40164"/>
                  </a:lnTo>
                  <a:lnTo>
                    <a:pt x="1511098" y="40164"/>
                  </a:lnTo>
                  <a:lnTo>
                    <a:pt x="1648471" y="40164"/>
                  </a:lnTo>
                  <a:lnTo>
                    <a:pt x="1785844" y="0"/>
                  </a:lnTo>
                  <a:lnTo>
                    <a:pt x="1923216" y="0"/>
                  </a:lnTo>
                  <a:lnTo>
                    <a:pt x="2060589" y="40164"/>
                  </a:lnTo>
                  <a:lnTo>
                    <a:pt x="2197962" y="0"/>
                  </a:lnTo>
                  <a:lnTo>
                    <a:pt x="2335334" y="0"/>
                  </a:lnTo>
                  <a:lnTo>
                    <a:pt x="2472707" y="0"/>
                  </a:lnTo>
                  <a:lnTo>
                    <a:pt x="2610079" y="40164"/>
                  </a:lnTo>
                  <a:lnTo>
                    <a:pt x="2747452" y="160656"/>
                  </a:lnTo>
                  <a:lnTo>
                    <a:pt x="2884825" y="281148"/>
                  </a:lnTo>
                  <a:lnTo>
                    <a:pt x="3022197" y="80328"/>
                  </a:lnTo>
                  <a:lnTo>
                    <a:pt x="3159570" y="240984"/>
                  </a:lnTo>
                  <a:lnTo>
                    <a:pt x="3296943" y="200820"/>
                  </a:lnTo>
                  <a:lnTo>
                    <a:pt x="3434315" y="240984"/>
                  </a:lnTo>
                </a:path>
              </a:pathLst>
            </a:custGeom>
            <a:ln w="27101" cap="flat">
              <a:solidFill>
                <a:srgbClr val="40BF73">
                  <a:alpha val="69803"/>
                </a:srgbClr>
              </a:solidFill>
              <a:prstDash val="solid"/>
              <a:round/>
            </a:ln>
          </p:spPr>
          <p:txBody>
            <a:bodyPr/>
            <a:lstStyle/>
            <a:p/>
          </p:txBody>
        </p:sp>
        <p:sp>
          <p:nvSpPr>
            <p:cNvPr id="28" name="pl28"/>
            <p:cNvSpPr/>
            <p:nvPr/>
          </p:nvSpPr>
          <p:spPr>
            <a:xfrm>
              <a:off x="1083054" y="1989793"/>
              <a:ext cx="3434315" cy="361477"/>
            </a:xfrm>
            <a:custGeom>
              <a:avLst/>
              <a:pathLst>
                <a:path w="3434315" h="361477">
                  <a:moveTo>
                    <a:pt x="0" y="40164"/>
                  </a:moveTo>
                  <a:lnTo>
                    <a:pt x="137372" y="0"/>
                  </a:lnTo>
                  <a:lnTo>
                    <a:pt x="274745" y="40164"/>
                  </a:lnTo>
                  <a:lnTo>
                    <a:pt x="412117" y="0"/>
                  </a:lnTo>
                  <a:lnTo>
                    <a:pt x="549490" y="40164"/>
                  </a:lnTo>
                  <a:lnTo>
                    <a:pt x="686863" y="80328"/>
                  </a:lnTo>
                  <a:lnTo>
                    <a:pt x="824235" y="0"/>
                  </a:lnTo>
                  <a:lnTo>
                    <a:pt x="961608" y="40164"/>
                  </a:lnTo>
                  <a:lnTo>
                    <a:pt x="1098981" y="0"/>
                  </a:lnTo>
                  <a:lnTo>
                    <a:pt x="1236353" y="40164"/>
                  </a:lnTo>
                  <a:lnTo>
                    <a:pt x="1373726" y="40164"/>
                  </a:lnTo>
                  <a:lnTo>
                    <a:pt x="1511098" y="0"/>
                  </a:lnTo>
                  <a:lnTo>
                    <a:pt x="1648471" y="0"/>
                  </a:lnTo>
                  <a:lnTo>
                    <a:pt x="1785844" y="80328"/>
                  </a:lnTo>
                  <a:lnTo>
                    <a:pt x="1923216" y="40164"/>
                  </a:lnTo>
                  <a:lnTo>
                    <a:pt x="2060589" y="40164"/>
                  </a:lnTo>
                  <a:lnTo>
                    <a:pt x="2197962" y="80328"/>
                  </a:lnTo>
                  <a:lnTo>
                    <a:pt x="2335334" y="240984"/>
                  </a:lnTo>
                  <a:lnTo>
                    <a:pt x="2472707" y="120492"/>
                  </a:lnTo>
                  <a:lnTo>
                    <a:pt x="2610079" y="281148"/>
                  </a:lnTo>
                  <a:lnTo>
                    <a:pt x="2747452" y="321312"/>
                  </a:lnTo>
                  <a:lnTo>
                    <a:pt x="2884825" y="321312"/>
                  </a:lnTo>
                  <a:lnTo>
                    <a:pt x="3022197" y="361477"/>
                  </a:lnTo>
                  <a:lnTo>
                    <a:pt x="3159570" y="281148"/>
                  </a:lnTo>
                  <a:lnTo>
                    <a:pt x="3296943" y="200820"/>
                  </a:lnTo>
                  <a:lnTo>
                    <a:pt x="3434315" y="240984"/>
                  </a:lnTo>
                </a:path>
              </a:pathLst>
            </a:custGeom>
            <a:ln w="65043" cap="flat">
              <a:solidFill>
                <a:srgbClr val="000000">
                  <a:alpha val="100000"/>
                </a:srgbClr>
              </a:solidFill>
              <a:prstDash val="solid"/>
              <a:round/>
            </a:ln>
          </p:spPr>
          <p:txBody>
            <a:bodyPr/>
            <a:lstStyle/>
            <a:p/>
          </p:txBody>
        </p:sp>
        <p:sp>
          <p:nvSpPr>
            <p:cNvPr id="29" name="pl29"/>
            <p:cNvSpPr/>
            <p:nvPr/>
          </p:nvSpPr>
          <p:spPr>
            <a:xfrm>
              <a:off x="1083054" y="1989793"/>
              <a:ext cx="3434315" cy="361477"/>
            </a:xfrm>
            <a:custGeom>
              <a:avLst/>
              <a:pathLst>
                <a:path w="3434315" h="361477">
                  <a:moveTo>
                    <a:pt x="0" y="40164"/>
                  </a:moveTo>
                  <a:lnTo>
                    <a:pt x="137372" y="0"/>
                  </a:lnTo>
                  <a:lnTo>
                    <a:pt x="274745" y="40164"/>
                  </a:lnTo>
                  <a:lnTo>
                    <a:pt x="412117" y="0"/>
                  </a:lnTo>
                  <a:lnTo>
                    <a:pt x="549490" y="40164"/>
                  </a:lnTo>
                  <a:lnTo>
                    <a:pt x="686863" y="80328"/>
                  </a:lnTo>
                  <a:lnTo>
                    <a:pt x="824235" y="0"/>
                  </a:lnTo>
                  <a:lnTo>
                    <a:pt x="961608" y="40164"/>
                  </a:lnTo>
                  <a:lnTo>
                    <a:pt x="1098981" y="0"/>
                  </a:lnTo>
                  <a:lnTo>
                    <a:pt x="1236353" y="40164"/>
                  </a:lnTo>
                  <a:lnTo>
                    <a:pt x="1373726" y="40164"/>
                  </a:lnTo>
                  <a:lnTo>
                    <a:pt x="1511098" y="0"/>
                  </a:lnTo>
                  <a:lnTo>
                    <a:pt x="1648471" y="0"/>
                  </a:lnTo>
                  <a:lnTo>
                    <a:pt x="1785844" y="80328"/>
                  </a:lnTo>
                  <a:lnTo>
                    <a:pt x="1923216" y="40164"/>
                  </a:lnTo>
                  <a:lnTo>
                    <a:pt x="2060589" y="40164"/>
                  </a:lnTo>
                  <a:lnTo>
                    <a:pt x="2197962" y="80328"/>
                  </a:lnTo>
                  <a:lnTo>
                    <a:pt x="2335334" y="240984"/>
                  </a:lnTo>
                  <a:lnTo>
                    <a:pt x="2472707" y="120492"/>
                  </a:lnTo>
                  <a:lnTo>
                    <a:pt x="2610079" y="281148"/>
                  </a:lnTo>
                  <a:lnTo>
                    <a:pt x="2747452" y="321312"/>
                  </a:lnTo>
                  <a:lnTo>
                    <a:pt x="2884825" y="321312"/>
                  </a:lnTo>
                  <a:lnTo>
                    <a:pt x="3022197" y="361477"/>
                  </a:lnTo>
                  <a:lnTo>
                    <a:pt x="3159570" y="281148"/>
                  </a:lnTo>
                  <a:lnTo>
                    <a:pt x="3296943" y="200820"/>
                  </a:lnTo>
                  <a:lnTo>
                    <a:pt x="3434315" y="240984"/>
                  </a:lnTo>
                </a:path>
              </a:pathLst>
            </a:custGeom>
            <a:ln w="40651" cap="flat">
              <a:solidFill>
                <a:srgbClr val="F26829">
                  <a:alpha val="100000"/>
                </a:srgbClr>
              </a:solidFill>
              <a:prstDash val="solid"/>
              <a:round/>
            </a:ln>
          </p:spPr>
          <p:txBody>
            <a:bodyPr/>
            <a:lstStyle/>
            <a:p/>
          </p:txBody>
        </p:sp>
        <p:sp>
          <p:nvSpPr>
            <p:cNvPr id="30" name="tx30"/>
            <p:cNvSpPr/>
            <p:nvPr/>
          </p:nvSpPr>
          <p:spPr>
            <a:xfrm>
              <a:off x="1022795" y="18591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1" name="tx31"/>
            <p:cNvSpPr/>
            <p:nvPr/>
          </p:nvSpPr>
          <p:spPr>
            <a:xfrm>
              <a:off x="1709658" y="18993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2" name="tx32"/>
            <p:cNvSpPr/>
            <p:nvPr/>
          </p:nvSpPr>
          <p:spPr>
            <a:xfrm>
              <a:off x="2396521" y="18591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3" name="tx33"/>
            <p:cNvSpPr/>
            <p:nvPr/>
          </p:nvSpPr>
          <p:spPr>
            <a:xfrm>
              <a:off x="3083384" y="18591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4" name="tx34"/>
            <p:cNvSpPr/>
            <p:nvPr/>
          </p:nvSpPr>
          <p:spPr>
            <a:xfrm>
              <a:off x="3632875" y="21001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5" name="tx35"/>
            <p:cNvSpPr/>
            <p:nvPr/>
          </p:nvSpPr>
          <p:spPr>
            <a:xfrm>
              <a:off x="4457110" y="20599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6" name="tx36"/>
            <p:cNvSpPr/>
            <p:nvPr/>
          </p:nvSpPr>
          <p:spPr>
            <a:xfrm>
              <a:off x="707342" y="371152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7" name="tx37"/>
            <p:cNvSpPr/>
            <p:nvPr/>
          </p:nvSpPr>
          <p:spPr>
            <a:xfrm>
              <a:off x="707342" y="330988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8" name="tx38"/>
            <p:cNvSpPr/>
            <p:nvPr/>
          </p:nvSpPr>
          <p:spPr>
            <a:xfrm>
              <a:off x="707342" y="290824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9" name="tx39"/>
            <p:cNvSpPr/>
            <p:nvPr/>
          </p:nvSpPr>
          <p:spPr>
            <a:xfrm>
              <a:off x="707342" y="250659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40" name="tx40"/>
            <p:cNvSpPr/>
            <p:nvPr/>
          </p:nvSpPr>
          <p:spPr>
            <a:xfrm>
              <a:off x="707342" y="21049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1" name="tx41"/>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2" name="tx42"/>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3" name="tx43"/>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4" name="tx44"/>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5" name="tx45"/>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6" name="tx46"/>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7" name="tx47"/>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8" name="tx48"/>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9" name="pl49"/>
            <p:cNvSpPr/>
            <p:nvPr/>
          </p:nvSpPr>
          <p:spPr>
            <a:xfrm>
              <a:off x="1863949"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0" name="pl50"/>
            <p:cNvSpPr/>
            <p:nvPr/>
          </p:nvSpPr>
          <p:spPr>
            <a:xfrm>
              <a:off x="1863949"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1" name="pl51"/>
            <p:cNvSpPr/>
            <p:nvPr/>
          </p:nvSpPr>
          <p:spPr>
            <a:xfrm>
              <a:off x="1863949" y="4990969"/>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52" name="pl52"/>
            <p:cNvSpPr/>
            <p:nvPr/>
          </p:nvSpPr>
          <p:spPr>
            <a:xfrm>
              <a:off x="2504767"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3" name="pl53"/>
            <p:cNvSpPr/>
            <p:nvPr/>
          </p:nvSpPr>
          <p:spPr>
            <a:xfrm>
              <a:off x="2504767"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4" name="pl54"/>
            <p:cNvSpPr/>
            <p:nvPr/>
          </p:nvSpPr>
          <p:spPr>
            <a:xfrm>
              <a:off x="3145585"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5" name="pl55"/>
            <p:cNvSpPr/>
            <p:nvPr/>
          </p:nvSpPr>
          <p:spPr>
            <a:xfrm>
              <a:off x="3145585"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6" name="tx56"/>
            <p:cNvSpPr/>
            <p:nvPr/>
          </p:nvSpPr>
          <p:spPr>
            <a:xfrm>
              <a:off x="2131049"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7" name="tx57"/>
            <p:cNvSpPr/>
            <p:nvPr/>
          </p:nvSpPr>
          <p:spPr>
            <a:xfrm>
              <a:off x="2131049"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8" name="tx58"/>
            <p:cNvSpPr/>
            <p:nvPr/>
          </p:nvSpPr>
          <p:spPr>
            <a:xfrm>
              <a:off x="2771867"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9" name="tx59"/>
            <p:cNvSpPr/>
            <p:nvPr/>
          </p:nvSpPr>
          <p:spPr>
            <a:xfrm>
              <a:off x="2771867"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60" name="tx60"/>
            <p:cNvSpPr/>
            <p:nvPr/>
          </p:nvSpPr>
          <p:spPr>
            <a:xfrm>
              <a:off x="341268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61" name="tx61"/>
            <p:cNvSpPr/>
            <p:nvPr/>
          </p:nvSpPr>
          <p:spPr>
            <a:xfrm>
              <a:off x="3412685"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62" name="tx62"/>
            <p:cNvSpPr/>
            <p:nvPr/>
          </p:nvSpPr>
          <p:spPr>
            <a:xfrm>
              <a:off x="1639427" y="1437626"/>
              <a:ext cx="232157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AMR, 2000-2025</a:t>
              </a:r>
            </a:p>
          </p:txBody>
        </p:sp>
        <p:sp>
          <p:nvSpPr>
            <p:cNvPr id="63" name="pl63"/>
            <p:cNvSpPr/>
            <p:nvPr/>
          </p:nvSpPr>
          <p:spPr>
            <a:xfrm>
              <a:off x="5227074" y="38059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4" name="pl64"/>
            <p:cNvSpPr/>
            <p:nvPr/>
          </p:nvSpPr>
          <p:spPr>
            <a:xfrm>
              <a:off x="5227074" y="331618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5" name="pl65"/>
            <p:cNvSpPr/>
            <p:nvPr/>
          </p:nvSpPr>
          <p:spPr>
            <a:xfrm>
              <a:off x="5227074" y="282638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6" name="pl66"/>
            <p:cNvSpPr/>
            <p:nvPr/>
          </p:nvSpPr>
          <p:spPr>
            <a:xfrm>
              <a:off x="5227074" y="233657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7" name="pl67"/>
            <p:cNvSpPr/>
            <p:nvPr/>
          </p:nvSpPr>
          <p:spPr>
            <a:xfrm>
              <a:off x="5227074" y="184677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8" name="pl68"/>
            <p:cNvSpPr/>
            <p:nvPr/>
          </p:nvSpPr>
          <p:spPr>
            <a:xfrm>
              <a:off x="5227074" y="356109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9" name="pl69"/>
            <p:cNvSpPr/>
            <p:nvPr/>
          </p:nvSpPr>
          <p:spPr>
            <a:xfrm>
              <a:off x="5227074" y="307128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0" name="pl70"/>
            <p:cNvSpPr/>
            <p:nvPr/>
          </p:nvSpPr>
          <p:spPr>
            <a:xfrm>
              <a:off x="5227074" y="258147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1" name="pl71"/>
            <p:cNvSpPr/>
            <p:nvPr/>
          </p:nvSpPr>
          <p:spPr>
            <a:xfrm>
              <a:off x="5227074" y="209167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2" name="pl72"/>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5398790" y="2091673"/>
              <a:ext cx="3434315" cy="1077574"/>
            </a:xfrm>
            <a:custGeom>
              <a:avLst/>
              <a:pathLst>
                <a:path w="3434315" h="1077574">
                  <a:moveTo>
                    <a:pt x="0" y="1077574"/>
                  </a:moveTo>
                  <a:lnTo>
                    <a:pt x="137372" y="930632"/>
                  </a:lnTo>
                  <a:lnTo>
                    <a:pt x="274745" y="881651"/>
                  </a:lnTo>
                  <a:lnTo>
                    <a:pt x="412117" y="734709"/>
                  </a:lnTo>
                  <a:lnTo>
                    <a:pt x="549490" y="636748"/>
                  </a:lnTo>
                  <a:lnTo>
                    <a:pt x="686863" y="538787"/>
                  </a:lnTo>
                  <a:lnTo>
                    <a:pt x="824235" y="391845"/>
                  </a:lnTo>
                  <a:lnTo>
                    <a:pt x="961608" y="342864"/>
                  </a:lnTo>
                  <a:lnTo>
                    <a:pt x="1098981" y="195922"/>
                  </a:lnTo>
                  <a:lnTo>
                    <a:pt x="1236353" y="0"/>
                  </a:lnTo>
                  <a:lnTo>
                    <a:pt x="1373726" y="48980"/>
                  </a:lnTo>
                  <a:lnTo>
                    <a:pt x="1511098" y="97961"/>
                  </a:lnTo>
                  <a:lnTo>
                    <a:pt x="1648471" y="97961"/>
                  </a:lnTo>
                  <a:lnTo>
                    <a:pt x="1785844" y="146941"/>
                  </a:lnTo>
                  <a:lnTo>
                    <a:pt x="1923216" y="146941"/>
                  </a:lnTo>
                  <a:lnTo>
                    <a:pt x="2060589" y="195922"/>
                  </a:lnTo>
                  <a:lnTo>
                    <a:pt x="2197962" y="195922"/>
                  </a:lnTo>
                  <a:lnTo>
                    <a:pt x="2335334" y="97961"/>
                  </a:lnTo>
                  <a:lnTo>
                    <a:pt x="2472707" y="48980"/>
                  </a:lnTo>
                  <a:lnTo>
                    <a:pt x="2610079" y="0"/>
                  </a:lnTo>
                  <a:lnTo>
                    <a:pt x="2747452" y="48980"/>
                  </a:lnTo>
                  <a:lnTo>
                    <a:pt x="2884825" y="244903"/>
                  </a:lnTo>
                  <a:lnTo>
                    <a:pt x="3022197" y="244903"/>
                  </a:lnTo>
                  <a:lnTo>
                    <a:pt x="3159570" y="97961"/>
                  </a:lnTo>
                  <a:lnTo>
                    <a:pt x="3296943" y="48980"/>
                  </a:lnTo>
                  <a:lnTo>
                    <a:pt x="3434315" y="48980"/>
                  </a:lnTo>
                </a:path>
              </a:pathLst>
            </a:custGeom>
            <a:ln w="27101" cap="flat">
              <a:solidFill>
                <a:srgbClr val="F4A81D">
                  <a:alpha val="69803"/>
                </a:srgbClr>
              </a:solidFill>
              <a:prstDash val="solid"/>
              <a:round/>
            </a:ln>
          </p:spPr>
          <p:txBody>
            <a:bodyPr/>
            <a:lstStyle/>
            <a:p/>
          </p:txBody>
        </p:sp>
        <p:sp>
          <p:nvSpPr>
            <p:cNvPr id="79" name="pl79"/>
            <p:cNvSpPr/>
            <p:nvPr/>
          </p:nvSpPr>
          <p:spPr>
            <a:xfrm>
              <a:off x="5398790" y="1748808"/>
              <a:ext cx="3434315" cy="440825"/>
            </a:xfrm>
            <a:custGeom>
              <a:avLst/>
              <a:pathLst>
                <a:path w="3434315" h="440825">
                  <a:moveTo>
                    <a:pt x="0" y="48980"/>
                  </a:moveTo>
                  <a:lnTo>
                    <a:pt x="137372" y="0"/>
                  </a:lnTo>
                  <a:lnTo>
                    <a:pt x="274745" y="48980"/>
                  </a:lnTo>
                  <a:lnTo>
                    <a:pt x="412117" y="0"/>
                  </a:lnTo>
                  <a:lnTo>
                    <a:pt x="549490" y="48980"/>
                  </a:lnTo>
                  <a:lnTo>
                    <a:pt x="686863" y="97961"/>
                  </a:lnTo>
                  <a:lnTo>
                    <a:pt x="824235" y="0"/>
                  </a:lnTo>
                  <a:lnTo>
                    <a:pt x="961608" y="48980"/>
                  </a:lnTo>
                  <a:lnTo>
                    <a:pt x="1098981" y="0"/>
                  </a:lnTo>
                  <a:lnTo>
                    <a:pt x="1236353" y="48980"/>
                  </a:lnTo>
                  <a:lnTo>
                    <a:pt x="1373726" y="48980"/>
                  </a:lnTo>
                  <a:lnTo>
                    <a:pt x="1511098" y="0"/>
                  </a:lnTo>
                  <a:lnTo>
                    <a:pt x="1648471" y="0"/>
                  </a:lnTo>
                  <a:lnTo>
                    <a:pt x="1785844" y="97961"/>
                  </a:lnTo>
                  <a:lnTo>
                    <a:pt x="1923216" y="48980"/>
                  </a:lnTo>
                  <a:lnTo>
                    <a:pt x="2060589" y="48980"/>
                  </a:lnTo>
                  <a:lnTo>
                    <a:pt x="2197962" y="97961"/>
                  </a:lnTo>
                  <a:lnTo>
                    <a:pt x="2335334" y="293883"/>
                  </a:lnTo>
                  <a:lnTo>
                    <a:pt x="2472707" y="146941"/>
                  </a:lnTo>
                  <a:lnTo>
                    <a:pt x="2610079" y="342864"/>
                  </a:lnTo>
                  <a:lnTo>
                    <a:pt x="2747452" y="391845"/>
                  </a:lnTo>
                  <a:lnTo>
                    <a:pt x="2884825" y="391845"/>
                  </a:lnTo>
                  <a:lnTo>
                    <a:pt x="3022197" y="440825"/>
                  </a:lnTo>
                  <a:lnTo>
                    <a:pt x="3159570" y="342864"/>
                  </a:lnTo>
                  <a:lnTo>
                    <a:pt x="3296943" y="244903"/>
                  </a:lnTo>
                  <a:lnTo>
                    <a:pt x="3434315" y="293883"/>
                  </a:lnTo>
                </a:path>
              </a:pathLst>
            </a:custGeom>
            <a:ln w="27101" cap="flat">
              <a:solidFill>
                <a:srgbClr val="F26829">
                  <a:alpha val="69803"/>
                </a:srgbClr>
              </a:solidFill>
              <a:prstDash val="solid"/>
              <a:round/>
            </a:ln>
          </p:spPr>
          <p:txBody>
            <a:bodyPr/>
            <a:lstStyle/>
            <a:p/>
          </p:txBody>
        </p:sp>
        <p:sp>
          <p:nvSpPr>
            <p:cNvPr id="80" name="pl80"/>
            <p:cNvSpPr/>
            <p:nvPr/>
          </p:nvSpPr>
          <p:spPr>
            <a:xfrm>
              <a:off x="5398790" y="2091673"/>
              <a:ext cx="3434315" cy="587767"/>
            </a:xfrm>
            <a:custGeom>
              <a:avLst/>
              <a:pathLst>
                <a:path w="3434315" h="587767">
                  <a:moveTo>
                    <a:pt x="0" y="587767"/>
                  </a:moveTo>
                  <a:lnTo>
                    <a:pt x="137372" y="538787"/>
                  </a:lnTo>
                  <a:lnTo>
                    <a:pt x="274745" y="538787"/>
                  </a:lnTo>
                  <a:lnTo>
                    <a:pt x="412117" y="489806"/>
                  </a:lnTo>
                  <a:lnTo>
                    <a:pt x="549490" y="391845"/>
                  </a:lnTo>
                  <a:lnTo>
                    <a:pt x="686863" y="440825"/>
                  </a:lnTo>
                  <a:lnTo>
                    <a:pt x="824235" y="440825"/>
                  </a:lnTo>
                  <a:lnTo>
                    <a:pt x="961608" y="440825"/>
                  </a:lnTo>
                  <a:lnTo>
                    <a:pt x="1098981" y="440825"/>
                  </a:lnTo>
                  <a:lnTo>
                    <a:pt x="1236353" y="391845"/>
                  </a:lnTo>
                  <a:lnTo>
                    <a:pt x="1373726" y="293883"/>
                  </a:lnTo>
                  <a:lnTo>
                    <a:pt x="1511098" y="293883"/>
                  </a:lnTo>
                  <a:lnTo>
                    <a:pt x="1648471" y="293883"/>
                  </a:lnTo>
                  <a:lnTo>
                    <a:pt x="1785844" y="195922"/>
                  </a:lnTo>
                  <a:lnTo>
                    <a:pt x="1923216" y="146941"/>
                  </a:lnTo>
                  <a:lnTo>
                    <a:pt x="2060589" y="97961"/>
                  </a:lnTo>
                  <a:lnTo>
                    <a:pt x="2197962" y="48980"/>
                  </a:lnTo>
                  <a:lnTo>
                    <a:pt x="2335334" y="0"/>
                  </a:lnTo>
                  <a:lnTo>
                    <a:pt x="2472707" y="0"/>
                  </a:lnTo>
                  <a:lnTo>
                    <a:pt x="2610079" y="0"/>
                  </a:lnTo>
                  <a:lnTo>
                    <a:pt x="2747452" y="0"/>
                  </a:lnTo>
                  <a:lnTo>
                    <a:pt x="2884825" y="97961"/>
                  </a:lnTo>
                  <a:lnTo>
                    <a:pt x="3022197" y="0"/>
                  </a:lnTo>
                  <a:lnTo>
                    <a:pt x="3159570" y="97961"/>
                  </a:lnTo>
                  <a:lnTo>
                    <a:pt x="3296943" y="97961"/>
                  </a:lnTo>
                  <a:lnTo>
                    <a:pt x="3434315" y="48980"/>
                  </a:lnTo>
                </a:path>
              </a:pathLst>
            </a:custGeom>
            <a:ln w="27101" cap="flat">
              <a:solidFill>
                <a:srgbClr val="BD53BD">
                  <a:alpha val="69803"/>
                </a:srgbClr>
              </a:solidFill>
              <a:prstDash val="solid"/>
              <a:round/>
            </a:ln>
          </p:spPr>
          <p:txBody>
            <a:bodyPr/>
            <a:lstStyle/>
            <a:p/>
          </p:txBody>
        </p:sp>
        <p:sp>
          <p:nvSpPr>
            <p:cNvPr id="81" name="pl81"/>
            <p:cNvSpPr/>
            <p:nvPr/>
          </p:nvSpPr>
          <p:spPr>
            <a:xfrm>
              <a:off x="5398790" y="2042692"/>
              <a:ext cx="3434315" cy="195922"/>
            </a:xfrm>
            <a:custGeom>
              <a:avLst/>
              <a:pathLst>
                <a:path w="3434315" h="195922">
                  <a:moveTo>
                    <a:pt x="0" y="195922"/>
                  </a:moveTo>
                  <a:lnTo>
                    <a:pt x="137372" y="146941"/>
                  </a:lnTo>
                  <a:lnTo>
                    <a:pt x="274745" y="195922"/>
                  </a:lnTo>
                  <a:lnTo>
                    <a:pt x="412117" y="195922"/>
                  </a:lnTo>
                  <a:lnTo>
                    <a:pt x="549490" y="146941"/>
                  </a:lnTo>
                  <a:lnTo>
                    <a:pt x="686863" y="97961"/>
                  </a:lnTo>
                  <a:lnTo>
                    <a:pt x="824235" y="48980"/>
                  </a:lnTo>
                  <a:lnTo>
                    <a:pt x="961608" y="0"/>
                  </a:lnTo>
                  <a:lnTo>
                    <a:pt x="1098981" y="0"/>
                  </a:lnTo>
                  <a:lnTo>
                    <a:pt x="1236353" y="48980"/>
                  </a:lnTo>
                  <a:lnTo>
                    <a:pt x="1373726" y="97961"/>
                  </a:lnTo>
                  <a:lnTo>
                    <a:pt x="1511098" y="48980"/>
                  </a:lnTo>
                  <a:lnTo>
                    <a:pt x="1648471" y="0"/>
                  </a:lnTo>
                  <a:lnTo>
                    <a:pt x="1785844" y="0"/>
                  </a:lnTo>
                  <a:lnTo>
                    <a:pt x="1923216" y="97961"/>
                  </a:lnTo>
                  <a:lnTo>
                    <a:pt x="2060589" y="48980"/>
                  </a:lnTo>
                  <a:lnTo>
                    <a:pt x="2197962" y="97961"/>
                  </a:lnTo>
                  <a:lnTo>
                    <a:pt x="2335334" y="48980"/>
                  </a:lnTo>
                  <a:lnTo>
                    <a:pt x="2472707" y="48980"/>
                  </a:lnTo>
                  <a:lnTo>
                    <a:pt x="2610079" y="48980"/>
                  </a:lnTo>
                  <a:lnTo>
                    <a:pt x="2747452" y="97961"/>
                  </a:lnTo>
                  <a:lnTo>
                    <a:pt x="2884825" y="97961"/>
                  </a:lnTo>
                  <a:lnTo>
                    <a:pt x="3022197" y="146941"/>
                  </a:lnTo>
                  <a:lnTo>
                    <a:pt x="3159570" y="97961"/>
                  </a:lnTo>
                  <a:lnTo>
                    <a:pt x="3296943" y="146941"/>
                  </a:lnTo>
                  <a:lnTo>
                    <a:pt x="3434315" y="146941"/>
                  </a:lnTo>
                </a:path>
              </a:pathLst>
            </a:custGeom>
            <a:ln w="27101" cap="flat">
              <a:solidFill>
                <a:srgbClr val="6363C0">
                  <a:alpha val="69803"/>
                </a:srgbClr>
              </a:solidFill>
              <a:prstDash val="solid"/>
              <a:round/>
            </a:ln>
          </p:spPr>
          <p:txBody>
            <a:bodyPr/>
            <a:lstStyle/>
            <a:p/>
          </p:txBody>
        </p:sp>
        <p:sp>
          <p:nvSpPr>
            <p:cNvPr id="82" name="pl82"/>
            <p:cNvSpPr/>
            <p:nvPr/>
          </p:nvSpPr>
          <p:spPr>
            <a:xfrm>
              <a:off x="5398790" y="2042692"/>
              <a:ext cx="3434315" cy="1714322"/>
            </a:xfrm>
            <a:custGeom>
              <a:avLst/>
              <a:pathLst>
                <a:path w="3434315" h="1714322">
                  <a:moveTo>
                    <a:pt x="0" y="1714322"/>
                  </a:moveTo>
                  <a:lnTo>
                    <a:pt x="137372" y="1665341"/>
                  </a:lnTo>
                  <a:lnTo>
                    <a:pt x="274745" y="1714322"/>
                  </a:lnTo>
                  <a:lnTo>
                    <a:pt x="412117" y="1567380"/>
                  </a:lnTo>
                  <a:lnTo>
                    <a:pt x="549490" y="1371457"/>
                  </a:lnTo>
                  <a:lnTo>
                    <a:pt x="686863" y="1175535"/>
                  </a:lnTo>
                  <a:lnTo>
                    <a:pt x="824235" y="1175535"/>
                  </a:lnTo>
                  <a:lnTo>
                    <a:pt x="961608" y="1077574"/>
                  </a:lnTo>
                  <a:lnTo>
                    <a:pt x="1098981" y="979612"/>
                  </a:lnTo>
                  <a:lnTo>
                    <a:pt x="1236353" y="734709"/>
                  </a:lnTo>
                  <a:lnTo>
                    <a:pt x="1373726" y="587767"/>
                  </a:lnTo>
                  <a:lnTo>
                    <a:pt x="1511098" y="489806"/>
                  </a:lnTo>
                  <a:lnTo>
                    <a:pt x="1648471" y="587767"/>
                  </a:lnTo>
                  <a:lnTo>
                    <a:pt x="1785844" y="538787"/>
                  </a:lnTo>
                  <a:lnTo>
                    <a:pt x="1923216" y="440825"/>
                  </a:lnTo>
                  <a:lnTo>
                    <a:pt x="2060589" y="391845"/>
                  </a:lnTo>
                  <a:lnTo>
                    <a:pt x="2197962" y="342864"/>
                  </a:lnTo>
                  <a:lnTo>
                    <a:pt x="2335334" y="244903"/>
                  </a:lnTo>
                  <a:lnTo>
                    <a:pt x="2472707" y="97961"/>
                  </a:lnTo>
                  <a:lnTo>
                    <a:pt x="2610079" y="48980"/>
                  </a:lnTo>
                  <a:lnTo>
                    <a:pt x="2747452" y="293883"/>
                  </a:lnTo>
                  <a:lnTo>
                    <a:pt x="2884825" y="342864"/>
                  </a:lnTo>
                  <a:lnTo>
                    <a:pt x="3022197" y="97961"/>
                  </a:lnTo>
                  <a:lnTo>
                    <a:pt x="3159570" y="146941"/>
                  </a:lnTo>
                  <a:lnTo>
                    <a:pt x="3296943" y="0"/>
                  </a:lnTo>
                  <a:lnTo>
                    <a:pt x="3434315" y="0"/>
                  </a:lnTo>
                </a:path>
              </a:pathLst>
            </a:custGeom>
            <a:ln w="27101" cap="flat">
              <a:solidFill>
                <a:srgbClr val="008DC9">
                  <a:alpha val="69803"/>
                </a:srgbClr>
              </a:solidFill>
              <a:prstDash val="solid"/>
              <a:round/>
            </a:ln>
          </p:spPr>
          <p:txBody>
            <a:bodyPr/>
            <a:lstStyle/>
            <a:p/>
          </p:txBody>
        </p:sp>
        <p:sp>
          <p:nvSpPr>
            <p:cNvPr id="83" name="pl83"/>
            <p:cNvSpPr/>
            <p:nvPr/>
          </p:nvSpPr>
          <p:spPr>
            <a:xfrm>
              <a:off x="5398790" y="2042692"/>
              <a:ext cx="3434315" cy="587767"/>
            </a:xfrm>
            <a:custGeom>
              <a:avLst/>
              <a:pathLst>
                <a:path w="3434315" h="587767">
                  <a:moveTo>
                    <a:pt x="0" y="587767"/>
                  </a:moveTo>
                  <a:lnTo>
                    <a:pt x="137372" y="538787"/>
                  </a:lnTo>
                  <a:lnTo>
                    <a:pt x="274745" y="538787"/>
                  </a:lnTo>
                  <a:lnTo>
                    <a:pt x="412117" y="538787"/>
                  </a:lnTo>
                  <a:lnTo>
                    <a:pt x="549490" y="440825"/>
                  </a:lnTo>
                  <a:lnTo>
                    <a:pt x="686863" y="440825"/>
                  </a:lnTo>
                  <a:lnTo>
                    <a:pt x="824235" y="244903"/>
                  </a:lnTo>
                  <a:lnTo>
                    <a:pt x="961608" y="244903"/>
                  </a:lnTo>
                  <a:lnTo>
                    <a:pt x="1098981" y="146941"/>
                  </a:lnTo>
                  <a:lnTo>
                    <a:pt x="1236353" y="97961"/>
                  </a:lnTo>
                  <a:lnTo>
                    <a:pt x="1373726" y="48980"/>
                  </a:lnTo>
                  <a:lnTo>
                    <a:pt x="1511098" y="48980"/>
                  </a:lnTo>
                  <a:lnTo>
                    <a:pt x="1648471" y="48980"/>
                  </a:lnTo>
                  <a:lnTo>
                    <a:pt x="1785844" y="0"/>
                  </a:lnTo>
                  <a:lnTo>
                    <a:pt x="1923216" y="0"/>
                  </a:lnTo>
                  <a:lnTo>
                    <a:pt x="2060589" y="48980"/>
                  </a:lnTo>
                  <a:lnTo>
                    <a:pt x="2197962" y="0"/>
                  </a:lnTo>
                  <a:lnTo>
                    <a:pt x="2335334" y="0"/>
                  </a:lnTo>
                  <a:lnTo>
                    <a:pt x="2472707" y="0"/>
                  </a:lnTo>
                  <a:lnTo>
                    <a:pt x="2610079" y="48980"/>
                  </a:lnTo>
                  <a:lnTo>
                    <a:pt x="2747452" y="195922"/>
                  </a:lnTo>
                  <a:lnTo>
                    <a:pt x="2884825" y="342864"/>
                  </a:lnTo>
                  <a:lnTo>
                    <a:pt x="3022197" y="97961"/>
                  </a:lnTo>
                  <a:lnTo>
                    <a:pt x="3159570" y="293883"/>
                  </a:lnTo>
                  <a:lnTo>
                    <a:pt x="3296943" y="244903"/>
                  </a:lnTo>
                  <a:lnTo>
                    <a:pt x="3434315" y="293883"/>
                  </a:lnTo>
                </a:path>
              </a:pathLst>
            </a:custGeom>
            <a:ln w="27101" cap="flat">
              <a:solidFill>
                <a:srgbClr val="40BF73">
                  <a:alpha val="69803"/>
                </a:srgbClr>
              </a:solidFill>
              <a:prstDash val="solid"/>
              <a:round/>
            </a:ln>
          </p:spPr>
          <p:txBody>
            <a:bodyPr/>
            <a:lstStyle/>
            <a:p/>
          </p:txBody>
        </p:sp>
        <p:sp>
          <p:nvSpPr>
            <p:cNvPr id="84" name="pl84"/>
            <p:cNvSpPr/>
            <p:nvPr/>
          </p:nvSpPr>
          <p:spPr>
            <a:xfrm>
              <a:off x="5398790" y="2091673"/>
              <a:ext cx="3434315" cy="0"/>
            </a:xfrm>
            <a:custGeom>
              <a:avLst/>
              <a:pathLst>
                <a:path w="3434315" h="0">
                  <a:moveTo>
                    <a:pt x="0" y="0"/>
                  </a:move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85" name="pl85"/>
            <p:cNvSpPr/>
            <p:nvPr/>
          </p:nvSpPr>
          <p:spPr>
            <a:xfrm>
              <a:off x="5398790" y="1748808"/>
              <a:ext cx="3434315" cy="440825"/>
            </a:xfrm>
            <a:custGeom>
              <a:avLst/>
              <a:pathLst>
                <a:path w="3434315" h="440825">
                  <a:moveTo>
                    <a:pt x="0" y="48980"/>
                  </a:moveTo>
                  <a:lnTo>
                    <a:pt x="137372" y="0"/>
                  </a:lnTo>
                  <a:lnTo>
                    <a:pt x="274745" y="48980"/>
                  </a:lnTo>
                  <a:lnTo>
                    <a:pt x="412117" y="0"/>
                  </a:lnTo>
                  <a:lnTo>
                    <a:pt x="549490" y="48980"/>
                  </a:lnTo>
                  <a:lnTo>
                    <a:pt x="686863" y="97961"/>
                  </a:lnTo>
                  <a:lnTo>
                    <a:pt x="824235" y="0"/>
                  </a:lnTo>
                  <a:lnTo>
                    <a:pt x="961608" y="48980"/>
                  </a:lnTo>
                  <a:lnTo>
                    <a:pt x="1098981" y="0"/>
                  </a:lnTo>
                  <a:lnTo>
                    <a:pt x="1236353" y="48980"/>
                  </a:lnTo>
                  <a:lnTo>
                    <a:pt x="1373726" y="48980"/>
                  </a:lnTo>
                  <a:lnTo>
                    <a:pt x="1511098" y="0"/>
                  </a:lnTo>
                  <a:lnTo>
                    <a:pt x="1648471" y="0"/>
                  </a:lnTo>
                  <a:lnTo>
                    <a:pt x="1785844" y="97961"/>
                  </a:lnTo>
                  <a:lnTo>
                    <a:pt x="1923216" y="48980"/>
                  </a:lnTo>
                  <a:lnTo>
                    <a:pt x="2060589" y="48980"/>
                  </a:lnTo>
                  <a:lnTo>
                    <a:pt x="2197962" y="97961"/>
                  </a:lnTo>
                  <a:lnTo>
                    <a:pt x="2335334" y="293883"/>
                  </a:lnTo>
                  <a:lnTo>
                    <a:pt x="2472707" y="146941"/>
                  </a:lnTo>
                  <a:lnTo>
                    <a:pt x="2610079" y="342864"/>
                  </a:lnTo>
                  <a:lnTo>
                    <a:pt x="2747452" y="391845"/>
                  </a:lnTo>
                  <a:lnTo>
                    <a:pt x="2884825" y="391845"/>
                  </a:lnTo>
                  <a:lnTo>
                    <a:pt x="3022197" y="440825"/>
                  </a:lnTo>
                  <a:lnTo>
                    <a:pt x="3159570" y="342864"/>
                  </a:lnTo>
                  <a:lnTo>
                    <a:pt x="3296943" y="244903"/>
                  </a:lnTo>
                  <a:lnTo>
                    <a:pt x="3434315" y="293883"/>
                  </a:lnTo>
                </a:path>
              </a:pathLst>
            </a:custGeom>
            <a:ln w="65043" cap="flat">
              <a:solidFill>
                <a:srgbClr val="000000">
                  <a:alpha val="100000"/>
                </a:srgbClr>
              </a:solidFill>
              <a:prstDash val="solid"/>
              <a:round/>
            </a:ln>
          </p:spPr>
          <p:txBody>
            <a:bodyPr/>
            <a:lstStyle/>
            <a:p/>
          </p:txBody>
        </p:sp>
        <p:sp>
          <p:nvSpPr>
            <p:cNvPr id="86" name="pl86"/>
            <p:cNvSpPr/>
            <p:nvPr/>
          </p:nvSpPr>
          <p:spPr>
            <a:xfrm>
              <a:off x="5398790" y="1748808"/>
              <a:ext cx="3434315" cy="440825"/>
            </a:xfrm>
            <a:custGeom>
              <a:avLst/>
              <a:pathLst>
                <a:path w="3434315" h="440825">
                  <a:moveTo>
                    <a:pt x="0" y="48980"/>
                  </a:moveTo>
                  <a:lnTo>
                    <a:pt x="137372" y="0"/>
                  </a:lnTo>
                  <a:lnTo>
                    <a:pt x="274745" y="48980"/>
                  </a:lnTo>
                  <a:lnTo>
                    <a:pt x="412117" y="0"/>
                  </a:lnTo>
                  <a:lnTo>
                    <a:pt x="549490" y="48980"/>
                  </a:lnTo>
                  <a:lnTo>
                    <a:pt x="686863" y="97961"/>
                  </a:lnTo>
                  <a:lnTo>
                    <a:pt x="824235" y="0"/>
                  </a:lnTo>
                  <a:lnTo>
                    <a:pt x="961608" y="48980"/>
                  </a:lnTo>
                  <a:lnTo>
                    <a:pt x="1098981" y="0"/>
                  </a:lnTo>
                  <a:lnTo>
                    <a:pt x="1236353" y="48980"/>
                  </a:lnTo>
                  <a:lnTo>
                    <a:pt x="1373726" y="48980"/>
                  </a:lnTo>
                  <a:lnTo>
                    <a:pt x="1511098" y="0"/>
                  </a:lnTo>
                  <a:lnTo>
                    <a:pt x="1648471" y="0"/>
                  </a:lnTo>
                  <a:lnTo>
                    <a:pt x="1785844" y="97961"/>
                  </a:lnTo>
                  <a:lnTo>
                    <a:pt x="1923216" y="48980"/>
                  </a:lnTo>
                  <a:lnTo>
                    <a:pt x="2060589" y="48980"/>
                  </a:lnTo>
                  <a:lnTo>
                    <a:pt x="2197962" y="97961"/>
                  </a:lnTo>
                  <a:lnTo>
                    <a:pt x="2335334" y="293883"/>
                  </a:lnTo>
                  <a:lnTo>
                    <a:pt x="2472707" y="146941"/>
                  </a:lnTo>
                  <a:lnTo>
                    <a:pt x="2610079" y="342864"/>
                  </a:lnTo>
                  <a:lnTo>
                    <a:pt x="2747452" y="391845"/>
                  </a:lnTo>
                  <a:lnTo>
                    <a:pt x="2884825" y="391845"/>
                  </a:lnTo>
                  <a:lnTo>
                    <a:pt x="3022197" y="440825"/>
                  </a:lnTo>
                  <a:lnTo>
                    <a:pt x="3159570" y="342864"/>
                  </a:lnTo>
                  <a:lnTo>
                    <a:pt x="3296943" y="244903"/>
                  </a:lnTo>
                  <a:lnTo>
                    <a:pt x="3434315" y="293883"/>
                  </a:lnTo>
                </a:path>
              </a:pathLst>
            </a:custGeom>
            <a:ln w="40651" cap="flat">
              <a:solidFill>
                <a:srgbClr val="F26829">
                  <a:alpha val="100000"/>
                </a:srgbClr>
              </a:solidFill>
              <a:prstDash val="solid"/>
              <a:round/>
            </a:ln>
          </p:spPr>
          <p:txBody>
            <a:bodyPr/>
            <a:lstStyle/>
            <a:p/>
          </p:txBody>
        </p:sp>
        <p:sp>
          <p:nvSpPr>
            <p:cNvPr id="87" name="tx87"/>
            <p:cNvSpPr/>
            <p:nvPr/>
          </p:nvSpPr>
          <p:spPr>
            <a:xfrm>
              <a:off x="5368661" y="16192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8" name="tx88"/>
            <p:cNvSpPr/>
            <p:nvPr/>
          </p:nvSpPr>
          <p:spPr>
            <a:xfrm>
              <a:off x="6055524" y="16682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9" name="tx89"/>
            <p:cNvSpPr/>
            <p:nvPr/>
          </p:nvSpPr>
          <p:spPr>
            <a:xfrm>
              <a:off x="6742387" y="16192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0" name="tx90"/>
            <p:cNvSpPr/>
            <p:nvPr/>
          </p:nvSpPr>
          <p:spPr>
            <a:xfrm>
              <a:off x="7429250" y="16192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1" name="tx91"/>
            <p:cNvSpPr/>
            <p:nvPr/>
          </p:nvSpPr>
          <p:spPr>
            <a:xfrm>
              <a:off x="7978740" y="19131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8802976" y="18641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3" name="tx93"/>
            <p:cNvSpPr/>
            <p:nvPr/>
          </p:nvSpPr>
          <p:spPr>
            <a:xfrm>
              <a:off x="4980741" y="351560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94" name="tx94"/>
            <p:cNvSpPr/>
            <p:nvPr/>
          </p:nvSpPr>
          <p:spPr>
            <a:xfrm>
              <a:off x="4980741" y="3025794"/>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95" name="tx95"/>
            <p:cNvSpPr/>
            <p:nvPr/>
          </p:nvSpPr>
          <p:spPr>
            <a:xfrm>
              <a:off x="4980741" y="2535988"/>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6" name="tx96"/>
            <p:cNvSpPr/>
            <p:nvPr/>
          </p:nvSpPr>
          <p:spPr>
            <a:xfrm>
              <a:off x="5093761" y="204618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7" name="tx97"/>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98" name="tx98"/>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9" name="tx99"/>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00" name="tx100"/>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01" name="tx101"/>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02" name="tx102"/>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3" name="tx103"/>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04" name="pl104"/>
            <p:cNvSpPr/>
            <p:nvPr/>
          </p:nvSpPr>
          <p:spPr>
            <a:xfrm>
              <a:off x="6179686"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5" name="pl105"/>
            <p:cNvSpPr/>
            <p:nvPr/>
          </p:nvSpPr>
          <p:spPr>
            <a:xfrm>
              <a:off x="6179686"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6" name="pl106"/>
            <p:cNvSpPr/>
            <p:nvPr/>
          </p:nvSpPr>
          <p:spPr>
            <a:xfrm>
              <a:off x="6179686" y="4990969"/>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107" name="pl107"/>
            <p:cNvSpPr/>
            <p:nvPr/>
          </p:nvSpPr>
          <p:spPr>
            <a:xfrm>
              <a:off x="6820504"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8" name="pl108"/>
            <p:cNvSpPr/>
            <p:nvPr/>
          </p:nvSpPr>
          <p:spPr>
            <a:xfrm>
              <a:off x="6820504"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9" name="pl109"/>
            <p:cNvSpPr/>
            <p:nvPr/>
          </p:nvSpPr>
          <p:spPr>
            <a:xfrm>
              <a:off x="7461321"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0" name="pl110"/>
            <p:cNvSpPr/>
            <p:nvPr/>
          </p:nvSpPr>
          <p:spPr>
            <a:xfrm>
              <a:off x="7461321"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1" name="tx111"/>
            <p:cNvSpPr/>
            <p:nvPr/>
          </p:nvSpPr>
          <p:spPr>
            <a:xfrm>
              <a:off x="6446785"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12" name="tx112"/>
            <p:cNvSpPr/>
            <p:nvPr/>
          </p:nvSpPr>
          <p:spPr>
            <a:xfrm>
              <a:off x="6446785"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13" name="tx113"/>
            <p:cNvSpPr/>
            <p:nvPr/>
          </p:nvSpPr>
          <p:spPr>
            <a:xfrm>
              <a:off x="7087603"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14" name="tx114"/>
            <p:cNvSpPr/>
            <p:nvPr/>
          </p:nvSpPr>
          <p:spPr>
            <a:xfrm>
              <a:off x="7087603"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5" name="tx115"/>
            <p:cNvSpPr/>
            <p:nvPr/>
          </p:nvSpPr>
          <p:spPr>
            <a:xfrm>
              <a:off x="7728421"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6" name="tx116"/>
            <p:cNvSpPr/>
            <p:nvPr/>
          </p:nvSpPr>
          <p:spPr>
            <a:xfrm>
              <a:off x="7728421"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7" name="tx117"/>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18" name="pl118"/>
            <p:cNvSpPr/>
            <p:nvPr/>
          </p:nvSpPr>
          <p:spPr>
            <a:xfrm>
              <a:off x="230112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9" name="pl119"/>
            <p:cNvSpPr/>
            <p:nvPr/>
          </p:nvSpPr>
          <p:spPr>
            <a:xfrm>
              <a:off x="4344937"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0" name="pl120"/>
            <p:cNvSpPr/>
            <p:nvPr/>
          </p:nvSpPr>
          <p:spPr>
            <a:xfrm>
              <a:off x="6388746"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8432555"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3" name="pl123"/>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4" name="pl124"/>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5" name="pl125"/>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3323033"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366841"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7410650"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9" name="rc129"/>
            <p:cNvSpPr/>
            <p:nvPr/>
          </p:nvSpPr>
          <p:spPr>
            <a:xfrm>
              <a:off x="1279224" y="5796365"/>
              <a:ext cx="7357712" cy="100410"/>
            </a:xfrm>
            <a:prstGeom prst="rect">
              <a:avLst/>
            </a:prstGeom>
            <a:solidFill>
              <a:srgbClr val="F26829">
                <a:alpha val="80000"/>
              </a:srgbClr>
            </a:solidFill>
          </p:spPr>
          <p:txBody>
            <a:bodyPr/>
            <a:lstStyle/>
            <a:p/>
          </p:txBody>
        </p:sp>
        <p:sp>
          <p:nvSpPr>
            <p:cNvPr id="130" name="rc130"/>
            <p:cNvSpPr/>
            <p:nvPr/>
          </p:nvSpPr>
          <p:spPr>
            <a:xfrm>
              <a:off x="1279224" y="5670852"/>
              <a:ext cx="6131426" cy="100410"/>
            </a:xfrm>
            <a:prstGeom prst="rect">
              <a:avLst/>
            </a:prstGeom>
            <a:solidFill>
              <a:srgbClr val="F26829">
                <a:alpha val="80000"/>
              </a:srgbClr>
            </a:solidFill>
          </p:spPr>
          <p:txBody>
            <a:bodyPr/>
            <a:lstStyle/>
            <a:p/>
          </p:txBody>
        </p:sp>
        <p:sp>
          <p:nvSpPr>
            <p:cNvPr id="131" name="rc131"/>
            <p:cNvSpPr/>
            <p:nvPr/>
          </p:nvSpPr>
          <p:spPr>
            <a:xfrm>
              <a:off x="1279224" y="5545339"/>
              <a:ext cx="6540188" cy="100410"/>
            </a:xfrm>
            <a:prstGeom prst="rect">
              <a:avLst/>
            </a:prstGeom>
            <a:solidFill>
              <a:srgbClr val="F26829">
                <a:alpha val="80000"/>
              </a:srgbClr>
            </a:solidFill>
          </p:spPr>
          <p:txBody>
            <a:bodyPr/>
            <a:lstStyle/>
            <a:p/>
          </p:txBody>
        </p:sp>
        <p:sp>
          <p:nvSpPr>
            <p:cNvPr id="132" name="tx132"/>
            <p:cNvSpPr/>
            <p:nvPr/>
          </p:nvSpPr>
          <p:spPr>
            <a:xfrm>
              <a:off x="8712237" y="5807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3" name="tx133"/>
            <p:cNvSpPr/>
            <p:nvPr/>
          </p:nvSpPr>
          <p:spPr>
            <a:xfrm>
              <a:off x="7485951" y="5682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4" name="tx134"/>
            <p:cNvSpPr/>
            <p:nvPr/>
          </p:nvSpPr>
          <p:spPr>
            <a:xfrm>
              <a:off x="7894713" y="5556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35" name="tx135"/>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6" name="tx136"/>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7" name="tx137"/>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8" name="tx138"/>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9" name="tx139"/>
            <p:cNvSpPr/>
            <p:nvPr/>
          </p:nvSpPr>
          <p:spPr>
            <a:xfrm>
              <a:off x="314637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40" name="tx140"/>
            <p:cNvSpPr/>
            <p:nvPr/>
          </p:nvSpPr>
          <p:spPr>
            <a:xfrm>
              <a:off x="5190179"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41" name="tx141"/>
            <p:cNvSpPr/>
            <p:nvPr/>
          </p:nvSpPr>
          <p:spPr>
            <a:xfrm>
              <a:off x="7233988"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42" name="tx142"/>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43" name="tx143"/>
            <p:cNvSpPr/>
            <p:nvPr/>
          </p:nvSpPr>
          <p:spPr>
            <a:xfrm>
              <a:off x="911338" y="5309464"/>
              <a:ext cx="360922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AMR</a:t>
              </a:r>
            </a:p>
          </p:txBody>
        </p:sp>
        <p:sp>
          <p:nvSpPr>
            <p:cNvPr id="144" name="tx144"/>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5" name="tx145"/>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6" name="tx146"/>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4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AMR ranked number 4 out of 6 WHO regions, with MCV1 coverage of 88%.
MCV1 coverage (88%) was 1 percentage point higher than in 2019 (87%).
This equates to 1.6 million unvaccinated children in 2025 compared to 1.8 million unvaccinated children in 2019.</a:t>
            </a:r>
          </a:p>
        </p:txBody>
      </p:sp>
      <p:sp>
        <p:nvSpPr>
          <p:cNvPr id="14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has improved since 2000 in most regions and exceeded pre-pandemic levels in one regions, but progress is uneven and gaps in unvaccinated children persist.</a:t>
            </a:r>
          </a:p>
        </p:txBody>
      </p:sp>
      <p:grpSp xmlns:pic="http://schemas.openxmlformats.org/drawingml/2006/picture">
        <p:nvGrpSpPr>
          <p:cNvPr id="149" name=""/>
          <p:cNvGrpSpPr/>
          <p:nvPr/>
        </p:nvGrpSpPr>
        <p:grpSpPr>
          <a:xfrm>
            <a:off x="292608" y="1005840"/>
            <a:ext cx="8595360" cy="28575"/>
            <a:chOff x="292608" y="1005840"/>
            <a:chExt cx="8595360" cy="28575"/>
          </a:xfrm>
        </p:grpSpPr>
        <p:sp>
          <p:nvSpPr>
            <p:cNvPr id="15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3170801"/>
              <a:ext cx="3466444" cy="253733"/>
            </a:xfrm>
            <a:custGeom>
              <a:avLst/>
              <a:pathLst>
                <a:path w="3466444" h="253733">
                  <a:moveTo>
                    <a:pt x="0" y="50746"/>
                  </a:moveTo>
                  <a:lnTo>
                    <a:pt x="495206" y="0"/>
                  </a:lnTo>
                  <a:lnTo>
                    <a:pt x="990412" y="50746"/>
                  </a:lnTo>
                  <a:lnTo>
                    <a:pt x="1485619" y="253733"/>
                  </a:lnTo>
                  <a:lnTo>
                    <a:pt x="1980825" y="253733"/>
                  </a:lnTo>
                  <a:lnTo>
                    <a:pt x="2476031" y="101493"/>
                  </a:lnTo>
                  <a:lnTo>
                    <a:pt x="2971238" y="50746"/>
                  </a:lnTo>
                  <a:lnTo>
                    <a:pt x="3466444" y="50746"/>
                  </a:lnTo>
                </a:path>
              </a:pathLst>
            </a:custGeom>
            <a:ln w="27101" cap="flat">
              <a:solidFill>
                <a:srgbClr val="F4A81D">
                  <a:alpha val="69803"/>
                </a:srgbClr>
              </a:solidFill>
              <a:prstDash val="solid"/>
              <a:round/>
            </a:ln>
          </p:spPr>
          <p:txBody>
            <a:bodyPr/>
            <a:lstStyle/>
            <a:p/>
          </p:txBody>
        </p:sp>
        <p:sp>
          <p:nvSpPr>
            <p:cNvPr id="19" name="pl19"/>
            <p:cNvSpPr/>
            <p:nvPr/>
          </p:nvSpPr>
          <p:spPr>
            <a:xfrm>
              <a:off x="1084660" y="2206612"/>
              <a:ext cx="3466444" cy="304480"/>
            </a:xfrm>
            <a:custGeom>
              <a:avLst/>
              <a:pathLst>
                <a:path w="3466444" h="304480">
                  <a:moveTo>
                    <a:pt x="0" y="0"/>
                  </a:moveTo>
                  <a:lnTo>
                    <a:pt x="495206" y="202987"/>
                  </a:lnTo>
                  <a:lnTo>
                    <a:pt x="990412" y="253733"/>
                  </a:lnTo>
                  <a:lnTo>
                    <a:pt x="1485619" y="253733"/>
                  </a:lnTo>
                  <a:lnTo>
                    <a:pt x="1980825" y="304480"/>
                  </a:lnTo>
                  <a:lnTo>
                    <a:pt x="2476031" y="202987"/>
                  </a:lnTo>
                  <a:lnTo>
                    <a:pt x="2971238" y="101493"/>
                  </a:lnTo>
                  <a:lnTo>
                    <a:pt x="3466444" y="152240"/>
                  </a:lnTo>
                </a:path>
              </a:pathLst>
            </a:custGeom>
            <a:ln w="27101" cap="flat">
              <a:solidFill>
                <a:srgbClr val="F26829">
                  <a:alpha val="69803"/>
                </a:srgbClr>
              </a:solidFill>
              <a:prstDash val="solid"/>
              <a:round/>
            </a:ln>
          </p:spPr>
          <p:txBody>
            <a:bodyPr/>
            <a:lstStyle/>
            <a:p/>
          </p:txBody>
        </p:sp>
        <p:sp>
          <p:nvSpPr>
            <p:cNvPr id="20" name="pl20"/>
            <p:cNvSpPr/>
            <p:nvPr/>
          </p:nvSpPr>
          <p:spPr>
            <a:xfrm>
              <a:off x="1084660" y="2663333"/>
              <a:ext cx="3466444" cy="101493"/>
            </a:xfrm>
            <a:custGeom>
              <a:avLst/>
              <a:pathLst>
                <a:path w="3466444" h="101493">
                  <a:moveTo>
                    <a:pt x="0" y="0"/>
                  </a:moveTo>
                  <a:lnTo>
                    <a:pt x="495206" y="0"/>
                  </a:lnTo>
                  <a:lnTo>
                    <a:pt x="990412" y="0"/>
                  </a:lnTo>
                  <a:lnTo>
                    <a:pt x="1485619" y="101493"/>
                  </a:lnTo>
                  <a:lnTo>
                    <a:pt x="1980825" y="0"/>
                  </a:lnTo>
                  <a:lnTo>
                    <a:pt x="2476031" y="101493"/>
                  </a:lnTo>
                  <a:lnTo>
                    <a:pt x="2971238" y="101493"/>
                  </a:lnTo>
                  <a:lnTo>
                    <a:pt x="3466444" y="50746"/>
                  </a:lnTo>
                </a:path>
              </a:pathLst>
            </a:custGeom>
            <a:ln w="27101" cap="flat">
              <a:solidFill>
                <a:srgbClr val="BD53BD">
                  <a:alpha val="69803"/>
                </a:srgbClr>
              </a:solidFill>
              <a:prstDash val="solid"/>
              <a:round/>
            </a:ln>
          </p:spPr>
          <p:txBody>
            <a:bodyPr/>
            <a:lstStyle/>
            <a:p/>
          </p:txBody>
        </p:sp>
        <p:sp>
          <p:nvSpPr>
            <p:cNvPr id="21" name="pl21"/>
            <p:cNvSpPr/>
            <p:nvPr/>
          </p:nvSpPr>
          <p:spPr>
            <a:xfrm>
              <a:off x="1084660" y="2054372"/>
              <a:ext cx="3466444" cy="101493"/>
            </a:xfrm>
            <a:custGeom>
              <a:avLst/>
              <a:pathLst>
                <a:path w="3466444" h="101493">
                  <a:moveTo>
                    <a:pt x="0" y="0"/>
                  </a:moveTo>
                  <a:lnTo>
                    <a:pt x="495206" y="0"/>
                  </a:lnTo>
                  <a:lnTo>
                    <a:pt x="990412" y="50746"/>
                  </a:lnTo>
                  <a:lnTo>
                    <a:pt x="1485619" y="50746"/>
                  </a:lnTo>
                  <a:lnTo>
                    <a:pt x="1980825" y="101493"/>
                  </a:lnTo>
                  <a:lnTo>
                    <a:pt x="2476031" y="50746"/>
                  </a:lnTo>
                  <a:lnTo>
                    <a:pt x="2971238" y="101493"/>
                  </a:lnTo>
                  <a:lnTo>
                    <a:pt x="3466444" y="101493"/>
                  </a:lnTo>
                </a:path>
              </a:pathLst>
            </a:custGeom>
            <a:ln w="27101" cap="flat">
              <a:solidFill>
                <a:srgbClr val="6363C0">
                  <a:alpha val="69803"/>
                </a:srgbClr>
              </a:solidFill>
              <a:prstDash val="solid"/>
              <a:round/>
            </a:ln>
          </p:spPr>
          <p:txBody>
            <a:bodyPr/>
            <a:lstStyle/>
            <a:p/>
          </p:txBody>
        </p:sp>
        <p:sp>
          <p:nvSpPr>
            <p:cNvPr id="22" name="pl22"/>
            <p:cNvSpPr/>
            <p:nvPr/>
          </p:nvSpPr>
          <p:spPr>
            <a:xfrm>
              <a:off x="1084660" y="1952879"/>
              <a:ext cx="3466444" cy="355227"/>
            </a:xfrm>
            <a:custGeom>
              <a:avLst/>
              <a:pathLst>
                <a:path w="3466444" h="355227">
                  <a:moveTo>
                    <a:pt x="0" y="101493"/>
                  </a:moveTo>
                  <a:lnTo>
                    <a:pt x="495206" y="50746"/>
                  </a:lnTo>
                  <a:lnTo>
                    <a:pt x="990412" y="304480"/>
                  </a:lnTo>
                  <a:lnTo>
                    <a:pt x="1485619" y="355227"/>
                  </a:lnTo>
                  <a:lnTo>
                    <a:pt x="1980825" y="101493"/>
                  </a:lnTo>
                  <a:lnTo>
                    <a:pt x="2476031" y="152240"/>
                  </a:lnTo>
                  <a:lnTo>
                    <a:pt x="2971238" y="0"/>
                  </a:lnTo>
                  <a:lnTo>
                    <a:pt x="3466444" y="0"/>
                  </a:lnTo>
                </a:path>
              </a:pathLst>
            </a:custGeom>
            <a:ln w="27101" cap="flat">
              <a:solidFill>
                <a:srgbClr val="008DC9">
                  <a:alpha val="69803"/>
                </a:srgbClr>
              </a:solidFill>
              <a:prstDash val="solid"/>
              <a:round/>
            </a:ln>
          </p:spPr>
          <p:txBody>
            <a:bodyPr/>
            <a:lstStyle/>
            <a:p/>
          </p:txBody>
        </p:sp>
        <p:sp>
          <p:nvSpPr>
            <p:cNvPr id="23" name="pl23"/>
            <p:cNvSpPr/>
            <p:nvPr/>
          </p:nvSpPr>
          <p:spPr>
            <a:xfrm>
              <a:off x="1084660" y="2003625"/>
              <a:ext cx="3466444" cy="355227"/>
            </a:xfrm>
            <a:custGeom>
              <a:avLst/>
              <a:pathLst>
                <a:path w="3466444" h="355227">
                  <a:moveTo>
                    <a:pt x="0" y="0"/>
                  </a:moveTo>
                  <a:lnTo>
                    <a:pt x="495206" y="50746"/>
                  </a:lnTo>
                  <a:lnTo>
                    <a:pt x="990412" y="202987"/>
                  </a:lnTo>
                  <a:lnTo>
                    <a:pt x="1485619" y="355227"/>
                  </a:lnTo>
                  <a:lnTo>
                    <a:pt x="1980825" y="101493"/>
                  </a:lnTo>
                  <a:lnTo>
                    <a:pt x="2476031" y="304480"/>
                  </a:lnTo>
                  <a:lnTo>
                    <a:pt x="2971238" y="253733"/>
                  </a:lnTo>
                  <a:lnTo>
                    <a:pt x="3466444" y="304480"/>
                  </a:lnTo>
                </a:path>
              </a:pathLst>
            </a:custGeom>
            <a:ln w="27101" cap="flat">
              <a:solidFill>
                <a:srgbClr val="40BF73">
                  <a:alpha val="69803"/>
                </a:srgbClr>
              </a:solidFill>
              <a:prstDash val="solid"/>
              <a:round/>
            </a:ln>
          </p:spPr>
          <p:txBody>
            <a:bodyPr/>
            <a:lstStyle/>
            <a:p/>
          </p:txBody>
        </p:sp>
        <p:sp>
          <p:nvSpPr>
            <p:cNvPr id="24" name="pl24"/>
            <p:cNvSpPr/>
            <p:nvPr/>
          </p:nvSpPr>
          <p:spPr>
            <a:xfrm>
              <a:off x="1084660" y="2206612"/>
              <a:ext cx="3466444" cy="304480"/>
            </a:xfrm>
            <a:custGeom>
              <a:avLst/>
              <a:pathLst>
                <a:path w="3466444" h="304480">
                  <a:moveTo>
                    <a:pt x="0" y="0"/>
                  </a:moveTo>
                  <a:lnTo>
                    <a:pt x="495206" y="202987"/>
                  </a:lnTo>
                  <a:lnTo>
                    <a:pt x="990412" y="253733"/>
                  </a:lnTo>
                  <a:lnTo>
                    <a:pt x="1485619" y="253733"/>
                  </a:lnTo>
                  <a:lnTo>
                    <a:pt x="1980825" y="304480"/>
                  </a:lnTo>
                  <a:lnTo>
                    <a:pt x="2476031" y="202987"/>
                  </a:lnTo>
                  <a:lnTo>
                    <a:pt x="2971238" y="101493"/>
                  </a:lnTo>
                  <a:lnTo>
                    <a:pt x="3466444" y="152240"/>
                  </a:lnTo>
                </a:path>
              </a:pathLst>
            </a:custGeom>
            <a:ln w="65043" cap="flat">
              <a:solidFill>
                <a:srgbClr val="000000">
                  <a:alpha val="100000"/>
                </a:srgbClr>
              </a:solidFill>
              <a:prstDash val="solid"/>
              <a:round/>
            </a:ln>
          </p:spPr>
          <p:txBody>
            <a:bodyPr/>
            <a:lstStyle/>
            <a:p/>
          </p:txBody>
        </p:sp>
        <p:sp>
          <p:nvSpPr>
            <p:cNvPr id="25" name="pl25"/>
            <p:cNvSpPr/>
            <p:nvPr/>
          </p:nvSpPr>
          <p:spPr>
            <a:xfrm>
              <a:off x="1084660" y="2206612"/>
              <a:ext cx="3466444" cy="304480"/>
            </a:xfrm>
            <a:custGeom>
              <a:avLst/>
              <a:pathLst>
                <a:path w="3466444" h="304480">
                  <a:moveTo>
                    <a:pt x="0" y="0"/>
                  </a:moveTo>
                  <a:lnTo>
                    <a:pt x="495206" y="202987"/>
                  </a:lnTo>
                  <a:lnTo>
                    <a:pt x="990412" y="253733"/>
                  </a:lnTo>
                  <a:lnTo>
                    <a:pt x="1485619" y="253733"/>
                  </a:lnTo>
                  <a:lnTo>
                    <a:pt x="1980825" y="304480"/>
                  </a:lnTo>
                  <a:lnTo>
                    <a:pt x="2476031" y="202987"/>
                  </a:lnTo>
                  <a:lnTo>
                    <a:pt x="2971238" y="101493"/>
                  </a:lnTo>
                  <a:lnTo>
                    <a:pt x="3466444" y="152240"/>
                  </a:lnTo>
                </a:path>
              </a:pathLst>
            </a:custGeom>
            <a:ln w="40651" cap="flat">
              <a:solidFill>
                <a:srgbClr val="F26829">
                  <a:alpha val="100000"/>
                </a:srgbClr>
              </a:solidFill>
              <a:prstDash val="solid"/>
              <a:round/>
            </a:ln>
          </p:spPr>
          <p:txBody>
            <a:bodyPr/>
            <a:lstStyle/>
            <a:p/>
          </p:txBody>
        </p:sp>
        <p:sp>
          <p:nvSpPr>
            <p:cNvPr id="26" name="tx26"/>
            <p:cNvSpPr/>
            <p:nvPr/>
          </p:nvSpPr>
          <p:spPr>
            <a:xfrm>
              <a:off x="1024401" y="20358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7" name="tx27"/>
            <p:cNvSpPr/>
            <p:nvPr/>
          </p:nvSpPr>
          <p:spPr>
            <a:xfrm>
              <a:off x="1519608" y="2238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8" name="tx28"/>
            <p:cNvSpPr/>
            <p:nvPr/>
          </p:nvSpPr>
          <p:spPr>
            <a:xfrm>
              <a:off x="2014814"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9" name="tx29"/>
            <p:cNvSpPr/>
            <p:nvPr/>
          </p:nvSpPr>
          <p:spPr>
            <a:xfrm>
              <a:off x="2510020"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0" name="tx30"/>
            <p:cNvSpPr/>
            <p:nvPr/>
          </p:nvSpPr>
          <p:spPr>
            <a:xfrm>
              <a:off x="3005227" y="23403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1" name="tx31"/>
            <p:cNvSpPr/>
            <p:nvPr/>
          </p:nvSpPr>
          <p:spPr>
            <a:xfrm>
              <a:off x="3500433" y="2238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2" name="tx32"/>
            <p:cNvSpPr/>
            <p:nvPr/>
          </p:nvSpPr>
          <p:spPr>
            <a:xfrm>
              <a:off x="3995639" y="21373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3" name="tx33"/>
            <p:cNvSpPr/>
            <p:nvPr/>
          </p:nvSpPr>
          <p:spPr>
            <a:xfrm>
              <a:off x="4490846" y="2188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4" name="tx34"/>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5" name="tx35"/>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6" name="tx36"/>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7" name="tx37"/>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8" name="tx38"/>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9" name="tx39"/>
            <p:cNvSpPr/>
            <p:nvPr/>
          </p:nvSpPr>
          <p:spPr>
            <a:xfrm rot="-5400000">
              <a:off x="94329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0" name="tx40"/>
            <p:cNvSpPr/>
            <p:nvPr/>
          </p:nvSpPr>
          <p:spPr>
            <a:xfrm rot="-5400000">
              <a:off x="193370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1" name="tx41"/>
            <p:cNvSpPr/>
            <p:nvPr/>
          </p:nvSpPr>
          <p:spPr>
            <a:xfrm rot="-5400000">
              <a:off x="29241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2" name="tx42"/>
            <p:cNvSpPr/>
            <p:nvPr/>
          </p:nvSpPr>
          <p:spPr>
            <a:xfrm rot="-5400000">
              <a:off x="3914532"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3" name="tx43"/>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81620"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81620"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6" name="pl46"/>
            <p:cNvSpPr/>
            <p:nvPr/>
          </p:nvSpPr>
          <p:spPr>
            <a:xfrm>
              <a:off x="1881620" y="4986636"/>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47" name="pl47"/>
            <p:cNvSpPr/>
            <p:nvPr/>
          </p:nvSpPr>
          <p:spPr>
            <a:xfrm>
              <a:off x="2522438"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8" name="pl48"/>
            <p:cNvSpPr/>
            <p:nvPr/>
          </p:nvSpPr>
          <p:spPr>
            <a:xfrm>
              <a:off x="2522438"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9" name="pl49"/>
            <p:cNvSpPr/>
            <p:nvPr/>
          </p:nvSpPr>
          <p:spPr>
            <a:xfrm>
              <a:off x="3163256"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63256"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48720"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48720"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89538"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89538"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30356"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30356"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57097" y="1437626"/>
              <a:ext cx="232157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AMR, 2018-2025</a:t>
              </a:r>
            </a:p>
          </p:txBody>
        </p:sp>
        <p:sp>
          <p:nvSpPr>
            <p:cNvPr id="58" name="pl58"/>
            <p:cNvSpPr/>
            <p:nvPr/>
          </p:nvSpPr>
          <p:spPr>
            <a:xfrm>
              <a:off x="5191733" y="357677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9" name="pl59"/>
            <p:cNvSpPr/>
            <p:nvPr/>
          </p:nvSpPr>
          <p:spPr>
            <a:xfrm>
              <a:off x="5191733" y="3170801"/>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0" name="pl60"/>
            <p:cNvSpPr/>
            <p:nvPr/>
          </p:nvSpPr>
          <p:spPr>
            <a:xfrm>
              <a:off x="5191733" y="2764827"/>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1" name="pl61"/>
            <p:cNvSpPr/>
            <p:nvPr/>
          </p:nvSpPr>
          <p:spPr>
            <a:xfrm>
              <a:off x="5191733" y="2358853"/>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2" name="pl62"/>
            <p:cNvSpPr/>
            <p:nvPr/>
          </p:nvSpPr>
          <p:spPr>
            <a:xfrm>
              <a:off x="5191733" y="1952879"/>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3" name="pl63"/>
            <p:cNvSpPr/>
            <p:nvPr/>
          </p:nvSpPr>
          <p:spPr>
            <a:xfrm>
              <a:off x="5191733" y="37797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4" name="pl64"/>
            <p:cNvSpPr/>
            <p:nvPr/>
          </p:nvSpPr>
          <p:spPr>
            <a:xfrm>
              <a:off x="5191733" y="337378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5" name="pl65"/>
            <p:cNvSpPr/>
            <p:nvPr/>
          </p:nvSpPr>
          <p:spPr>
            <a:xfrm>
              <a:off x="5191733" y="296781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6" name="pl66"/>
            <p:cNvSpPr/>
            <p:nvPr/>
          </p:nvSpPr>
          <p:spPr>
            <a:xfrm>
              <a:off x="5191733" y="2561840"/>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7" name="pl67"/>
            <p:cNvSpPr/>
            <p:nvPr/>
          </p:nvSpPr>
          <p:spPr>
            <a:xfrm>
              <a:off x="5191733" y="2155866"/>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8" name="pl68"/>
            <p:cNvSpPr/>
            <p:nvPr/>
          </p:nvSpPr>
          <p:spPr>
            <a:xfrm>
              <a:off x="5191733"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9" name="pl69"/>
            <p:cNvSpPr/>
            <p:nvPr/>
          </p:nvSpPr>
          <p:spPr>
            <a:xfrm>
              <a:off x="536505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635546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734588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33629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65055" y="2561840"/>
              <a:ext cx="3466444" cy="1014935"/>
            </a:xfrm>
            <a:custGeom>
              <a:avLst/>
              <a:pathLst>
                <a:path w="3466444" h="1014935">
                  <a:moveTo>
                    <a:pt x="0" y="202987"/>
                  </a:moveTo>
                  <a:lnTo>
                    <a:pt x="495206" y="0"/>
                  </a:lnTo>
                  <a:lnTo>
                    <a:pt x="990412" y="202987"/>
                  </a:lnTo>
                  <a:lnTo>
                    <a:pt x="1485619" y="1014935"/>
                  </a:lnTo>
                  <a:lnTo>
                    <a:pt x="1980825" y="1014935"/>
                  </a:lnTo>
                  <a:lnTo>
                    <a:pt x="2476031" y="405974"/>
                  </a:lnTo>
                  <a:lnTo>
                    <a:pt x="2971238" y="202987"/>
                  </a:lnTo>
                  <a:lnTo>
                    <a:pt x="3466444" y="202987"/>
                  </a:lnTo>
                </a:path>
              </a:pathLst>
            </a:custGeom>
            <a:ln w="27101" cap="flat">
              <a:solidFill>
                <a:srgbClr val="F4A81D">
                  <a:alpha val="69803"/>
                </a:srgbClr>
              </a:solidFill>
              <a:prstDash val="solid"/>
              <a:round/>
            </a:ln>
          </p:spPr>
          <p:txBody>
            <a:bodyPr/>
            <a:lstStyle/>
            <a:p/>
          </p:txBody>
        </p:sp>
        <p:sp>
          <p:nvSpPr>
            <p:cNvPr id="74" name="pl74"/>
            <p:cNvSpPr/>
            <p:nvPr/>
          </p:nvSpPr>
          <p:spPr>
            <a:xfrm>
              <a:off x="5365055" y="1749892"/>
              <a:ext cx="3466444" cy="1217922"/>
            </a:xfrm>
            <a:custGeom>
              <a:avLst/>
              <a:pathLst>
                <a:path w="3466444" h="1217922">
                  <a:moveTo>
                    <a:pt x="0" y="0"/>
                  </a:moveTo>
                  <a:lnTo>
                    <a:pt x="495206" y="811948"/>
                  </a:lnTo>
                  <a:lnTo>
                    <a:pt x="990412" y="1014935"/>
                  </a:lnTo>
                  <a:lnTo>
                    <a:pt x="1485619" y="1014935"/>
                  </a:lnTo>
                  <a:lnTo>
                    <a:pt x="1980825" y="1217922"/>
                  </a:lnTo>
                  <a:lnTo>
                    <a:pt x="2476031" y="811948"/>
                  </a:lnTo>
                  <a:lnTo>
                    <a:pt x="2971238" y="405974"/>
                  </a:lnTo>
                  <a:lnTo>
                    <a:pt x="3466444" y="608961"/>
                  </a:lnTo>
                </a:path>
              </a:pathLst>
            </a:custGeom>
            <a:ln w="27101" cap="flat">
              <a:solidFill>
                <a:srgbClr val="F26829">
                  <a:alpha val="69803"/>
                </a:srgbClr>
              </a:solidFill>
              <a:prstDash val="solid"/>
              <a:round/>
            </a:ln>
          </p:spPr>
          <p:txBody>
            <a:bodyPr/>
            <a:lstStyle/>
            <a:p/>
          </p:txBody>
        </p:sp>
        <p:sp>
          <p:nvSpPr>
            <p:cNvPr id="75" name="pl75"/>
            <p:cNvSpPr/>
            <p:nvPr/>
          </p:nvSpPr>
          <p:spPr>
            <a:xfrm>
              <a:off x="5365055" y="2561840"/>
              <a:ext cx="3466444" cy="405974"/>
            </a:xfrm>
            <a:custGeom>
              <a:avLst/>
              <a:pathLst>
                <a:path w="3466444" h="405974">
                  <a:moveTo>
                    <a:pt x="0" y="0"/>
                  </a:moveTo>
                  <a:lnTo>
                    <a:pt x="495206" y="0"/>
                  </a:lnTo>
                  <a:lnTo>
                    <a:pt x="990412" y="0"/>
                  </a:lnTo>
                  <a:lnTo>
                    <a:pt x="1485619" y="405974"/>
                  </a:lnTo>
                  <a:lnTo>
                    <a:pt x="1980825" y="0"/>
                  </a:lnTo>
                  <a:lnTo>
                    <a:pt x="2476031" y="405974"/>
                  </a:lnTo>
                  <a:lnTo>
                    <a:pt x="2971238" y="405974"/>
                  </a:lnTo>
                  <a:lnTo>
                    <a:pt x="3466444" y="202987"/>
                  </a:lnTo>
                </a:path>
              </a:pathLst>
            </a:custGeom>
            <a:ln w="27101" cap="flat">
              <a:solidFill>
                <a:srgbClr val="BD53BD">
                  <a:alpha val="69803"/>
                </a:srgbClr>
              </a:solidFill>
              <a:prstDash val="solid"/>
              <a:round/>
            </a:ln>
          </p:spPr>
          <p:txBody>
            <a:bodyPr/>
            <a:lstStyle/>
            <a:p/>
          </p:txBody>
        </p:sp>
        <p:sp>
          <p:nvSpPr>
            <p:cNvPr id="76" name="pl76"/>
            <p:cNvSpPr/>
            <p:nvPr/>
          </p:nvSpPr>
          <p:spPr>
            <a:xfrm>
              <a:off x="5365055" y="2561840"/>
              <a:ext cx="3466444" cy="405974"/>
            </a:xfrm>
            <a:custGeom>
              <a:avLst/>
              <a:pathLst>
                <a:path w="3466444" h="405974">
                  <a:moveTo>
                    <a:pt x="0" y="0"/>
                  </a:moveTo>
                  <a:lnTo>
                    <a:pt x="495206" y="0"/>
                  </a:lnTo>
                  <a:lnTo>
                    <a:pt x="990412" y="202987"/>
                  </a:lnTo>
                  <a:lnTo>
                    <a:pt x="1485619" y="202987"/>
                  </a:lnTo>
                  <a:lnTo>
                    <a:pt x="1980825" y="405974"/>
                  </a:lnTo>
                  <a:lnTo>
                    <a:pt x="2476031" y="202987"/>
                  </a:lnTo>
                  <a:lnTo>
                    <a:pt x="2971238" y="405974"/>
                  </a:lnTo>
                  <a:lnTo>
                    <a:pt x="3466444" y="405974"/>
                  </a:lnTo>
                </a:path>
              </a:pathLst>
            </a:custGeom>
            <a:ln w="27101" cap="flat">
              <a:solidFill>
                <a:srgbClr val="6363C0">
                  <a:alpha val="69803"/>
                </a:srgbClr>
              </a:solidFill>
              <a:prstDash val="solid"/>
              <a:round/>
            </a:ln>
          </p:spPr>
          <p:txBody>
            <a:bodyPr/>
            <a:lstStyle/>
            <a:p/>
          </p:txBody>
        </p:sp>
        <p:sp>
          <p:nvSpPr>
            <p:cNvPr id="77" name="pl77"/>
            <p:cNvSpPr/>
            <p:nvPr/>
          </p:nvSpPr>
          <p:spPr>
            <a:xfrm>
              <a:off x="5365055" y="2358853"/>
              <a:ext cx="3466444" cy="1420909"/>
            </a:xfrm>
            <a:custGeom>
              <a:avLst/>
              <a:pathLst>
                <a:path w="3466444" h="1420909">
                  <a:moveTo>
                    <a:pt x="0" y="405974"/>
                  </a:moveTo>
                  <a:lnTo>
                    <a:pt x="495206" y="202987"/>
                  </a:lnTo>
                  <a:lnTo>
                    <a:pt x="990412" y="1217922"/>
                  </a:lnTo>
                  <a:lnTo>
                    <a:pt x="1485619" y="1420909"/>
                  </a:lnTo>
                  <a:lnTo>
                    <a:pt x="1980825" y="405974"/>
                  </a:lnTo>
                  <a:lnTo>
                    <a:pt x="2476031" y="608961"/>
                  </a:lnTo>
                  <a:lnTo>
                    <a:pt x="2971238" y="0"/>
                  </a:lnTo>
                  <a:lnTo>
                    <a:pt x="3466444" y="0"/>
                  </a:lnTo>
                </a:path>
              </a:pathLst>
            </a:custGeom>
            <a:ln w="27101" cap="flat">
              <a:solidFill>
                <a:srgbClr val="008DC9">
                  <a:alpha val="69803"/>
                </a:srgbClr>
              </a:solidFill>
              <a:prstDash val="solid"/>
              <a:round/>
            </a:ln>
          </p:spPr>
          <p:txBody>
            <a:bodyPr/>
            <a:lstStyle/>
            <a:p/>
          </p:txBody>
        </p:sp>
        <p:sp>
          <p:nvSpPr>
            <p:cNvPr id="78" name="pl78"/>
            <p:cNvSpPr/>
            <p:nvPr/>
          </p:nvSpPr>
          <p:spPr>
            <a:xfrm>
              <a:off x="5365055" y="2358853"/>
              <a:ext cx="3466444" cy="1420909"/>
            </a:xfrm>
            <a:custGeom>
              <a:avLst/>
              <a:pathLst>
                <a:path w="3466444" h="1420909">
                  <a:moveTo>
                    <a:pt x="0" y="0"/>
                  </a:moveTo>
                  <a:lnTo>
                    <a:pt x="495206" y="202987"/>
                  </a:lnTo>
                  <a:lnTo>
                    <a:pt x="990412" y="811948"/>
                  </a:lnTo>
                  <a:lnTo>
                    <a:pt x="1485619" y="1420909"/>
                  </a:lnTo>
                  <a:lnTo>
                    <a:pt x="1980825" y="405974"/>
                  </a:lnTo>
                  <a:lnTo>
                    <a:pt x="2476031" y="1217922"/>
                  </a:lnTo>
                  <a:lnTo>
                    <a:pt x="2971238" y="1014935"/>
                  </a:lnTo>
                  <a:lnTo>
                    <a:pt x="3466444" y="1217922"/>
                  </a:lnTo>
                </a:path>
              </a:pathLst>
            </a:custGeom>
            <a:ln w="27101" cap="flat">
              <a:solidFill>
                <a:srgbClr val="40BF73">
                  <a:alpha val="69803"/>
                </a:srgbClr>
              </a:solidFill>
              <a:prstDash val="solid"/>
              <a:round/>
            </a:ln>
          </p:spPr>
          <p:txBody>
            <a:bodyPr/>
            <a:lstStyle/>
            <a:p/>
          </p:txBody>
        </p:sp>
        <p:sp>
          <p:nvSpPr>
            <p:cNvPr id="79" name="pl79"/>
            <p:cNvSpPr/>
            <p:nvPr/>
          </p:nvSpPr>
          <p:spPr>
            <a:xfrm>
              <a:off x="5365055" y="2561840"/>
              <a:ext cx="3466444" cy="0"/>
            </a:xfrm>
            <a:custGeom>
              <a:avLst/>
              <a:pathLst>
                <a:path w="3466444" h="0">
                  <a:moveTo>
                    <a:pt x="0" y="0"/>
                  </a:moveTo>
                  <a:lnTo>
                    <a:pt x="0" y="0"/>
                  </a:lnTo>
                  <a:lnTo>
                    <a:pt x="0" y="0"/>
                  </a:lnTo>
                  <a:lnTo>
                    <a:pt x="0" y="0"/>
                  </a:lnTo>
                  <a:lnTo>
                    <a:pt x="0" y="0"/>
                  </a:lnTo>
                  <a:lnTo>
                    <a:pt x="0" y="0"/>
                  </a:lnTo>
                  <a:lnTo>
                    <a:pt x="495206" y="0"/>
                  </a:lnTo>
                  <a:lnTo>
                    <a:pt x="495206" y="0"/>
                  </a:lnTo>
                  <a:lnTo>
                    <a:pt x="495206" y="0"/>
                  </a:lnTo>
                  <a:lnTo>
                    <a:pt x="495206" y="0"/>
                  </a:lnTo>
                  <a:lnTo>
                    <a:pt x="495206" y="0"/>
                  </a:lnTo>
                  <a:lnTo>
                    <a:pt x="495206" y="0"/>
                  </a:lnTo>
                  <a:lnTo>
                    <a:pt x="990412" y="0"/>
                  </a:lnTo>
                  <a:lnTo>
                    <a:pt x="990412" y="0"/>
                  </a:lnTo>
                  <a:lnTo>
                    <a:pt x="990412" y="0"/>
                  </a:lnTo>
                  <a:lnTo>
                    <a:pt x="990412" y="0"/>
                  </a:lnTo>
                  <a:lnTo>
                    <a:pt x="990412" y="0"/>
                  </a:lnTo>
                  <a:lnTo>
                    <a:pt x="990412" y="0"/>
                  </a:lnTo>
                  <a:lnTo>
                    <a:pt x="1485619" y="0"/>
                  </a:lnTo>
                  <a:lnTo>
                    <a:pt x="1485619" y="0"/>
                  </a:lnTo>
                  <a:lnTo>
                    <a:pt x="1485619" y="0"/>
                  </a:lnTo>
                  <a:lnTo>
                    <a:pt x="1485619" y="0"/>
                  </a:lnTo>
                  <a:lnTo>
                    <a:pt x="1485619" y="0"/>
                  </a:lnTo>
                  <a:lnTo>
                    <a:pt x="1485619" y="0"/>
                  </a:lnTo>
                  <a:lnTo>
                    <a:pt x="1980825" y="0"/>
                  </a:lnTo>
                  <a:lnTo>
                    <a:pt x="1980825" y="0"/>
                  </a:lnTo>
                  <a:lnTo>
                    <a:pt x="1980825" y="0"/>
                  </a:lnTo>
                  <a:lnTo>
                    <a:pt x="1980825" y="0"/>
                  </a:lnTo>
                  <a:lnTo>
                    <a:pt x="1980825" y="0"/>
                  </a:lnTo>
                  <a:lnTo>
                    <a:pt x="1980825" y="0"/>
                  </a:lnTo>
                  <a:lnTo>
                    <a:pt x="2476031" y="0"/>
                  </a:lnTo>
                  <a:lnTo>
                    <a:pt x="2476031" y="0"/>
                  </a:lnTo>
                  <a:lnTo>
                    <a:pt x="2476031" y="0"/>
                  </a:lnTo>
                  <a:lnTo>
                    <a:pt x="2476031" y="0"/>
                  </a:lnTo>
                  <a:lnTo>
                    <a:pt x="2476031" y="0"/>
                  </a:lnTo>
                  <a:lnTo>
                    <a:pt x="2476031" y="0"/>
                  </a:lnTo>
                  <a:lnTo>
                    <a:pt x="2971238" y="0"/>
                  </a:lnTo>
                  <a:lnTo>
                    <a:pt x="2971238" y="0"/>
                  </a:lnTo>
                  <a:lnTo>
                    <a:pt x="2971238" y="0"/>
                  </a:lnTo>
                  <a:lnTo>
                    <a:pt x="2971238" y="0"/>
                  </a:lnTo>
                  <a:lnTo>
                    <a:pt x="2971238" y="0"/>
                  </a:lnTo>
                  <a:lnTo>
                    <a:pt x="2971238" y="0"/>
                  </a:lnTo>
                  <a:lnTo>
                    <a:pt x="3466444" y="0"/>
                  </a:lnTo>
                  <a:lnTo>
                    <a:pt x="3466444"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80" name="pl80"/>
            <p:cNvSpPr/>
            <p:nvPr/>
          </p:nvSpPr>
          <p:spPr>
            <a:xfrm>
              <a:off x="5365055" y="1749892"/>
              <a:ext cx="3466444" cy="1217922"/>
            </a:xfrm>
            <a:custGeom>
              <a:avLst/>
              <a:pathLst>
                <a:path w="3466444" h="1217922">
                  <a:moveTo>
                    <a:pt x="0" y="0"/>
                  </a:moveTo>
                  <a:lnTo>
                    <a:pt x="495206" y="811948"/>
                  </a:lnTo>
                  <a:lnTo>
                    <a:pt x="990412" y="1014935"/>
                  </a:lnTo>
                  <a:lnTo>
                    <a:pt x="1485619" y="1014935"/>
                  </a:lnTo>
                  <a:lnTo>
                    <a:pt x="1980825" y="1217922"/>
                  </a:lnTo>
                  <a:lnTo>
                    <a:pt x="2476031" y="811948"/>
                  </a:lnTo>
                  <a:lnTo>
                    <a:pt x="2971238" y="405974"/>
                  </a:lnTo>
                  <a:lnTo>
                    <a:pt x="3466444" y="608961"/>
                  </a:lnTo>
                </a:path>
              </a:pathLst>
            </a:custGeom>
            <a:ln w="65043" cap="flat">
              <a:solidFill>
                <a:srgbClr val="000000">
                  <a:alpha val="100000"/>
                </a:srgbClr>
              </a:solidFill>
              <a:prstDash val="solid"/>
              <a:round/>
            </a:ln>
          </p:spPr>
          <p:txBody>
            <a:bodyPr/>
            <a:lstStyle/>
            <a:p/>
          </p:txBody>
        </p:sp>
        <p:sp>
          <p:nvSpPr>
            <p:cNvPr id="81" name="pl81"/>
            <p:cNvSpPr/>
            <p:nvPr/>
          </p:nvSpPr>
          <p:spPr>
            <a:xfrm>
              <a:off x="5365055" y="1749892"/>
              <a:ext cx="3466444" cy="1217922"/>
            </a:xfrm>
            <a:custGeom>
              <a:avLst/>
              <a:pathLst>
                <a:path w="3466444" h="1217922">
                  <a:moveTo>
                    <a:pt x="0" y="0"/>
                  </a:moveTo>
                  <a:lnTo>
                    <a:pt x="495206" y="811948"/>
                  </a:lnTo>
                  <a:lnTo>
                    <a:pt x="990412" y="1014935"/>
                  </a:lnTo>
                  <a:lnTo>
                    <a:pt x="1485619" y="1014935"/>
                  </a:lnTo>
                  <a:lnTo>
                    <a:pt x="1980825" y="1217922"/>
                  </a:lnTo>
                  <a:lnTo>
                    <a:pt x="2476031" y="811948"/>
                  </a:lnTo>
                  <a:lnTo>
                    <a:pt x="2971238" y="405974"/>
                  </a:lnTo>
                  <a:lnTo>
                    <a:pt x="3466444" y="608961"/>
                  </a:lnTo>
                </a:path>
              </a:pathLst>
            </a:custGeom>
            <a:ln w="40651" cap="flat">
              <a:solidFill>
                <a:srgbClr val="F26829">
                  <a:alpha val="100000"/>
                </a:srgbClr>
              </a:solidFill>
              <a:prstDash val="solid"/>
              <a:round/>
            </a:ln>
          </p:spPr>
          <p:txBody>
            <a:bodyPr/>
            <a:lstStyle/>
            <a:p/>
          </p:txBody>
        </p:sp>
        <p:sp>
          <p:nvSpPr>
            <p:cNvPr id="82" name="tx82"/>
            <p:cNvSpPr/>
            <p:nvPr/>
          </p:nvSpPr>
          <p:spPr>
            <a:xfrm>
              <a:off x="5334925" y="15713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3" name="tx83"/>
            <p:cNvSpPr/>
            <p:nvPr/>
          </p:nvSpPr>
          <p:spPr>
            <a:xfrm>
              <a:off x="5830132" y="23832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6307279"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5" name="tx85"/>
            <p:cNvSpPr/>
            <p:nvPr/>
          </p:nvSpPr>
          <p:spPr>
            <a:xfrm>
              <a:off x="6802485"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 name="tx86"/>
            <p:cNvSpPr/>
            <p:nvPr/>
          </p:nvSpPr>
          <p:spPr>
            <a:xfrm>
              <a:off x="7297691" y="27892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 name="tx87"/>
            <p:cNvSpPr/>
            <p:nvPr/>
          </p:nvSpPr>
          <p:spPr>
            <a:xfrm>
              <a:off x="7810957" y="23832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8" name="tx88"/>
            <p:cNvSpPr/>
            <p:nvPr/>
          </p:nvSpPr>
          <p:spPr>
            <a:xfrm>
              <a:off x="8306163" y="1977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 name="tx89"/>
            <p:cNvSpPr/>
            <p:nvPr/>
          </p:nvSpPr>
          <p:spPr>
            <a:xfrm>
              <a:off x="8801370" y="2180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 name="tx90"/>
            <p:cNvSpPr/>
            <p:nvPr/>
          </p:nvSpPr>
          <p:spPr>
            <a:xfrm>
              <a:off x="5016083" y="3734270"/>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91" name="tx91"/>
            <p:cNvSpPr/>
            <p:nvPr/>
          </p:nvSpPr>
          <p:spPr>
            <a:xfrm>
              <a:off x="5016083" y="3328296"/>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92" name="tx92"/>
            <p:cNvSpPr/>
            <p:nvPr/>
          </p:nvSpPr>
          <p:spPr>
            <a:xfrm>
              <a:off x="5016083" y="2922322"/>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93" name="tx93"/>
            <p:cNvSpPr/>
            <p:nvPr/>
          </p:nvSpPr>
          <p:spPr>
            <a:xfrm>
              <a:off x="5058419" y="251634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4" name="tx94"/>
            <p:cNvSpPr/>
            <p:nvPr/>
          </p:nvSpPr>
          <p:spPr>
            <a:xfrm>
              <a:off x="5058419" y="2110374"/>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95" name="tx95"/>
            <p:cNvSpPr/>
            <p:nvPr/>
          </p:nvSpPr>
          <p:spPr>
            <a:xfrm>
              <a:off x="5058419" y="170440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96" name="tx96"/>
            <p:cNvSpPr/>
            <p:nvPr/>
          </p:nvSpPr>
          <p:spPr>
            <a:xfrm rot="-5400000">
              <a:off x="522368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7" name="tx97"/>
            <p:cNvSpPr/>
            <p:nvPr/>
          </p:nvSpPr>
          <p:spPr>
            <a:xfrm rot="-5400000">
              <a:off x="6214101"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8" name="tx98"/>
            <p:cNvSpPr/>
            <p:nvPr/>
          </p:nvSpPr>
          <p:spPr>
            <a:xfrm rot="-5400000">
              <a:off x="720451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9" name="tx99"/>
            <p:cNvSpPr/>
            <p:nvPr/>
          </p:nvSpPr>
          <p:spPr>
            <a:xfrm rot="-5400000">
              <a:off x="819492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00" name="tx100"/>
            <p:cNvSpPr/>
            <p:nvPr/>
          </p:nvSpPr>
          <p:spPr>
            <a:xfrm rot="-5400000">
              <a:off x="431697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01" name="pl101"/>
            <p:cNvSpPr/>
            <p:nvPr/>
          </p:nvSpPr>
          <p:spPr>
            <a:xfrm>
              <a:off x="6162015"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2" name="pl102"/>
            <p:cNvSpPr/>
            <p:nvPr/>
          </p:nvSpPr>
          <p:spPr>
            <a:xfrm>
              <a:off x="6162015"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3" name="pl103"/>
            <p:cNvSpPr/>
            <p:nvPr/>
          </p:nvSpPr>
          <p:spPr>
            <a:xfrm>
              <a:off x="6162015" y="4986636"/>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104" name="pl104"/>
            <p:cNvSpPr/>
            <p:nvPr/>
          </p:nvSpPr>
          <p:spPr>
            <a:xfrm>
              <a:off x="6802833"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5" name="pl105"/>
            <p:cNvSpPr/>
            <p:nvPr/>
          </p:nvSpPr>
          <p:spPr>
            <a:xfrm>
              <a:off x="6802833"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6" name="pl106"/>
            <p:cNvSpPr/>
            <p:nvPr/>
          </p:nvSpPr>
          <p:spPr>
            <a:xfrm>
              <a:off x="7443651"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7" name="pl107"/>
            <p:cNvSpPr/>
            <p:nvPr/>
          </p:nvSpPr>
          <p:spPr>
            <a:xfrm>
              <a:off x="7443651"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8" name="tx108"/>
            <p:cNvSpPr/>
            <p:nvPr/>
          </p:nvSpPr>
          <p:spPr>
            <a:xfrm>
              <a:off x="6429114"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9" name="tx109"/>
            <p:cNvSpPr/>
            <p:nvPr/>
          </p:nvSpPr>
          <p:spPr>
            <a:xfrm>
              <a:off x="6429114"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10" name="tx110"/>
            <p:cNvSpPr/>
            <p:nvPr/>
          </p:nvSpPr>
          <p:spPr>
            <a:xfrm>
              <a:off x="7069932"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11" name="tx111"/>
            <p:cNvSpPr/>
            <p:nvPr/>
          </p:nvSpPr>
          <p:spPr>
            <a:xfrm>
              <a:off x="7069932"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2" name="tx112"/>
            <p:cNvSpPr/>
            <p:nvPr/>
          </p:nvSpPr>
          <p:spPr>
            <a:xfrm>
              <a:off x="7710750"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3" name="tx113"/>
            <p:cNvSpPr/>
            <p:nvPr/>
          </p:nvSpPr>
          <p:spPr>
            <a:xfrm>
              <a:off x="7710750"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4" name="tx114"/>
            <p:cNvSpPr/>
            <p:nvPr/>
          </p:nvSpPr>
          <p:spPr>
            <a:xfrm>
              <a:off x="556181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15" name="pl115"/>
            <p:cNvSpPr/>
            <p:nvPr/>
          </p:nvSpPr>
          <p:spPr>
            <a:xfrm>
              <a:off x="230112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4344937"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6388746"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8" name="pl118"/>
            <p:cNvSpPr/>
            <p:nvPr/>
          </p:nvSpPr>
          <p:spPr>
            <a:xfrm>
              <a:off x="8432555"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9" name="pl119"/>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0" name="pl120"/>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1" name="pl121"/>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2" name="pl122"/>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3323033"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366841"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7410650"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6" name="rc126"/>
            <p:cNvSpPr/>
            <p:nvPr/>
          </p:nvSpPr>
          <p:spPr>
            <a:xfrm>
              <a:off x="1279224" y="5795011"/>
              <a:ext cx="7357712" cy="101493"/>
            </a:xfrm>
            <a:prstGeom prst="rect">
              <a:avLst/>
            </a:prstGeom>
            <a:solidFill>
              <a:srgbClr val="F26829">
                <a:alpha val="80000"/>
              </a:srgbClr>
            </a:solidFill>
          </p:spPr>
          <p:txBody>
            <a:bodyPr/>
            <a:lstStyle/>
            <a:p/>
          </p:txBody>
        </p:sp>
        <p:sp>
          <p:nvSpPr>
            <p:cNvPr id="127" name="rc127"/>
            <p:cNvSpPr/>
            <p:nvPr/>
          </p:nvSpPr>
          <p:spPr>
            <a:xfrm>
              <a:off x="1279224" y="5668144"/>
              <a:ext cx="6131426" cy="101493"/>
            </a:xfrm>
            <a:prstGeom prst="rect">
              <a:avLst/>
            </a:prstGeom>
            <a:solidFill>
              <a:srgbClr val="F26829">
                <a:alpha val="80000"/>
              </a:srgbClr>
            </a:solidFill>
          </p:spPr>
          <p:txBody>
            <a:bodyPr/>
            <a:lstStyle/>
            <a:p/>
          </p:txBody>
        </p:sp>
        <p:sp>
          <p:nvSpPr>
            <p:cNvPr id="128" name="rc128"/>
            <p:cNvSpPr/>
            <p:nvPr/>
          </p:nvSpPr>
          <p:spPr>
            <a:xfrm>
              <a:off x="1279224" y="5541277"/>
              <a:ext cx="6540188" cy="101493"/>
            </a:xfrm>
            <a:prstGeom prst="rect">
              <a:avLst/>
            </a:prstGeom>
            <a:solidFill>
              <a:srgbClr val="F26829">
                <a:alpha val="80000"/>
              </a:srgbClr>
            </a:solidFill>
          </p:spPr>
          <p:txBody>
            <a:bodyPr/>
            <a:lstStyle/>
            <a:p/>
          </p:txBody>
        </p:sp>
        <p:sp>
          <p:nvSpPr>
            <p:cNvPr id="129" name="tx129"/>
            <p:cNvSpPr/>
            <p:nvPr/>
          </p:nvSpPr>
          <p:spPr>
            <a:xfrm>
              <a:off x="8712237" y="5806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0" name="tx130"/>
            <p:cNvSpPr/>
            <p:nvPr/>
          </p:nvSpPr>
          <p:spPr>
            <a:xfrm>
              <a:off x="7485951" y="56800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1" name="tx131"/>
            <p:cNvSpPr/>
            <p:nvPr/>
          </p:nvSpPr>
          <p:spPr>
            <a:xfrm>
              <a:off x="7894713" y="55532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32" name="tx132"/>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3" name="tx133"/>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4" name="tx134"/>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5" name="tx135"/>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6" name="tx136"/>
            <p:cNvSpPr/>
            <p:nvPr/>
          </p:nvSpPr>
          <p:spPr>
            <a:xfrm>
              <a:off x="314637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37" name="tx137"/>
            <p:cNvSpPr/>
            <p:nvPr/>
          </p:nvSpPr>
          <p:spPr>
            <a:xfrm>
              <a:off x="5190179"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38" name="tx138"/>
            <p:cNvSpPr/>
            <p:nvPr/>
          </p:nvSpPr>
          <p:spPr>
            <a:xfrm>
              <a:off x="7233988"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39" name="tx139"/>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40" name="tx140"/>
            <p:cNvSpPr/>
            <p:nvPr/>
          </p:nvSpPr>
          <p:spPr>
            <a:xfrm>
              <a:off x="911338" y="5305131"/>
              <a:ext cx="360922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AMR</a:t>
              </a:r>
            </a:p>
          </p:txBody>
        </p:sp>
        <p:sp>
          <p:nvSpPr>
            <p:cNvPr id="141" name="tx141"/>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2" name="tx142"/>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3" name="tx143"/>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4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AMR ranked number 4 out of 6 WHO regions, with MCV1 coverage of 88%.
MCV1 coverage (88%) was 1 percentage point higher than in 2019 (87%).
This equates to 1.6 million unvaccinated children in 2025 compared to 1.8 million unvaccinated children in 2019.</a:t>
            </a:r>
          </a:p>
        </p:txBody>
      </p:sp>
      <p:sp>
        <p:nvSpPr>
          <p:cNvPr id="14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improved between 2024 and 2025 in one regions and exceeded pre-pandemic levels in one regions, but progress is uneven and gaps in unvaccinated children persist.</a:t>
            </a:r>
          </a:p>
        </p:txBody>
      </p:sp>
      <p:grpSp xmlns:pic="http://schemas.openxmlformats.org/drawingml/2006/picture">
        <p:nvGrpSpPr>
          <p:cNvPr id="146" name=""/>
          <p:cNvGrpSpPr/>
          <p:nvPr/>
        </p:nvGrpSpPr>
        <p:grpSpPr>
          <a:xfrm>
            <a:off x="292608" y="1005840"/>
            <a:ext cx="8595360" cy="28575"/>
            <a:chOff x="292608" y="1005840"/>
            <a:chExt cx="8595360" cy="28575"/>
          </a:xfrm>
        </p:grpSpPr>
        <p:sp>
          <p:nvSpPr>
            <p:cNvPr id="14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96852" y="4655991"/>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5" name="pl5"/>
            <p:cNvSpPr/>
            <p:nvPr/>
          </p:nvSpPr>
          <p:spPr>
            <a:xfrm>
              <a:off x="796852" y="3819208"/>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6" name="pl6"/>
            <p:cNvSpPr/>
            <p:nvPr/>
          </p:nvSpPr>
          <p:spPr>
            <a:xfrm>
              <a:off x="796852" y="2982426"/>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7" name="pl7"/>
            <p:cNvSpPr/>
            <p:nvPr/>
          </p:nvSpPr>
          <p:spPr>
            <a:xfrm>
              <a:off x="796852" y="2145643"/>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8" name="pl8"/>
            <p:cNvSpPr/>
            <p:nvPr/>
          </p:nvSpPr>
          <p:spPr>
            <a:xfrm>
              <a:off x="796852" y="1308860"/>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9" name="pl9"/>
            <p:cNvSpPr/>
            <p:nvPr/>
          </p:nvSpPr>
          <p:spPr>
            <a:xfrm>
              <a:off x="796852" y="5074383"/>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0" name="pl10"/>
            <p:cNvSpPr/>
            <p:nvPr/>
          </p:nvSpPr>
          <p:spPr>
            <a:xfrm>
              <a:off x="796852" y="4237600"/>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1" name="pl11"/>
            <p:cNvSpPr/>
            <p:nvPr/>
          </p:nvSpPr>
          <p:spPr>
            <a:xfrm>
              <a:off x="796852" y="3400817"/>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2" name="pl12"/>
            <p:cNvSpPr/>
            <p:nvPr/>
          </p:nvSpPr>
          <p:spPr>
            <a:xfrm>
              <a:off x="796852" y="2564034"/>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3" name="pl13"/>
            <p:cNvSpPr/>
            <p:nvPr/>
          </p:nvSpPr>
          <p:spPr>
            <a:xfrm>
              <a:off x="796852" y="1727251"/>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4" name="pl14"/>
            <p:cNvSpPr/>
            <p:nvPr/>
          </p:nvSpPr>
          <p:spPr>
            <a:xfrm>
              <a:off x="796852" y="890468"/>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5" name="pl15"/>
            <p:cNvSpPr/>
            <p:nvPr/>
          </p:nvSpPr>
          <p:spPr>
            <a:xfrm>
              <a:off x="118235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824866"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46737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109883"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75239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4394900"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5037409"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567991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322426"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96493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60744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824995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7" name="rc27"/>
            <p:cNvSpPr/>
            <p:nvPr/>
          </p:nvSpPr>
          <p:spPr>
            <a:xfrm>
              <a:off x="893228" y="4924097"/>
              <a:ext cx="578257" cy="150286"/>
            </a:xfrm>
            <a:prstGeom prst="rect">
              <a:avLst/>
            </a:prstGeom>
            <a:solidFill>
              <a:srgbClr val="1CABE2">
                <a:alpha val="100000"/>
              </a:srgbClr>
            </a:solidFill>
          </p:spPr>
          <p:txBody>
            <a:bodyPr/>
            <a:lstStyle/>
            <a:p/>
          </p:txBody>
        </p:sp>
        <p:sp>
          <p:nvSpPr>
            <p:cNvPr id="28" name="rc28"/>
            <p:cNvSpPr/>
            <p:nvPr/>
          </p:nvSpPr>
          <p:spPr>
            <a:xfrm>
              <a:off x="1535737" y="5038820"/>
              <a:ext cx="578257" cy="35563"/>
            </a:xfrm>
            <a:prstGeom prst="rect">
              <a:avLst/>
            </a:prstGeom>
            <a:solidFill>
              <a:srgbClr val="1CABE2">
                <a:alpha val="100000"/>
              </a:srgbClr>
            </a:solidFill>
          </p:spPr>
          <p:txBody>
            <a:bodyPr/>
            <a:lstStyle/>
            <a:p/>
          </p:txBody>
        </p:sp>
        <p:sp>
          <p:nvSpPr>
            <p:cNvPr id="29" name="rc29"/>
            <p:cNvSpPr/>
            <p:nvPr/>
          </p:nvSpPr>
          <p:spPr>
            <a:xfrm>
              <a:off x="2178246" y="5065764"/>
              <a:ext cx="578257" cy="8618"/>
            </a:xfrm>
            <a:prstGeom prst="rect">
              <a:avLst/>
            </a:prstGeom>
            <a:solidFill>
              <a:srgbClr val="1CABE2">
                <a:alpha val="100000"/>
              </a:srgbClr>
            </a:solidFill>
          </p:spPr>
          <p:txBody>
            <a:bodyPr/>
            <a:lstStyle/>
            <a:p/>
          </p:txBody>
        </p:sp>
        <p:sp>
          <p:nvSpPr>
            <p:cNvPr id="30" name="rc30"/>
            <p:cNvSpPr/>
            <p:nvPr/>
          </p:nvSpPr>
          <p:spPr>
            <a:xfrm>
              <a:off x="2820754" y="5001081"/>
              <a:ext cx="578257" cy="73302"/>
            </a:xfrm>
            <a:prstGeom prst="rect">
              <a:avLst/>
            </a:prstGeom>
            <a:solidFill>
              <a:srgbClr val="1CABE2">
                <a:alpha val="100000"/>
              </a:srgbClr>
            </a:solidFill>
          </p:spPr>
          <p:txBody>
            <a:bodyPr/>
            <a:lstStyle/>
            <a:p/>
          </p:txBody>
        </p:sp>
        <p:sp>
          <p:nvSpPr>
            <p:cNvPr id="31" name="rc31"/>
            <p:cNvSpPr/>
            <p:nvPr/>
          </p:nvSpPr>
          <p:spPr>
            <a:xfrm>
              <a:off x="3463263" y="3669341"/>
              <a:ext cx="578257" cy="1405042"/>
            </a:xfrm>
            <a:prstGeom prst="rect">
              <a:avLst/>
            </a:prstGeom>
            <a:solidFill>
              <a:srgbClr val="1CABE2">
                <a:alpha val="100000"/>
              </a:srgbClr>
            </a:solidFill>
          </p:spPr>
          <p:txBody>
            <a:bodyPr/>
            <a:lstStyle/>
            <a:p/>
          </p:txBody>
        </p:sp>
        <p:sp>
          <p:nvSpPr>
            <p:cNvPr id="32" name="rc32"/>
            <p:cNvSpPr/>
            <p:nvPr/>
          </p:nvSpPr>
          <p:spPr>
            <a:xfrm>
              <a:off x="4105771" y="3126436"/>
              <a:ext cx="578257" cy="1947947"/>
            </a:xfrm>
            <a:prstGeom prst="rect">
              <a:avLst/>
            </a:prstGeom>
            <a:solidFill>
              <a:srgbClr val="1CABE2">
                <a:alpha val="100000"/>
              </a:srgbClr>
            </a:solidFill>
          </p:spPr>
          <p:txBody>
            <a:bodyPr/>
            <a:lstStyle/>
            <a:p/>
          </p:txBody>
        </p:sp>
        <p:sp>
          <p:nvSpPr>
            <p:cNvPr id="33" name="rc33"/>
            <p:cNvSpPr/>
            <p:nvPr/>
          </p:nvSpPr>
          <p:spPr>
            <a:xfrm>
              <a:off x="4748280" y="4345712"/>
              <a:ext cx="578257" cy="728670"/>
            </a:xfrm>
            <a:prstGeom prst="rect">
              <a:avLst/>
            </a:prstGeom>
            <a:solidFill>
              <a:srgbClr val="1CABE2">
                <a:alpha val="100000"/>
              </a:srgbClr>
            </a:solidFill>
          </p:spPr>
          <p:txBody>
            <a:bodyPr/>
            <a:lstStyle/>
            <a:p/>
          </p:txBody>
        </p:sp>
        <p:sp>
          <p:nvSpPr>
            <p:cNvPr id="34" name="rc34"/>
            <p:cNvSpPr/>
            <p:nvPr/>
          </p:nvSpPr>
          <p:spPr>
            <a:xfrm>
              <a:off x="5390789" y="5014804"/>
              <a:ext cx="578257" cy="59578"/>
            </a:xfrm>
            <a:prstGeom prst="rect">
              <a:avLst/>
            </a:prstGeom>
            <a:solidFill>
              <a:srgbClr val="1CABE2">
                <a:alpha val="100000"/>
              </a:srgbClr>
            </a:solidFill>
          </p:spPr>
          <p:txBody>
            <a:bodyPr/>
            <a:lstStyle/>
            <a:p/>
          </p:txBody>
        </p:sp>
        <p:sp>
          <p:nvSpPr>
            <p:cNvPr id="35" name="rc35"/>
            <p:cNvSpPr/>
            <p:nvPr/>
          </p:nvSpPr>
          <p:spPr>
            <a:xfrm>
              <a:off x="6033297" y="5060241"/>
              <a:ext cx="578257" cy="14141"/>
            </a:xfrm>
            <a:prstGeom prst="rect">
              <a:avLst/>
            </a:prstGeom>
            <a:solidFill>
              <a:srgbClr val="1CABE2">
                <a:alpha val="100000"/>
              </a:srgbClr>
            </a:solidFill>
          </p:spPr>
          <p:txBody>
            <a:bodyPr/>
            <a:lstStyle/>
            <a:p/>
          </p:txBody>
        </p:sp>
        <p:sp>
          <p:nvSpPr>
            <p:cNvPr id="36" name="rc36"/>
            <p:cNvSpPr/>
            <p:nvPr/>
          </p:nvSpPr>
          <p:spPr>
            <a:xfrm>
              <a:off x="6675806" y="5068274"/>
              <a:ext cx="578257" cy="6108"/>
            </a:xfrm>
            <a:prstGeom prst="rect">
              <a:avLst/>
            </a:prstGeom>
            <a:solidFill>
              <a:srgbClr val="1CABE2">
                <a:alpha val="100000"/>
              </a:srgbClr>
            </a:solidFill>
          </p:spPr>
          <p:txBody>
            <a:bodyPr/>
            <a:lstStyle/>
            <a:p/>
          </p:txBody>
        </p:sp>
        <p:sp>
          <p:nvSpPr>
            <p:cNvPr id="37" name="rc37"/>
            <p:cNvSpPr/>
            <p:nvPr/>
          </p:nvSpPr>
          <p:spPr>
            <a:xfrm>
              <a:off x="7318315" y="5035556"/>
              <a:ext cx="578257" cy="38826"/>
            </a:xfrm>
            <a:prstGeom prst="rect">
              <a:avLst/>
            </a:prstGeom>
            <a:solidFill>
              <a:srgbClr val="1CABE2">
                <a:alpha val="100000"/>
              </a:srgbClr>
            </a:solidFill>
          </p:spPr>
          <p:txBody>
            <a:bodyPr/>
            <a:lstStyle/>
            <a:p/>
          </p:txBody>
        </p:sp>
        <p:sp>
          <p:nvSpPr>
            <p:cNvPr id="38" name="rc38"/>
            <p:cNvSpPr/>
            <p:nvPr/>
          </p:nvSpPr>
          <p:spPr>
            <a:xfrm>
              <a:off x="7960823" y="3849751"/>
              <a:ext cx="578257" cy="1224631"/>
            </a:xfrm>
            <a:prstGeom prst="rect">
              <a:avLst/>
            </a:prstGeom>
            <a:solidFill>
              <a:srgbClr val="1CABE2">
                <a:alpha val="100000"/>
              </a:srgbClr>
            </a:solidFill>
          </p:spPr>
          <p:txBody>
            <a:bodyPr/>
            <a:lstStyle/>
            <a:p/>
          </p:txBody>
        </p:sp>
        <p:sp>
          <p:nvSpPr>
            <p:cNvPr id="39" name="pl39"/>
            <p:cNvSpPr/>
            <p:nvPr/>
          </p:nvSpPr>
          <p:spPr>
            <a:xfrm>
              <a:off x="1182357" y="1451201"/>
              <a:ext cx="7067595" cy="311671"/>
            </a:xfrm>
            <a:custGeom>
              <a:avLst/>
              <a:pathLst>
                <a:path w="7067595" h="311671">
                  <a:moveTo>
                    <a:pt x="0" y="0"/>
                  </a:moveTo>
                  <a:lnTo>
                    <a:pt x="642508" y="0"/>
                  </a:lnTo>
                  <a:lnTo>
                    <a:pt x="1285017" y="38958"/>
                  </a:lnTo>
                  <a:lnTo>
                    <a:pt x="1927525" y="194794"/>
                  </a:lnTo>
                  <a:lnTo>
                    <a:pt x="2570034" y="77917"/>
                  </a:lnTo>
                  <a:lnTo>
                    <a:pt x="3212543" y="233753"/>
                  </a:lnTo>
                  <a:lnTo>
                    <a:pt x="3855051" y="272712"/>
                  </a:lnTo>
                  <a:lnTo>
                    <a:pt x="4497560" y="272712"/>
                  </a:lnTo>
                  <a:lnTo>
                    <a:pt x="5140069" y="311671"/>
                  </a:lnTo>
                  <a:lnTo>
                    <a:pt x="5782577" y="233753"/>
                  </a:lnTo>
                  <a:lnTo>
                    <a:pt x="6425086" y="155835"/>
                  </a:lnTo>
                  <a:lnTo>
                    <a:pt x="7067595" y="194794"/>
                  </a:lnTo>
                </a:path>
              </a:pathLst>
            </a:custGeom>
            <a:ln w="27101" cap="flat">
              <a:solidFill>
                <a:srgbClr val="00833D">
                  <a:alpha val="100000"/>
                </a:srgbClr>
              </a:solidFill>
              <a:prstDash val="solid"/>
              <a:round/>
            </a:ln>
          </p:spPr>
          <p:txBody>
            <a:bodyPr/>
            <a:lstStyle/>
            <a:p/>
          </p:txBody>
        </p:sp>
        <p:sp>
          <p:nvSpPr>
            <p:cNvPr id="40" name="pl40"/>
            <p:cNvSpPr/>
            <p:nvPr/>
          </p:nvSpPr>
          <p:spPr>
            <a:xfrm>
              <a:off x="1182357" y="1801832"/>
              <a:ext cx="7067595" cy="428548"/>
            </a:xfrm>
            <a:custGeom>
              <a:avLst/>
              <a:pathLst>
                <a:path w="7067595" h="428548">
                  <a:moveTo>
                    <a:pt x="0" y="233753"/>
                  </a:moveTo>
                  <a:lnTo>
                    <a:pt x="642508" y="233753"/>
                  </a:lnTo>
                  <a:lnTo>
                    <a:pt x="1285017" y="155835"/>
                  </a:lnTo>
                  <a:lnTo>
                    <a:pt x="1927525" y="350630"/>
                  </a:lnTo>
                  <a:lnTo>
                    <a:pt x="2570034" y="0"/>
                  </a:lnTo>
                  <a:lnTo>
                    <a:pt x="3212543" y="428548"/>
                  </a:lnTo>
                  <a:lnTo>
                    <a:pt x="3855051" y="428548"/>
                  </a:lnTo>
                  <a:lnTo>
                    <a:pt x="4497560" y="272712"/>
                  </a:lnTo>
                  <a:lnTo>
                    <a:pt x="5140069" y="272712"/>
                  </a:lnTo>
                  <a:lnTo>
                    <a:pt x="5782577" y="272712"/>
                  </a:lnTo>
                  <a:lnTo>
                    <a:pt x="6425086" y="194794"/>
                  </a:lnTo>
                  <a:lnTo>
                    <a:pt x="7067595" y="233753"/>
                  </a:lnTo>
                </a:path>
              </a:pathLst>
            </a:custGeom>
            <a:ln w="27101" cap="flat">
              <a:solidFill>
                <a:srgbClr val="002759">
                  <a:alpha val="100000"/>
                </a:srgbClr>
              </a:solidFill>
              <a:prstDash val="solid"/>
              <a:round/>
            </a:ln>
          </p:spPr>
          <p:txBody>
            <a:bodyPr/>
            <a:lstStyle/>
            <a:p/>
          </p:txBody>
        </p:sp>
        <p:sp>
          <p:nvSpPr>
            <p:cNvPr id="41" name="pt41"/>
            <p:cNvSpPr/>
            <p:nvPr/>
          </p:nvSpPr>
          <p:spPr>
            <a:xfrm>
              <a:off x="1150756"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2" name="pt42"/>
            <p:cNvSpPr/>
            <p:nvPr/>
          </p:nvSpPr>
          <p:spPr>
            <a:xfrm>
              <a:off x="1150756" y="200398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3" name="pt43"/>
            <p:cNvSpPr/>
            <p:nvPr/>
          </p:nvSpPr>
          <p:spPr>
            <a:xfrm>
              <a:off x="1793265"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4" name="pt44"/>
            <p:cNvSpPr/>
            <p:nvPr/>
          </p:nvSpPr>
          <p:spPr>
            <a:xfrm>
              <a:off x="1793265" y="200398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5" name="pt45"/>
            <p:cNvSpPr/>
            <p:nvPr/>
          </p:nvSpPr>
          <p:spPr>
            <a:xfrm>
              <a:off x="2435773" y="14585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6" name="pt46"/>
            <p:cNvSpPr/>
            <p:nvPr/>
          </p:nvSpPr>
          <p:spPr>
            <a:xfrm>
              <a:off x="2435773" y="192606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7" name="pt47"/>
            <p:cNvSpPr/>
            <p:nvPr/>
          </p:nvSpPr>
          <p:spPr>
            <a:xfrm>
              <a:off x="3078282" y="1614395"/>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8" name="pt48"/>
            <p:cNvSpPr/>
            <p:nvPr/>
          </p:nvSpPr>
          <p:spPr>
            <a:xfrm>
              <a:off x="3078282" y="212086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9" name="pt49"/>
            <p:cNvSpPr/>
            <p:nvPr/>
          </p:nvSpPr>
          <p:spPr>
            <a:xfrm>
              <a:off x="3720790" y="149751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0" name="pt50"/>
            <p:cNvSpPr/>
            <p:nvPr/>
          </p:nvSpPr>
          <p:spPr>
            <a:xfrm>
              <a:off x="3720790" y="177023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1" name="pt51"/>
            <p:cNvSpPr/>
            <p:nvPr/>
          </p:nvSpPr>
          <p:spPr>
            <a:xfrm>
              <a:off x="4363299" y="1653354"/>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2" name="pt52"/>
            <p:cNvSpPr/>
            <p:nvPr/>
          </p:nvSpPr>
          <p:spPr>
            <a:xfrm>
              <a:off x="4363299" y="219877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5005808" y="169231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4" name="pt54"/>
            <p:cNvSpPr/>
            <p:nvPr/>
          </p:nvSpPr>
          <p:spPr>
            <a:xfrm>
              <a:off x="5005808" y="219877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5648316" y="169231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6" name="pt56"/>
            <p:cNvSpPr/>
            <p:nvPr/>
          </p:nvSpPr>
          <p:spPr>
            <a:xfrm>
              <a:off x="5648316" y="204294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6290825" y="173127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8" name="pt58"/>
            <p:cNvSpPr/>
            <p:nvPr/>
          </p:nvSpPr>
          <p:spPr>
            <a:xfrm>
              <a:off x="6290825" y="204294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6933334" y="1653354"/>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0" name="pt60"/>
            <p:cNvSpPr/>
            <p:nvPr/>
          </p:nvSpPr>
          <p:spPr>
            <a:xfrm>
              <a:off x="6933334" y="204294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7575842" y="157543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2" name="pt62"/>
            <p:cNvSpPr/>
            <p:nvPr/>
          </p:nvSpPr>
          <p:spPr>
            <a:xfrm>
              <a:off x="7575842" y="196502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8218351" y="1614395"/>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4" name="pt64"/>
            <p:cNvSpPr/>
            <p:nvPr/>
          </p:nvSpPr>
          <p:spPr>
            <a:xfrm>
              <a:off x="8218351" y="200398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tx65"/>
            <p:cNvSpPr/>
            <p:nvPr/>
          </p:nvSpPr>
          <p:spPr>
            <a:xfrm>
              <a:off x="1149256" y="4796264"/>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a:t>
              </a:r>
            </a:p>
          </p:txBody>
        </p:sp>
        <p:sp>
          <p:nvSpPr>
            <p:cNvPr id="66" name="tx66"/>
            <p:cNvSpPr/>
            <p:nvPr/>
          </p:nvSpPr>
          <p:spPr>
            <a:xfrm>
              <a:off x="1707365" y="4910986"/>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67" name="tx67"/>
            <p:cNvSpPr/>
            <p:nvPr/>
          </p:nvSpPr>
          <p:spPr>
            <a:xfrm>
              <a:off x="2349874" y="4937931"/>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68" name="tx68"/>
            <p:cNvSpPr/>
            <p:nvPr/>
          </p:nvSpPr>
          <p:spPr>
            <a:xfrm>
              <a:off x="3042035" y="4873248"/>
              <a:ext cx="135696"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&lt;1</a:t>
              </a:r>
            </a:p>
          </p:txBody>
        </p:sp>
        <p:sp>
          <p:nvSpPr>
            <p:cNvPr id="69" name="tx69"/>
            <p:cNvSpPr/>
            <p:nvPr/>
          </p:nvSpPr>
          <p:spPr>
            <a:xfrm>
              <a:off x="3686189" y="354150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17</a:t>
              </a:r>
            </a:p>
          </p:txBody>
        </p:sp>
        <p:sp>
          <p:nvSpPr>
            <p:cNvPr id="70" name="tx70"/>
            <p:cNvSpPr/>
            <p:nvPr/>
          </p:nvSpPr>
          <p:spPr>
            <a:xfrm>
              <a:off x="4328698" y="299860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23</a:t>
              </a:r>
            </a:p>
          </p:txBody>
        </p:sp>
        <p:sp>
          <p:nvSpPr>
            <p:cNvPr id="71" name="tx71"/>
            <p:cNvSpPr/>
            <p:nvPr/>
          </p:nvSpPr>
          <p:spPr>
            <a:xfrm>
              <a:off x="5004308" y="4217879"/>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9</a:t>
              </a:r>
            </a:p>
          </p:txBody>
        </p:sp>
        <p:sp>
          <p:nvSpPr>
            <p:cNvPr id="72" name="tx72"/>
            <p:cNvSpPr/>
            <p:nvPr/>
          </p:nvSpPr>
          <p:spPr>
            <a:xfrm>
              <a:off x="5612069" y="4886971"/>
              <a:ext cx="135696"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&lt;1</a:t>
              </a:r>
            </a:p>
          </p:txBody>
        </p:sp>
        <p:sp>
          <p:nvSpPr>
            <p:cNvPr id="73" name="tx73"/>
            <p:cNvSpPr/>
            <p:nvPr/>
          </p:nvSpPr>
          <p:spPr>
            <a:xfrm>
              <a:off x="6204926" y="4932408"/>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74" name="tx74"/>
            <p:cNvSpPr/>
            <p:nvPr/>
          </p:nvSpPr>
          <p:spPr>
            <a:xfrm>
              <a:off x="6847435" y="4940441"/>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75" name="tx75"/>
            <p:cNvSpPr/>
            <p:nvPr/>
          </p:nvSpPr>
          <p:spPr>
            <a:xfrm>
              <a:off x="7539595" y="4907723"/>
              <a:ext cx="135696"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&lt;1</a:t>
              </a:r>
            </a:p>
          </p:txBody>
        </p:sp>
        <p:sp>
          <p:nvSpPr>
            <p:cNvPr id="76" name="tx76"/>
            <p:cNvSpPr/>
            <p:nvPr/>
          </p:nvSpPr>
          <p:spPr>
            <a:xfrm>
              <a:off x="8183750" y="372191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15</a:t>
              </a:r>
            </a:p>
          </p:txBody>
        </p:sp>
        <p:sp>
          <p:nvSpPr>
            <p:cNvPr id="77" name="tx77"/>
            <p:cNvSpPr/>
            <p:nvPr/>
          </p:nvSpPr>
          <p:spPr>
            <a:xfrm>
              <a:off x="1116155"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78" name="tx78"/>
            <p:cNvSpPr/>
            <p:nvPr/>
          </p:nvSpPr>
          <p:spPr>
            <a:xfrm>
              <a:off x="1758663"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79" name="tx79"/>
            <p:cNvSpPr/>
            <p:nvPr/>
          </p:nvSpPr>
          <p:spPr>
            <a:xfrm>
              <a:off x="2401172" y="130267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92</a:t>
              </a:r>
            </a:p>
          </p:txBody>
        </p:sp>
        <p:sp>
          <p:nvSpPr>
            <p:cNvPr id="80" name="tx80"/>
            <p:cNvSpPr/>
            <p:nvPr/>
          </p:nvSpPr>
          <p:spPr>
            <a:xfrm>
              <a:off x="3043680" y="145850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88</a:t>
              </a:r>
            </a:p>
          </p:txBody>
        </p:sp>
        <p:sp>
          <p:nvSpPr>
            <p:cNvPr id="81" name="tx81"/>
            <p:cNvSpPr/>
            <p:nvPr/>
          </p:nvSpPr>
          <p:spPr>
            <a:xfrm>
              <a:off x="3686189" y="134163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91</a:t>
              </a:r>
            </a:p>
          </p:txBody>
        </p:sp>
        <p:sp>
          <p:nvSpPr>
            <p:cNvPr id="82" name="tx82"/>
            <p:cNvSpPr/>
            <p:nvPr/>
          </p:nvSpPr>
          <p:spPr>
            <a:xfrm>
              <a:off x="4328698" y="149746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87</a:t>
              </a:r>
            </a:p>
          </p:txBody>
        </p:sp>
        <p:sp>
          <p:nvSpPr>
            <p:cNvPr id="83" name="tx83"/>
            <p:cNvSpPr/>
            <p:nvPr/>
          </p:nvSpPr>
          <p:spPr>
            <a:xfrm>
              <a:off x="4971206" y="15364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86</a:t>
              </a:r>
            </a:p>
          </p:txBody>
        </p:sp>
        <p:sp>
          <p:nvSpPr>
            <p:cNvPr id="84" name="tx84"/>
            <p:cNvSpPr/>
            <p:nvPr/>
          </p:nvSpPr>
          <p:spPr>
            <a:xfrm>
              <a:off x="5613715" y="15364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86</a:t>
              </a:r>
            </a:p>
          </p:txBody>
        </p:sp>
        <p:sp>
          <p:nvSpPr>
            <p:cNvPr id="85" name="tx85"/>
            <p:cNvSpPr/>
            <p:nvPr/>
          </p:nvSpPr>
          <p:spPr>
            <a:xfrm>
              <a:off x="6256224" y="157538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85</a:t>
              </a:r>
            </a:p>
          </p:txBody>
        </p:sp>
        <p:sp>
          <p:nvSpPr>
            <p:cNvPr id="86" name="tx86"/>
            <p:cNvSpPr/>
            <p:nvPr/>
          </p:nvSpPr>
          <p:spPr>
            <a:xfrm>
              <a:off x="6898732" y="149746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87</a:t>
              </a:r>
            </a:p>
          </p:txBody>
        </p:sp>
        <p:sp>
          <p:nvSpPr>
            <p:cNvPr id="87" name="tx87"/>
            <p:cNvSpPr/>
            <p:nvPr/>
          </p:nvSpPr>
          <p:spPr>
            <a:xfrm>
              <a:off x="7541241" y="141954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89</a:t>
              </a:r>
            </a:p>
          </p:txBody>
        </p:sp>
        <p:sp>
          <p:nvSpPr>
            <p:cNvPr id="88" name="tx88"/>
            <p:cNvSpPr/>
            <p:nvPr/>
          </p:nvSpPr>
          <p:spPr>
            <a:xfrm>
              <a:off x="8183750" y="145850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88</a:t>
              </a:r>
            </a:p>
          </p:txBody>
        </p:sp>
        <p:sp>
          <p:nvSpPr>
            <p:cNvPr id="89" name="tx89"/>
            <p:cNvSpPr/>
            <p:nvPr/>
          </p:nvSpPr>
          <p:spPr>
            <a:xfrm>
              <a:off x="1116155" y="212933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78</a:t>
              </a:r>
            </a:p>
          </p:txBody>
        </p:sp>
        <p:sp>
          <p:nvSpPr>
            <p:cNvPr id="90" name="tx90"/>
            <p:cNvSpPr/>
            <p:nvPr/>
          </p:nvSpPr>
          <p:spPr>
            <a:xfrm>
              <a:off x="1758663" y="212933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78</a:t>
              </a:r>
            </a:p>
          </p:txBody>
        </p:sp>
        <p:sp>
          <p:nvSpPr>
            <p:cNvPr id="91" name="tx91"/>
            <p:cNvSpPr/>
            <p:nvPr/>
          </p:nvSpPr>
          <p:spPr>
            <a:xfrm>
              <a:off x="2401172" y="205141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80</a:t>
              </a:r>
            </a:p>
          </p:txBody>
        </p:sp>
        <p:sp>
          <p:nvSpPr>
            <p:cNvPr id="92" name="tx92"/>
            <p:cNvSpPr/>
            <p:nvPr/>
          </p:nvSpPr>
          <p:spPr>
            <a:xfrm>
              <a:off x="3043680" y="224620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75</a:t>
              </a:r>
            </a:p>
          </p:txBody>
        </p:sp>
        <p:sp>
          <p:nvSpPr>
            <p:cNvPr id="93" name="tx93"/>
            <p:cNvSpPr/>
            <p:nvPr/>
          </p:nvSpPr>
          <p:spPr>
            <a:xfrm>
              <a:off x="3686189" y="189557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84</a:t>
              </a:r>
            </a:p>
          </p:txBody>
        </p:sp>
        <p:sp>
          <p:nvSpPr>
            <p:cNvPr id="94" name="tx94"/>
            <p:cNvSpPr/>
            <p:nvPr/>
          </p:nvSpPr>
          <p:spPr>
            <a:xfrm>
              <a:off x="4328698" y="23241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73</a:t>
              </a:r>
            </a:p>
          </p:txBody>
        </p:sp>
        <p:sp>
          <p:nvSpPr>
            <p:cNvPr id="95" name="tx95"/>
            <p:cNvSpPr/>
            <p:nvPr/>
          </p:nvSpPr>
          <p:spPr>
            <a:xfrm>
              <a:off x="4971206" y="23241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73</a:t>
              </a:r>
            </a:p>
          </p:txBody>
        </p:sp>
        <p:sp>
          <p:nvSpPr>
            <p:cNvPr id="96" name="tx96"/>
            <p:cNvSpPr/>
            <p:nvPr/>
          </p:nvSpPr>
          <p:spPr>
            <a:xfrm>
              <a:off x="5613715" y="216828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77</a:t>
              </a:r>
            </a:p>
          </p:txBody>
        </p:sp>
        <p:sp>
          <p:nvSpPr>
            <p:cNvPr id="97" name="tx97"/>
            <p:cNvSpPr/>
            <p:nvPr/>
          </p:nvSpPr>
          <p:spPr>
            <a:xfrm>
              <a:off x="6256224" y="216828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77</a:t>
              </a:r>
            </a:p>
          </p:txBody>
        </p:sp>
        <p:sp>
          <p:nvSpPr>
            <p:cNvPr id="98" name="tx98"/>
            <p:cNvSpPr/>
            <p:nvPr/>
          </p:nvSpPr>
          <p:spPr>
            <a:xfrm>
              <a:off x="6898732" y="216828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77</a:t>
              </a:r>
            </a:p>
          </p:txBody>
        </p:sp>
        <p:sp>
          <p:nvSpPr>
            <p:cNvPr id="99" name="tx99"/>
            <p:cNvSpPr/>
            <p:nvPr/>
          </p:nvSpPr>
          <p:spPr>
            <a:xfrm>
              <a:off x="7541241" y="209037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79</a:t>
              </a:r>
            </a:p>
          </p:txBody>
        </p:sp>
        <p:sp>
          <p:nvSpPr>
            <p:cNvPr id="100" name="tx100"/>
            <p:cNvSpPr/>
            <p:nvPr/>
          </p:nvSpPr>
          <p:spPr>
            <a:xfrm>
              <a:off x="8183750" y="212933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78</a:t>
              </a:r>
            </a:p>
          </p:txBody>
        </p:sp>
        <p:sp>
          <p:nvSpPr>
            <p:cNvPr id="101" name="rc101"/>
            <p:cNvSpPr/>
            <p:nvPr/>
          </p:nvSpPr>
          <p:spPr>
            <a:xfrm>
              <a:off x="796852" y="860973"/>
              <a:ext cx="7838605" cy="4414047"/>
            </a:xfrm>
            <a:prstGeom prst="rect">
              <a:avLst/>
            </a:prstGeom>
            <a:noFill/>
            <a:ln w="13550" cap="rnd">
              <a:solidFill>
                <a:srgbClr val="BEBEBE">
                  <a:alpha val="100000"/>
                </a:srgbClr>
              </a:solidFill>
              <a:prstDash val="solid"/>
              <a:round/>
            </a:ln>
          </p:spPr>
          <p:txBody>
            <a:bodyPr/>
            <a:lstStyle/>
            <a:p/>
          </p:txBody>
        </p:sp>
        <p:sp>
          <p:nvSpPr>
            <p:cNvPr id="102" name="tx102"/>
            <p:cNvSpPr/>
            <p:nvPr/>
          </p:nvSpPr>
          <p:spPr>
            <a:xfrm>
              <a:off x="4592025" y="713542"/>
              <a:ext cx="2482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AMR</a:t>
              </a:r>
            </a:p>
          </p:txBody>
        </p:sp>
        <p:sp>
          <p:nvSpPr>
            <p:cNvPr id="103" name="tx103"/>
            <p:cNvSpPr/>
            <p:nvPr/>
          </p:nvSpPr>
          <p:spPr>
            <a:xfrm rot="-5400000">
              <a:off x="104099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a:t>
              </a:r>
            </a:p>
          </p:txBody>
        </p:sp>
        <p:sp>
          <p:nvSpPr>
            <p:cNvPr id="104" name="tx104"/>
            <p:cNvSpPr/>
            <p:nvPr/>
          </p:nvSpPr>
          <p:spPr>
            <a:xfrm rot="-5400000">
              <a:off x="1683500"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05" name="tx105"/>
            <p:cNvSpPr/>
            <p:nvPr/>
          </p:nvSpPr>
          <p:spPr>
            <a:xfrm rot="-5400000">
              <a:off x="232600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a:t>
              </a:r>
            </a:p>
          </p:txBody>
        </p:sp>
        <p:sp>
          <p:nvSpPr>
            <p:cNvPr id="106" name="tx106"/>
            <p:cNvSpPr/>
            <p:nvPr/>
          </p:nvSpPr>
          <p:spPr>
            <a:xfrm rot="-5400000">
              <a:off x="2968517"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a:t>
              </a:r>
            </a:p>
          </p:txBody>
        </p:sp>
        <p:sp>
          <p:nvSpPr>
            <p:cNvPr id="107" name="tx107"/>
            <p:cNvSpPr/>
            <p:nvPr/>
          </p:nvSpPr>
          <p:spPr>
            <a:xfrm rot="-5400000">
              <a:off x="361102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108" name="tx108"/>
            <p:cNvSpPr/>
            <p:nvPr/>
          </p:nvSpPr>
          <p:spPr>
            <a:xfrm rot="-5400000">
              <a:off x="4253534"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09" name="tx109"/>
            <p:cNvSpPr/>
            <p:nvPr/>
          </p:nvSpPr>
          <p:spPr>
            <a:xfrm rot="-5400000">
              <a:off x="4896043"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110" name="tx110"/>
            <p:cNvSpPr/>
            <p:nvPr/>
          </p:nvSpPr>
          <p:spPr>
            <a:xfrm rot="-5400000">
              <a:off x="553855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a:t>
              </a:r>
            </a:p>
          </p:txBody>
        </p:sp>
        <p:sp>
          <p:nvSpPr>
            <p:cNvPr id="111" name="tx111"/>
            <p:cNvSpPr/>
            <p:nvPr/>
          </p:nvSpPr>
          <p:spPr>
            <a:xfrm rot="-5400000">
              <a:off x="6181060"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112" name="tx112"/>
            <p:cNvSpPr/>
            <p:nvPr/>
          </p:nvSpPr>
          <p:spPr>
            <a:xfrm rot="-5400000">
              <a:off x="682356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a:t>
              </a:r>
            </a:p>
          </p:txBody>
        </p:sp>
        <p:sp>
          <p:nvSpPr>
            <p:cNvPr id="113" name="tx113"/>
            <p:cNvSpPr/>
            <p:nvPr/>
          </p:nvSpPr>
          <p:spPr>
            <a:xfrm rot="-5400000">
              <a:off x="7466077"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4" name="tx114"/>
            <p:cNvSpPr/>
            <p:nvPr/>
          </p:nvSpPr>
          <p:spPr>
            <a:xfrm rot="-5400000">
              <a:off x="8108586"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5" name="tx115"/>
            <p:cNvSpPr/>
            <p:nvPr/>
          </p:nvSpPr>
          <p:spPr>
            <a:xfrm>
              <a:off x="578865" y="5028891"/>
              <a:ext cx="15535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0K</a:t>
              </a:r>
            </a:p>
          </p:txBody>
        </p:sp>
        <p:sp>
          <p:nvSpPr>
            <p:cNvPr id="116" name="tx116"/>
            <p:cNvSpPr/>
            <p:nvPr/>
          </p:nvSpPr>
          <p:spPr>
            <a:xfrm>
              <a:off x="508182" y="4192109"/>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10K</a:t>
              </a:r>
            </a:p>
          </p:txBody>
        </p:sp>
        <p:sp>
          <p:nvSpPr>
            <p:cNvPr id="117" name="tx117"/>
            <p:cNvSpPr/>
            <p:nvPr/>
          </p:nvSpPr>
          <p:spPr>
            <a:xfrm>
              <a:off x="508182" y="3355326"/>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20K</a:t>
              </a:r>
            </a:p>
          </p:txBody>
        </p:sp>
        <p:sp>
          <p:nvSpPr>
            <p:cNvPr id="118" name="tx118"/>
            <p:cNvSpPr/>
            <p:nvPr/>
          </p:nvSpPr>
          <p:spPr>
            <a:xfrm>
              <a:off x="508182" y="2518543"/>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30K</a:t>
              </a:r>
            </a:p>
          </p:txBody>
        </p:sp>
        <p:sp>
          <p:nvSpPr>
            <p:cNvPr id="119" name="tx119"/>
            <p:cNvSpPr/>
            <p:nvPr/>
          </p:nvSpPr>
          <p:spPr>
            <a:xfrm>
              <a:off x="508182" y="1681760"/>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40K</a:t>
              </a:r>
            </a:p>
          </p:txBody>
        </p:sp>
        <p:sp>
          <p:nvSpPr>
            <p:cNvPr id="120" name="tx120"/>
            <p:cNvSpPr/>
            <p:nvPr/>
          </p:nvSpPr>
          <p:spPr>
            <a:xfrm>
              <a:off x="508182" y="844977"/>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50K</a:t>
              </a:r>
            </a:p>
          </p:txBody>
        </p:sp>
        <p:sp>
          <p:nvSpPr>
            <p:cNvPr id="121" name="tx121"/>
            <p:cNvSpPr/>
            <p:nvPr/>
          </p:nvSpPr>
          <p:spPr>
            <a:xfrm>
              <a:off x="8698088" y="502889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2" name="tx122"/>
            <p:cNvSpPr/>
            <p:nvPr/>
          </p:nvSpPr>
          <p:spPr>
            <a:xfrm>
              <a:off x="8698088" y="424971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23" name="tx123"/>
            <p:cNvSpPr/>
            <p:nvPr/>
          </p:nvSpPr>
          <p:spPr>
            <a:xfrm>
              <a:off x="8698088" y="34705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124" name="tx124"/>
            <p:cNvSpPr/>
            <p:nvPr/>
          </p:nvSpPr>
          <p:spPr>
            <a:xfrm>
              <a:off x="8698088" y="26913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125" name="tx125"/>
            <p:cNvSpPr/>
            <p:nvPr/>
          </p:nvSpPr>
          <p:spPr>
            <a:xfrm>
              <a:off x="8698088" y="191217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126" name="tx126"/>
            <p:cNvSpPr/>
            <p:nvPr/>
          </p:nvSpPr>
          <p:spPr>
            <a:xfrm>
              <a:off x="8698088" y="113299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27" name="tx127"/>
            <p:cNvSpPr/>
            <p:nvPr/>
          </p:nvSpPr>
          <p:spPr>
            <a:xfrm rot="-5400000">
              <a:off x="-802245" y="3017980"/>
              <a:ext cx="239234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measles cases (thousands)</a:t>
              </a:r>
            </a:p>
          </p:txBody>
        </p:sp>
        <p:sp>
          <p:nvSpPr>
            <p:cNvPr id="128" name="tx128"/>
            <p:cNvSpPr/>
            <p:nvPr/>
          </p:nvSpPr>
          <p:spPr>
            <a:xfrm rot="5400000">
              <a:off x="8233391" y="3017980"/>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sp>
          <p:nvSpPr>
            <p:cNvPr id="129" name="pl129"/>
            <p:cNvSpPr/>
            <p:nvPr/>
          </p:nvSpPr>
          <p:spPr>
            <a:xfrm>
              <a:off x="3280305" y="6103153"/>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30" name="pt130"/>
            <p:cNvSpPr/>
            <p:nvPr/>
          </p:nvSpPr>
          <p:spPr>
            <a:xfrm>
              <a:off x="3336486" y="6071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131" name="pl131"/>
            <p:cNvSpPr/>
            <p:nvPr/>
          </p:nvSpPr>
          <p:spPr>
            <a:xfrm>
              <a:off x="4027102" y="6103153"/>
              <a:ext cx="175564" cy="0"/>
            </a:xfrm>
            <a:custGeom>
              <a:avLst/>
              <a:pathLst>
                <a:path w="175564" h="0">
                  <a:moveTo>
                    <a:pt x="0" y="0"/>
                  </a:moveTo>
                  <a:lnTo>
                    <a:pt x="175564" y="0"/>
                  </a:lnTo>
                </a:path>
              </a:pathLst>
            </a:custGeom>
            <a:ln w="27101" cap="flat">
              <a:solidFill>
                <a:srgbClr val="002759">
                  <a:alpha val="100000"/>
                </a:srgbClr>
              </a:solidFill>
              <a:prstDash val="solid"/>
              <a:round/>
            </a:ln>
          </p:spPr>
          <p:txBody>
            <a:bodyPr/>
            <a:lstStyle/>
            <a:p/>
          </p:txBody>
        </p:sp>
        <p:sp>
          <p:nvSpPr>
            <p:cNvPr id="132" name="pt132"/>
            <p:cNvSpPr/>
            <p:nvPr/>
          </p:nvSpPr>
          <p:spPr>
            <a:xfrm>
              <a:off x="4083283" y="607155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133" name="tx133"/>
            <p:cNvSpPr/>
            <p:nvPr/>
          </p:nvSpPr>
          <p:spPr>
            <a:xfrm>
              <a:off x="3547405"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a:t>
              </a:r>
            </a:p>
          </p:txBody>
        </p:sp>
        <p:sp>
          <p:nvSpPr>
            <p:cNvPr id="134" name="tx134"/>
            <p:cNvSpPr/>
            <p:nvPr/>
          </p:nvSpPr>
          <p:spPr>
            <a:xfrm>
              <a:off x="4294202"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135" name="rc135"/>
            <p:cNvSpPr/>
            <p:nvPr/>
          </p:nvSpPr>
          <p:spPr>
            <a:xfrm>
              <a:off x="4969721" y="6002425"/>
              <a:ext cx="201456" cy="201456"/>
            </a:xfrm>
            <a:prstGeom prst="rect">
              <a:avLst/>
            </a:prstGeom>
            <a:solidFill>
              <a:srgbClr val="1CABE2">
                <a:alpha val="100000"/>
              </a:srgbClr>
            </a:solidFill>
          </p:spPr>
          <p:txBody>
            <a:bodyPr/>
            <a:lstStyle/>
            <a:p/>
          </p:txBody>
        </p:sp>
        <p:sp>
          <p:nvSpPr>
            <p:cNvPr id="136" name="tx136"/>
            <p:cNvSpPr/>
            <p:nvPr/>
          </p:nvSpPr>
          <p:spPr>
            <a:xfrm>
              <a:off x="5249766" y="6053135"/>
              <a:ext cx="92418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Measles cases</a:t>
              </a:r>
            </a:p>
          </p:txBody>
        </p:sp>
        <p:sp>
          <p:nvSpPr>
            <p:cNvPr id="137" name="tx137"/>
            <p:cNvSpPr/>
            <p:nvPr/>
          </p:nvSpPr>
          <p:spPr>
            <a:xfrm>
              <a:off x="2304242" y="435349"/>
              <a:ext cx="482382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Trends in the number of measles cases and MCV coverage, 2014-2025</a:t>
              </a:r>
            </a:p>
          </p:txBody>
        </p:sp>
        <p:sp>
          <p:nvSpPr>
            <p:cNvPr id="138" name="tx138"/>
            <p:cNvSpPr/>
            <p:nvPr/>
          </p:nvSpPr>
          <p:spPr>
            <a:xfrm>
              <a:off x="4442385" y="6352059"/>
              <a:ext cx="4193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9" name="tx139"/>
            <p:cNvSpPr/>
            <p:nvPr/>
          </p:nvSpPr>
          <p:spPr>
            <a:xfrm>
              <a:off x="3533837" y="6472760"/>
              <a:ext cx="51016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Reported measles and rubella cases and incidence rates by WHO Member States, as of 12 June 2026.</a:t>
              </a:r>
            </a:p>
          </p:txBody>
        </p:sp>
        <p:sp>
          <p:nvSpPr>
            <p:cNvPr id="140" name="tx140"/>
            <p:cNvSpPr/>
            <p:nvPr/>
          </p:nvSpPr>
          <p:spPr>
            <a:xfrm>
              <a:off x="4291509" y="6593460"/>
              <a:ext cx="43439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Provisional data based on monthly data reported to WHO (Geneva) as of 12 June 2026.</a:t>
              </a:r>
            </a:p>
          </p:txBody>
        </p:sp>
      </p:grpSp>
      <p:sp>
        <p:nvSpPr>
          <p:cNvPr id="14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This chart shows trends in the number of measles cases and MCV coverage (AMR).
In 2025, there were 14,635 confirmed measles cases - an increase from 464 in 2024.
Measles cases were reported in 12 countries (Argentina, Belize, Bolivia, Brazil, Canada, Chile, Costa Rica, Mexico, Paraguay, Peru, United States, and Uruguay). Mexico reported the highest number of cases (n=6,586), accounting for 45% of total cases in the region.
Very high vaccination coverage is necessary to interrupt measles transmission due to the virus's high transmissibility. The WHO recommends a minimum of 95% coverage with two doses of MCV through routine immunization services.</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AMR, 4 out of 35 (11%) countries had MCV1 coverage below 70% in 2025. These are Bolivia, Haiti, Suriname, and Venezuela.
These countries account for approximately 944,000 (7%) of the total annual cohort of surviving infants in the region.
There were 20 (57%) countries that achieved MCV1 of 90% or higher, accounting for 8.5 million (65%)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20 countries achieved at least 90% MCV1 coverage, while 4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MCV1 coverage in 2025, Bahamas and Colombia had the highest coverage (91%), while Venezuela had the lowest coverage (53%).
MCV1 coverage increased in 5 out of these 20 countries between 2024 and 2025. The largest increase was 8 percentage points in Mexico from 80% to 88%.
9 countries saw a decrease in coverage (Brazil, Colombia, Ecuador, Guatemala, Haiti, Honduras, Panama, Suriname, and Venezuela). The largest decline was 18% points in Venezuela from 71% to 53%. Coverage remained constant between 2024 and 2025 in the remaining 6 countries.
In 2025, 5 out of these 20 countries had achieved MCV1 coverage of at least 90%.</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Key concepts</a:t>
            </a:r>
          </a:p>
        </p:txBody>
      </p:sp>
      <p:sp>
        <p:nvSpPr>
          <p:cNvPr id="3" name="body"/>
          <p:cNvSpPr>
            <a:spLocks noGrp="1"/>
          </p:cNvSpPr>
          <p:nvPr>
            <p:ph/>
          </p:nvPr>
        </p:nvSpPr>
        <p:spPr>
          <a:xfrm>
            <a:off x="411480" y="1024128"/>
            <a:ext cx="5129784" cy="526694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The World Health Organization (WHO) provides global vaccine recommendations, which are adapted by countries based on local needs. Only DTP, polio and measles-containing vaccines are used in all countries.
•  DTP1 is a marker of access to routine immunization services, and when not received, serves as a proxy for identifying children who have not received any vaccinations, also known as "zero-dose" children. High DTP1 coverage indicates good access to immunization services, while low coverage suggests challenges in reaching children with essential vaccines.
•  DTP3 is a widely used indicator of immunization programme performance. It reflects a country's ability to deliver routine immunization services and ensures children are protected against serious disease. DTP3 is tracked globally and serves as a key measure of a nation's vaccination efforts.</a:t>
            </a:r>
          </a:p>
        </p:txBody>
      </p:sp>
      <p:sp>
        <p:nvSpPr>
          <p:cNvPr id="4" name="body"/>
          <p:cNvSpPr>
            <a:spLocks noGrp="1"/>
          </p:cNvSpPr>
          <p:nvPr>
            <p:ph/>
          </p:nvPr>
        </p:nvSpPr>
        <p:spPr>
          <a:xfrm>
            <a:off x="5952744" y="1024128"/>
            <a:ext cx="5897880" cy="599846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DTP1-DTP3 drop-out measures the percentage of children who received DTP1 but not DTP3, and highlights where children are lost along the vaccination pathway, highlighting potential weaknesses in service delivery and follow-up.
•  MCV1 (usually recommended between 9-12 months) assesses the ability to deliver vaccines later in infancy. It serves as a tracer for protection against measles and is a good indicator of health system performance.
•  HPV vaccine protects against specific types of human papilloma virus (HPV), and is used to measure life cycle vaccination.
•  Other key indicators include PCVC and MCV2, which are used to monitor the Sustainable Development Goals (SDGs).
•  Together, these indicators provide a consistent and comparable way to track immunization progress, identify missed communities and monitor global targets, including those under the Immunization Agenda 2030 (IA2030) and Sustainable Development Goals (SDGs).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MCV1 coverage compared to 2019, for the 20 countries with the largest declines in coverage between 2019 and 2025. Among the 20 countries with the largest declines in MCV1 coverage between 2019 and 2025, Coverage was not higher in 2025 compared to 2019 in any of these 20 countries. Coverage was lower than in 2019 in 20 of these 20 countries (Argentina, Barbados, Belize, Bolivia, Brazil, Colombia, Dominica, Dominican Republic, Ecuador, Grenada, Haiti, Honduras, Jamaica, Nicaragua, Panama, Peru, St Kitts and Nevis, St Lucia, Trinidad and Tobago, and Venezuela). The largest decline in coverage was 40% points in Venezuela from 93% in 2019 to 53% in 2025.</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89807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4678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95491"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419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83982" y="574320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9" name="pl9"/>
            <p:cNvSpPr/>
            <p:nvPr/>
          </p:nvSpPr>
          <p:spPr>
            <a:xfrm>
              <a:off x="1883982" y="559629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0" name="pl10"/>
            <p:cNvSpPr/>
            <p:nvPr/>
          </p:nvSpPr>
          <p:spPr>
            <a:xfrm>
              <a:off x="1883982" y="544938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1" name="pl11"/>
            <p:cNvSpPr/>
            <p:nvPr/>
          </p:nvSpPr>
          <p:spPr>
            <a:xfrm>
              <a:off x="1883982" y="530247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2" name="pl12"/>
            <p:cNvSpPr/>
            <p:nvPr/>
          </p:nvSpPr>
          <p:spPr>
            <a:xfrm>
              <a:off x="1883982" y="515556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3" name="pl13"/>
            <p:cNvSpPr/>
            <p:nvPr/>
          </p:nvSpPr>
          <p:spPr>
            <a:xfrm>
              <a:off x="1883982" y="500865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4" name="pl14"/>
            <p:cNvSpPr/>
            <p:nvPr/>
          </p:nvSpPr>
          <p:spPr>
            <a:xfrm>
              <a:off x="1883982" y="486174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5" name="pl15"/>
            <p:cNvSpPr/>
            <p:nvPr/>
          </p:nvSpPr>
          <p:spPr>
            <a:xfrm>
              <a:off x="1883982" y="471483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6" name="pl16"/>
            <p:cNvSpPr/>
            <p:nvPr/>
          </p:nvSpPr>
          <p:spPr>
            <a:xfrm>
              <a:off x="1883982" y="4567926"/>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7" name="pl17"/>
            <p:cNvSpPr/>
            <p:nvPr/>
          </p:nvSpPr>
          <p:spPr>
            <a:xfrm>
              <a:off x="1883982" y="4421016"/>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8" name="pl18"/>
            <p:cNvSpPr/>
            <p:nvPr/>
          </p:nvSpPr>
          <p:spPr>
            <a:xfrm>
              <a:off x="1883982" y="4274106"/>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19" name="pl19"/>
            <p:cNvSpPr/>
            <p:nvPr/>
          </p:nvSpPr>
          <p:spPr>
            <a:xfrm>
              <a:off x="1883982" y="4127195"/>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0" name="pl20"/>
            <p:cNvSpPr/>
            <p:nvPr/>
          </p:nvSpPr>
          <p:spPr>
            <a:xfrm>
              <a:off x="1883982" y="3980285"/>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1" name="pl21"/>
            <p:cNvSpPr/>
            <p:nvPr/>
          </p:nvSpPr>
          <p:spPr>
            <a:xfrm>
              <a:off x="1883982" y="3833375"/>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2" name="pl22"/>
            <p:cNvSpPr/>
            <p:nvPr/>
          </p:nvSpPr>
          <p:spPr>
            <a:xfrm>
              <a:off x="1883982" y="3686464"/>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3" name="pl23"/>
            <p:cNvSpPr/>
            <p:nvPr/>
          </p:nvSpPr>
          <p:spPr>
            <a:xfrm>
              <a:off x="1883982" y="3539554"/>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4" name="pl24"/>
            <p:cNvSpPr/>
            <p:nvPr/>
          </p:nvSpPr>
          <p:spPr>
            <a:xfrm>
              <a:off x="1883982" y="3392644"/>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5" name="pl25"/>
            <p:cNvSpPr/>
            <p:nvPr/>
          </p:nvSpPr>
          <p:spPr>
            <a:xfrm>
              <a:off x="1883982" y="3245733"/>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6" name="pl26"/>
            <p:cNvSpPr/>
            <p:nvPr/>
          </p:nvSpPr>
          <p:spPr>
            <a:xfrm>
              <a:off x="1883982" y="3098823"/>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7" name="pl27"/>
            <p:cNvSpPr/>
            <p:nvPr/>
          </p:nvSpPr>
          <p:spPr>
            <a:xfrm>
              <a:off x="1883982" y="2951913"/>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8" name="pl28"/>
            <p:cNvSpPr/>
            <p:nvPr/>
          </p:nvSpPr>
          <p:spPr>
            <a:xfrm>
              <a:off x="1883982" y="2805002"/>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29" name="pl29"/>
            <p:cNvSpPr/>
            <p:nvPr/>
          </p:nvSpPr>
          <p:spPr>
            <a:xfrm>
              <a:off x="1883982" y="2658092"/>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0" name="pl30"/>
            <p:cNvSpPr/>
            <p:nvPr/>
          </p:nvSpPr>
          <p:spPr>
            <a:xfrm>
              <a:off x="1883982" y="2511182"/>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1" name="pl31"/>
            <p:cNvSpPr/>
            <p:nvPr/>
          </p:nvSpPr>
          <p:spPr>
            <a:xfrm>
              <a:off x="1883982" y="2364271"/>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2" name="pl32"/>
            <p:cNvSpPr/>
            <p:nvPr/>
          </p:nvSpPr>
          <p:spPr>
            <a:xfrm>
              <a:off x="1883982" y="2217361"/>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3" name="pl33"/>
            <p:cNvSpPr/>
            <p:nvPr/>
          </p:nvSpPr>
          <p:spPr>
            <a:xfrm>
              <a:off x="1883982" y="2070451"/>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4" name="pl34"/>
            <p:cNvSpPr/>
            <p:nvPr/>
          </p:nvSpPr>
          <p:spPr>
            <a:xfrm>
              <a:off x="1883982" y="1923540"/>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5" name="pl35"/>
            <p:cNvSpPr/>
            <p:nvPr/>
          </p:nvSpPr>
          <p:spPr>
            <a:xfrm>
              <a:off x="1883982" y="1776630"/>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6" name="pl36"/>
            <p:cNvSpPr/>
            <p:nvPr/>
          </p:nvSpPr>
          <p:spPr>
            <a:xfrm>
              <a:off x="1883982" y="162971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7" name="pl37"/>
            <p:cNvSpPr/>
            <p:nvPr/>
          </p:nvSpPr>
          <p:spPr>
            <a:xfrm>
              <a:off x="1883982" y="148280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8" name="pl38"/>
            <p:cNvSpPr/>
            <p:nvPr/>
          </p:nvSpPr>
          <p:spPr>
            <a:xfrm>
              <a:off x="1883982" y="1335899"/>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39" name="pl39"/>
            <p:cNvSpPr/>
            <p:nvPr/>
          </p:nvSpPr>
          <p:spPr>
            <a:xfrm>
              <a:off x="1883982" y="118898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0" name="pl40"/>
            <p:cNvSpPr/>
            <p:nvPr/>
          </p:nvSpPr>
          <p:spPr>
            <a:xfrm>
              <a:off x="1883982" y="104207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1" name="pl41"/>
            <p:cNvSpPr/>
            <p:nvPr/>
          </p:nvSpPr>
          <p:spPr>
            <a:xfrm>
              <a:off x="1883982" y="895168"/>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2" name="pl42"/>
            <p:cNvSpPr/>
            <p:nvPr/>
          </p:nvSpPr>
          <p:spPr>
            <a:xfrm>
              <a:off x="1883982" y="748257"/>
              <a:ext cx="6374310" cy="0"/>
            </a:xfrm>
            <a:custGeom>
              <a:avLst/>
              <a:pathLst>
                <a:path w="6374310" h="0">
                  <a:moveTo>
                    <a:pt x="0" y="0"/>
                  </a:moveTo>
                  <a:lnTo>
                    <a:pt x="6374310" y="0"/>
                  </a:lnTo>
                  <a:lnTo>
                    <a:pt x="6374310" y="0"/>
                  </a:lnTo>
                </a:path>
              </a:pathLst>
            </a:custGeom>
            <a:ln w="13550" cap="flat">
              <a:solidFill>
                <a:srgbClr val="EBEBEB">
                  <a:alpha val="100000"/>
                </a:srgbClr>
              </a:solidFill>
              <a:prstDash val="solid"/>
              <a:round/>
            </a:ln>
          </p:spPr>
          <p:txBody>
            <a:bodyPr/>
            <a:lstStyle/>
            <a:p/>
          </p:txBody>
        </p:sp>
        <p:sp>
          <p:nvSpPr>
            <p:cNvPr id="43" name="pl43"/>
            <p:cNvSpPr/>
            <p:nvPr/>
          </p:nvSpPr>
          <p:spPr>
            <a:xfrm>
              <a:off x="217372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362243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071137"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51984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796855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7852655" y="748257"/>
              <a:ext cx="57948" cy="0"/>
            </a:xfrm>
            <a:custGeom>
              <a:avLst/>
              <a:pathLst>
                <a:path w="57948" h="0">
                  <a:moveTo>
                    <a:pt x="0" y="0"/>
                  </a:moveTo>
                  <a:lnTo>
                    <a:pt x="57948" y="0"/>
                  </a:lnTo>
                  <a:lnTo>
                    <a:pt x="57948" y="0"/>
                  </a:lnTo>
                  <a:lnTo>
                    <a:pt x="57948" y="0"/>
                  </a:lnTo>
                  <a:lnTo>
                    <a:pt x="57948" y="0"/>
                  </a:lnTo>
                  <a:lnTo>
                    <a:pt x="57948" y="0"/>
                  </a:lnTo>
                  <a:lnTo>
                    <a:pt x="57948" y="0"/>
                  </a:lnTo>
                </a:path>
              </a:pathLst>
            </a:custGeom>
            <a:ln w="108405" cap="flat">
              <a:solidFill>
                <a:srgbClr val="E8E8E8">
                  <a:alpha val="100000"/>
                </a:srgbClr>
              </a:solidFill>
              <a:prstDash val="solid"/>
              <a:round/>
            </a:ln>
          </p:spPr>
          <p:txBody>
            <a:bodyPr/>
            <a:lstStyle/>
            <a:p/>
          </p:txBody>
        </p:sp>
        <p:sp>
          <p:nvSpPr>
            <p:cNvPr id="49" name="pl49"/>
            <p:cNvSpPr/>
            <p:nvPr/>
          </p:nvSpPr>
          <p:spPr>
            <a:xfrm>
              <a:off x="7678810" y="895168"/>
              <a:ext cx="231793" cy="0"/>
            </a:xfrm>
            <a:custGeom>
              <a:avLst/>
              <a:pathLst>
                <a:path w="231793" h="0">
                  <a:moveTo>
                    <a:pt x="0" y="0"/>
                  </a:moveTo>
                  <a:lnTo>
                    <a:pt x="115896" y="0"/>
                  </a:lnTo>
                  <a:lnTo>
                    <a:pt x="173844" y="0"/>
                  </a:lnTo>
                  <a:lnTo>
                    <a:pt x="173844" y="0"/>
                  </a:lnTo>
                  <a:lnTo>
                    <a:pt x="173844" y="0"/>
                  </a:lnTo>
                  <a:lnTo>
                    <a:pt x="231793" y="0"/>
                  </a:lnTo>
                  <a:lnTo>
                    <a:pt x="231793" y="0"/>
                  </a:lnTo>
                </a:path>
              </a:pathLst>
            </a:custGeom>
            <a:ln w="108405" cap="flat">
              <a:solidFill>
                <a:srgbClr val="E8E8E8">
                  <a:alpha val="100000"/>
                </a:srgbClr>
              </a:solidFill>
              <a:prstDash val="solid"/>
              <a:round/>
            </a:ln>
          </p:spPr>
          <p:txBody>
            <a:bodyPr/>
            <a:lstStyle/>
            <a:p/>
          </p:txBody>
        </p:sp>
        <p:sp>
          <p:nvSpPr>
            <p:cNvPr id="50" name="pl50"/>
            <p:cNvSpPr/>
            <p:nvPr/>
          </p:nvSpPr>
          <p:spPr>
            <a:xfrm>
              <a:off x="7389068" y="1042078"/>
              <a:ext cx="521534" cy="0"/>
            </a:xfrm>
            <a:custGeom>
              <a:avLst/>
              <a:pathLst>
                <a:path w="521534" h="0">
                  <a:moveTo>
                    <a:pt x="0" y="0"/>
                  </a:moveTo>
                  <a:lnTo>
                    <a:pt x="347689" y="0"/>
                  </a:lnTo>
                  <a:lnTo>
                    <a:pt x="521534" y="0"/>
                  </a:lnTo>
                  <a:lnTo>
                    <a:pt x="521534" y="0"/>
                  </a:lnTo>
                  <a:lnTo>
                    <a:pt x="521534" y="0"/>
                  </a:lnTo>
                  <a:lnTo>
                    <a:pt x="521534" y="0"/>
                  </a:lnTo>
                  <a:lnTo>
                    <a:pt x="521534" y="0"/>
                  </a:lnTo>
                </a:path>
              </a:pathLst>
            </a:custGeom>
            <a:ln w="108405" cap="flat">
              <a:solidFill>
                <a:srgbClr val="E8E8E8">
                  <a:alpha val="100000"/>
                </a:srgbClr>
              </a:solidFill>
              <a:prstDash val="solid"/>
              <a:round/>
            </a:ln>
          </p:spPr>
          <p:txBody>
            <a:bodyPr/>
            <a:lstStyle/>
            <a:p/>
          </p:txBody>
        </p:sp>
        <p:sp>
          <p:nvSpPr>
            <p:cNvPr id="51" name="pl51"/>
            <p:cNvSpPr/>
            <p:nvPr/>
          </p:nvSpPr>
          <p:spPr>
            <a:xfrm>
              <a:off x="7331120" y="1188988"/>
              <a:ext cx="521534" cy="0"/>
            </a:xfrm>
            <a:custGeom>
              <a:avLst/>
              <a:pathLst>
                <a:path w="521534" h="0">
                  <a:moveTo>
                    <a:pt x="0" y="0"/>
                  </a:moveTo>
                  <a:lnTo>
                    <a:pt x="57948" y="0"/>
                  </a:lnTo>
                  <a:lnTo>
                    <a:pt x="231793" y="0"/>
                  </a:lnTo>
                  <a:lnTo>
                    <a:pt x="347689" y="0"/>
                  </a:lnTo>
                  <a:lnTo>
                    <a:pt x="347689" y="0"/>
                  </a:lnTo>
                  <a:lnTo>
                    <a:pt x="405637" y="0"/>
                  </a:lnTo>
                  <a:lnTo>
                    <a:pt x="521534" y="0"/>
                  </a:lnTo>
                </a:path>
              </a:pathLst>
            </a:custGeom>
            <a:ln w="108405" cap="flat">
              <a:solidFill>
                <a:srgbClr val="E8E8E8">
                  <a:alpha val="100000"/>
                </a:srgbClr>
              </a:solidFill>
              <a:prstDash val="solid"/>
              <a:round/>
            </a:ln>
          </p:spPr>
          <p:txBody>
            <a:bodyPr/>
            <a:lstStyle/>
            <a:p/>
          </p:txBody>
        </p:sp>
        <p:sp>
          <p:nvSpPr>
            <p:cNvPr id="52" name="pl52"/>
            <p:cNvSpPr/>
            <p:nvPr/>
          </p:nvSpPr>
          <p:spPr>
            <a:xfrm>
              <a:off x="6809586" y="1335899"/>
              <a:ext cx="1101017" cy="0"/>
            </a:xfrm>
            <a:custGeom>
              <a:avLst/>
              <a:pathLst>
                <a:path w="1101017" h="0">
                  <a:moveTo>
                    <a:pt x="0" y="0"/>
                  </a:moveTo>
                  <a:lnTo>
                    <a:pt x="231793" y="0"/>
                  </a:lnTo>
                  <a:lnTo>
                    <a:pt x="927172" y="0"/>
                  </a:lnTo>
                  <a:lnTo>
                    <a:pt x="927172" y="0"/>
                  </a:lnTo>
                  <a:lnTo>
                    <a:pt x="985120" y="0"/>
                  </a:lnTo>
                  <a:lnTo>
                    <a:pt x="1043068" y="0"/>
                  </a:lnTo>
                  <a:lnTo>
                    <a:pt x="1101017" y="0"/>
                  </a:lnTo>
                </a:path>
              </a:pathLst>
            </a:custGeom>
            <a:ln w="108405" cap="flat">
              <a:solidFill>
                <a:srgbClr val="E8E8E8">
                  <a:alpha val="100000"/>
                </a:srgbClr>
              </a:solidFill>
              <a:prstDash val="solid"/>
              <a:round/>
            </a:ln>
          </p:spPr>
          <p:txBody>
            <a:bodyPr/>
            <a:lstStyle/>
            <a:p/>
          </p:txBody>
        </p:sp>
        <p:sp>
          <p:nvSpPr>
            <p:cNvPr id="53" name="pl53"/>
            <p:cNvSpPr/>
            <p:nvPr/>
          </p:nvSpPr>
          <p:spPr>
            <a:xfrm>
              <a:off x="7562913" y="1482809"/>
              <a:ext cx="289741" cy="0"/>
            </a:xfrm>
            <a:custGeom>
              <a:avLst/>
              <a:pathLst>
                <a:path w="289741" h="0">
                  <a:moveTo>
                    <a:pt x="0" y="0"/>
                  </a:moveTo>
                  <a:lnTo>
                    <a:pt x="115896" y="0"/>
                  </a:lnTo>
                  <a:lnTo>
                    <a:pt x="173844" y="0"/>
                  </a:lnTo>
                  <a:lnTo>
                    <a:pt x="173844" y="0"/>
                  </a:lnTo>
                  <a:lnTo>
                    <a:pt x="173844" y="0"/>
                  </a:lnTo>
                  <a:lnTo>
                    <a:pt x="231793" y="0"/>
                  </a:lnTo>
                  <a:lnTo>
                    <a:pt x="289741" y="0"/>
                  </a:lnTo>
                </a:path>
              </a:pathLst>
            </a:custGeom>
            <a:ln w="108405" cap="flat">
              <a:solidFill>
                <a:srgbClr val="E8E8E8">
                  <a:alpha val="100000"/>
                </a:srgbClr>
              </a:solidFill>
              <a:prstDash val="solid"/>
              <a:round/>
            </a:ln>
          </p:spPr>
          <p:txBody>
            <a:bodyPr/>
            <a:lstStyle/>
            <a:p/>
          </p:txBody>
        </p:sp>
        <p:sp>
          <p:nvSpPr>
            <p:cNvPr id="54" name="pl54"/>
            <p:cNvSpPr/>
            <p:nvPr/>
          </p:nvSpPr>
          <p:spPr>
            <a:xfrm>
              <a:off x="7099327" y="1629719"/>
              <a:ext cx="811275" cy="0"/>
            </a:xfrm>
            <a:custGeom>
              <a:avLst/>
              <a:pathLst>
                <a:path w="811275" h="0">
                  <a:moveTo>
                    <a:pt x="0" y="0"/>
                  </a:moveTo>
                  <a:lnTo>
                    <a:pt x="231793" y="0"/>
                  </a:lnTo>
                  <a:lnTo>
                    <a:pt x="521534" y="0"/>
                  </a:lnTo>
                  <a:lnTo>
                    <a:pt x="695379" y="0"/>
                  </a:lnTo>
                  <a:lnTo>
                    <a:pt x="695379" y="0"/>
                  </a:lnTo>
                  <a:lnTo>
                    <a:pt x="695379" y="0"/>
                  </a:lnTo>
                  <a:lnTo>
                    <a:pt x="811275" y="0"/>
                  </a:lnTo>
                </a:path>
              </a:pathLst>
            </a:custGeom>
            <a:ln w="108405" cap="flat">
              <a:solidFill>
                <a:srgbClr val="E8E8E8">
                  <a:alpha val="100000"/>
                </a:srgbClr>
              </a:solidFill>
              <a:prstDash val="solid"/>
              <a:round/>
            </a:ln>
          </p:spPr>
          <p:txBody>
            <a:bodyPr/>
            <a:lstStyle/>
            <a:p/>
          </p:txBody>
        </p:sp>
        <p:sp>
          <p:nvSpPr>
            <p:cNvPr id="55" name="pl55"/>
            <p:cNvSpPr/>
            <p:nvPr/>
          </p:nvSpPr>
          <p:spPr>
            <a:xfrm>
              <a:off x="7447017" y="1776630"/>
              <a:ext cx="231793" cy="0"/>
            </a:xfrm>
            <a:custGeom>
              <a:avLst/>
              <a:pathLst>
                <a:path w="231793" h="0">
                  <a:moveTo>
                    <a:pt x="0" y="0"/>
                  </a:moveTo>
                  <a:lnTo>
                    <a:pt x="57948" y="0"/>
                  </a:lnTo>
                  <a:lnTo>
                    <a:pt x="115896" y="0"/>
                  </a:lnTo>
                  <a:lnTo>
                    <a:pt x="173844" y="0"/>
                  </a:lnTo>
                  <a:lnTo>
                    <a:pt x="173844" y="0"/>
                  </a:lnTo>
                  <a:lnTo>
                    <a:pt x="231793" y="0"/>
                  </a:lnTo>
                  <a:lnTo>
                    <a:pt x="231793" y="0"/>
                  </a:lnTo>
                </a:path>
              </a:pathLst>
            </a:custGeom>
            <a:ln w="108405" cap="flat">
              <a:solidFill>
                <a:srgbClr val="E8E8E8">
                  <a:alpha val="100000"/>
                </a:srgbClr>
              </a:solidFill>
              <a:prstDash val="solid"/>
              <a:round/>
            </a:ln>
          </p:spPr>
          <p:txBody>
            <a:bodyPr/>
            <a:lstStyle/>
            <a:p/>
          </p:txBody>
        </p:sp>
        <p:sp>
          <p:nvSpPr>
            <p:cNvPr id="56" name="pl56"/>
            <p:cNvSpPr/>
            <p:nvPr/>
          </p:nvSpPr>
          <p:spPr>
            <a:xfrm>
              <a:off x="6925482" y="1923540"/>
              <a:ext cx="811275" cy="0"/>
            </a:xfrm>
            <a:custGeom>
              <a:avLst/>
              <a:pathLst>
                <a:path w="811275" h="0">
                  <a:moveTo>
                    <a:pt x="0" y="0"/>
                  </a:moveTo>
                  <a:lnTo>
                    <a:pt x="347689" y="0"/>
                  </a:lnTo>
                  <a:lnTo>
                    <a:pt x="521534" y="0"/>
                  </a:lnTo>
                  <a:lnTo>
                    <a:pt x="695379" y="0"/>
                  </a:lnTo>
                  <a:lnTo>
                    <a:pt x="753327" y="0"/>
                  </a:lnTo>
                  <a:lnTo>
                    <a:pt x="753327" y="0"/>
                  </a:lnTo>
                  <a:lnTo>
                    <a:pt x="811275" y="0"/>
                  </a:lnTo>
                </a:path>
              </a:pathLst>
            </a:custGeom>
            <a:ln w="108405" cap="flat">
              <a:solidFill>
                <a:srgbClr val="E8E8E8">
                  <a:alpha val="100000"/>
                </a:srgbClr>
              </a:solidFill>
              <a:prstDash val="solid"/>
              <a:round/>
            </a:ln>
          </p:spPr>
          <p:txBody>
            <a:bodyPr/>
            <a:lstStyle/>
            <a:p/>
          </p:txBody>
        </p:sp>
        <p:sp>
          <p:nvSpPr>
            <p:cNvPr id="57" name="pl57"/>
            <p:cNvSpPr/>
            <p:nvPr/>
          </p:nvSpPr>
          <p:spPr>
            <a:xfrm>
              <a:off x="7620861" y="2070451"/>
              <a:ext cx="289741" cy="0"/>
            </a:xfrm>
            <a:custGeom>
              <a:avLst/>
              <a:pathLst>
                <a:path w="289741" h="0">
                  <a:moveTo>
                    <a:pt x="0" y="0"/>
                  </a:moveTo>
                  <a:lnTo>
                    <a:pt x="57948" y="0"/>
                  </a:lnTo>
                  <a:lnTo>
                    <a:pt x="289741" y="0"/>
                  </a:lnTo>
                  <a:lnTo>
                    <a:pt x="289741" y="0"/>
                  </a:lnTo>
                  <a:lnTo>
                    <a:pt x="289741" y="0"/>
                  </a:lnTo>
                  <a:lnTo>
                    <a:pt x="289741" y="0"/>
                  </a:lnTo>
                  <a:lnTo>
                    <a:pt x="289741" y="0"/>
                  </a:lnTo>
                </a:path>
              </a:pathLst>
            </a:custGeom>
            <a:ln w="108405" cap="flat">
              <a:solidFill>
                <a:srgbClr val="E8E8E8">
                  <a:alpha val="100000"/>
                </a:srgbClr>
              </a:solidFill>
              <a:prstDash val="solid"/>
              <a:round/>
            </a:ln>
          </p:spPr>
          <p:txBody>
            <a:bodyPr/>
            <a:lstStyle/>
            <a:p/>
          </p:txBody>
        </p:sp>
        <p:sp>
          <p:nvSpPr>
            <p:cNvPr id="58" name="pl58"/>
            <p:cNvSpPr/>
            <p:nvPr/>
          </p:nvSpPr>
          <p:spPr>
            <a:xfrm>
              <a:off x="7273172" y="2217361"/>
              <a:ext cx="347689" cy="0"/>
            </a:xfrm>
            <a:custGeom>
              <a:avLst/>
              <a:pathLst>
                <a:path w="347689" h="0">
                  <a:moveTo>
                    <a:pt x="0" y="0"/>
                  </a:moveTo>
                  <a:lnTo>
                    <a:pt x="173844" y="0"/>
                  </a:lnTo>
                  <a:lnTo>
                    <a:pt x="289741" y="0"/>
                  </a:lnTo>
                  <a:lnTo>
                    <a:pt x="289741" y="0"/>
                  </a:lnTo>
                  <a:lnTo>
                    <a:pt x="289741" y="0"/>
                  </a:lnTo>
                  <a:lnTo>
                    <a:pt x="347689" y="0"/>
                  </a:lnTo>
                  <a:lnTo>
                    <a:pt x="347689" y="0"/>
                  </a:lnTo>
                </a:path>
              </a:pathLst>
            </a:custGeom>
            <a:ln w="108405" cap="flat">
              <a:solidFill>
                <a:srgbClr val="E8E8E8">
                  <a:alpha val="100000"/>
                </a:srgbClr>
              </a:solidFill>
              <a:prstDash val="solid"/>
              <a:round/>
            </a:ln>
          </p:spPr>
          <p:txBody>
            <a:bodyPr/>
            <a:lstStyle/>
            <a:p/>
          </p:txBody>
        </p:sp>
        <p:sp>
          <p:nvSpPr>
            <p:cNvPr id="59" name="pl59"/>
            <p:cNvSpPr/>
            <p:nvPr/>
          </p:nvSpPr>
          <p:spPr>
            <a:xfrm>
              <a:off x="7562913" y="2364271"/>
              <a:ext cx="231793" cy="0"/>
            </a:xfrm>
            <a:custGeom>
              <a:avLst/>
              <a:pathLst>
                <a:path w="231793" h="0">
                  <a:moveTo>
                    <a:pt x="0" y="0"/>
                  </a:moveTo>
                  <a:lnTo>
                    <a:pt x="115896" y="0"/>
                  </a:lnTo>
                  <a:lnTo>
                    <a:pt x="115896" y="0"/>
                  </a:lnTo>
                  <a:lnTo>
                    <a:pt x="115896" y="0"/>
                  </a:lnTo>
                  <a:lnTo>
                    <a:pt x="115896" y="0"/>
                  </a:lnTo>
                  <a:lnTo>
                    <a:pt x="173844" y="0"/>
                  </a:lnTo>
                  <a:lnTo>
                    <a:pt x="231793" y="0"/>
                  </a:lnTo>
                </a:path>
              </a:pathLst>
            </a:custGeom>
            <a:ln w="108405" cap="flat">
              <a:solidFill>
                <a:srgbClr val="E8E8E8">
                  <a:alpha val="100000"/>
                </a:srgbClr>
              </a:solidFill>
              <a:prstDash val="solid"/>
              <a:round/>
            </a:ln>
          </p:spPr>
          <p:txBody>
            <a:bodyPr/>
            <a:lstStyle/>
            <a:p/>
          </p:txBody>
        </p:sp>
        <p:sp>
          <p:nvSpPr>
            <p:cNvPr id="60" name="pl60"/>
            <p:cNvSpPr/>
            <p:nvPr/>
          </p:nvSpPr>
          <p:spPr>
            <a:xfrm>
              <a:off x="7389068" y="2511182"/>
              <a:ext cx="521534" cy="0"/>
            </a:xfrm>
            <a:custGeom>
              <a:avLst/>
              <a:pathLst>
                <a:path w="521534" h="0">
                  <a:moveTo>
                    <a:pt x="0" y="0"/>
                  </a:moveTo>
                  <a:lnTo>
                    <a:pt x="57948" y="0"/>
                  </a:lnTo>
                  <a:lnTo>
                    <a:pt x="115896" y="0"/>
                  </a:lnTo>
                  <a:lnTo>
                    <a:pt x="173844" y="0"/>
                  </a:lnTo>
                  <a:lnTo>
                    <a:pt x="173844" y="0"/>
                  </a:lnTo>
                  <a:lnTo>
                    <a:pt x="347689" y="0"/>
                  </a:lnTo>
                  <a:lnTo>
                    <a:pt x="521534" y="0"/>
                  </a:lnTo>
                </a:path>
              </a:pathLst>
            </a:custGeom>
            <a:ln w="108405" cap="flat">
              <a:solidFill>
                <a:srgbClr val="E8E8E8">
                  <a:alpha val="100000"/>
                </a:srgbClr>
              </a:solidFill>
              <a:prstDash val="solid"/>
              <a:round/>
            </a:ln>
          </p:spPr>
          <p:txBody>
            <a:bodyPr/>
            <a:lstStyle/>
            <a:p/>
          </p:txBody>
        </p:sp>
        <p:sp>
          <p:nvSpPr>
            <p:cNvPr id="61" name="pl61"/>
            <p:cNvSpPr/>
            <p:nvPr/>
          </p:nvSpPr>
          <p:spPr>
            <a:xfrm>
              <a:off x="7389068" y="2658092"/>
              <a:ext cx="115896" cy="0"/>
            </a:xfrm>
            <a:custGeom>
              <a:avLst/>
              <a:pathLst>
                <a:path w="115896" h="0">
                  <a:moveTo>
                    <a:pt x="0" y="0"/>
                  </a:moveTo>
                  <a:lnTo>
                    <a:pt x="0" y="0"/>
                  </a:lnTo>
                  <a:lnTo>
                    <a:pt x="0" y="0"/>
                  </a:lnTo>
                  <a:lnTo>
                    <a:pt x="115896" y="0"/>
                  </a:lnTo>
                  <a:lnTo>
                    <a:pt x="115896" y="0"/>
                  </a:lnTo>
                  <a:lnTo>
                    <a:pt x="115896" y="0"/>
                  </a:lnTo>
                  <a:lnTo>
                    <a:pt x="115896" y="0"/>
                  </a:lnTo>
                </a:path>
              </a:pathLst>
            </a:custGeom>
            <a:ln w="108405" cap="flat">
              <a:solidFill>
                <a:srgbClr val="E8E8E8">
                  <a:alpha val="100000"/>
                </a:srgbClr>
              </a:solidFill>
              <a:prstDash val="solid"/>
              <a:round/>
            </a:ln>
          </p:spPr>
          <p:txBody>
            <a:bodyPr/>
            <a:lstStyle/>
            <a:p/>
          </p:txBody>
        </p:sp>
        <p:sp>
          <p:nvSpPr>
            <p:cNvPr id="62" name="pl62"/>
            <p:cNvSpPr/>
            <p:nvPr/>
          </p:nvSpPr>
          <p:spPr>
            <a:xfrm>
              <a:off x="7389068" y="2805002"/>
              <a:ext cx="115896" cy="0"/>
            </a:xfrm>
            <a:custGeom>
              <a:avLst/>
              <a:pathLst>
                <a:path w="115896" h="0">
                  <a:moveTo>
                    <a:pt x="0" y="0"/>
                  </a:moveTo>
                  <a:lnTo>
                    <a:pt x="57948" y="0"/>
                  </a:lnTo>
                  <a:lnTo>
                    <a:pt x="115896" y="0"/>
                  </a:lnTo>
                  <a:lnTo>
                    <a:pt x="115896" y="0"/>
                  </a:lnTo>
                  <a:lnTo>
                    <a:pt x="115896" y="0"/>
                  </a:lnTo>
                  <a:lnTo>
                    <a:pt x="115896" y="0"/>
                  </a:lnTo>
                  <a:lnTo>
                    <a:pt x="115896" y="0"/>
                  </a:lnTo>
                </a:path>
              </a:pathLst>
            </a:custGeom>
            <a:ln w="108405" cap="flat">
              <a:solidFill>
                <a:srgbClr val="E8E8E8">
                  <a:alpha val="100000"/>
                </a:srgbClr>
              </a:solidFill>
              <a:prstDash val="solid"/>
              <a:round/>
            </a:ln>
          </p:spPr>
          <p:txBody>
            <a:bodyPr/>
            <a:lstStyle/>
            <a:p/>
          </p:txBody>
        </p:sp>
        <p:sp>
          <p:nvSpPr>
            <p:cNvPr id="63" name="pl63"/>
            <p:cNvSpPr/>
            <p:nvPr/>
          </p:nvSpPr>
          <p:spPr>
            <a:xfrm>
              <a:off x="6809586" y="2951913"/>
              <a:ext cx="637431" cy="0"/>
            </a:xfrm>
            <a:custGeom>
              <a:avLst/>
              <a:pathLst>
                <a:path w="637431" h="0">
                  <a:moveTo>
                    <a:pt x="0" y="0"/>
                  </a:moveTo>
                  <a:lnTo>
                    <a:pt x="115896" y="0"/>
                  </a:lnTo>
                  <a:lnTo>
                    <a:pt x="173844" y="0"/>
                  </a:lnTo>
                  <a:lnTo>
                    <a:pt x="347689" y="0"/>
                  </a:lnTo>
                  <a:lnTo>
                    <a:pt x="347689" y="0"/>
                  </a:lnTo>
                  <a:lnTo>
                    <a:pt x="405637" y="0"/>
                  </a:lnTo>
                  <a:lnTo>
                    <a:pt x="637431" y="0"/>
                  </a:lnTo>
                </a:path>
              </a:pathLst>
            </a:custGeom>
            <a:ln w="108405" cap="flat">
              <a:solidFill>
                <a:srgbClr val="E8E8E8">
                  <a:alpha val="100000"/>
                </a:srgbClr>
              </a:solidFill>
              <a:prstDash val="solid"/>
              <a:round/>
            </a:ln>
          </p:spPr>
          <p:txBody>
            <a:bodyPr/>
            <a:lstStyle/>
            <a:p/>
          </p:txBody>
        </p:sp>
        <p:sp>
          <p:nvSpPr>
            <p:cNvPr id="64" name="pl64"/>
            <p:cNvSpPr/>
            <p:nvPr/>
          </p:nvSpPr>
          <p:spPr>
            <a:xfrm>
              <a:off x="7157275" y="3098823"/>
              <a:ext cx="521534" cy="0"/>
            </a:xfrm>
            <a:custGeom>
              <a:avLst/>
              <a:pathLst>
                <a:path w="521534" h="0">
                  <a:moveTo>
                    <a:pt x="0" y="0"/>
                  </a:moveTo>
                  <a:lnTo>
                    <a:pt x="115896" y="0"/>
                  </a:lnTo>
                  <a:lnTo>
                    <a:pt x="231793" y="0"/>
                  </a:lnTo>
                  <a:lnTo>
                    <a:pt x="289741" y="0"/>
                  </a:lnTo>
                  <a:lnTo>
                    <a:pt x="405637" y="0"/>
                  </a:lnTo>
                  <a:lnTo>
                    <a:pt x="405637" y="0"/>
                  </a:lnTo>
                  <a:lnTo>
                    <a:pt x="521534" y="0"/>
                  </a:lnTo>
                </a:path>
              </a:pathLst>
            </a:custGeom>
            <a:ln w="108405" cap="flat">
              <a:solidFill>
                <a:srgbClr val="E8E8E8">
                  <a:alpha val="100000"/>
                </a:srgbClr>
              </a:solidFill>
              <a:prstDash val="solid"/>
              <a:round/>
            </a:ln>
          </p:spPr>
          <p:txBody>
            <a:bodyPr/>
            <a:lstStyle/>
            <a:p/>
          </p:txBody>
        </p:sp>
        <p:sp>
          <p:nvSpPr>
            <p:cNvPr id="65" name="pl65"/>
            <p:cNvSpPr/>
            <p:nvPr/>
          </p:nvSpPr>
          <p:spPr>
            <a:xfrm>
              <a:off x="6403948" y="3245733"/>
              <a:ext cx="1332810" cy="0"/>
            </a:xfrm>
            <a:custGeom>
              <a:avLst/>
              <a:pathLst>
                <a:path w="1332810" h="0">
                  <a:moveTo>
                    <a:pt x="0" y="0"/>
                  </a:moveTo>
                  <a:lnTo>
                    <a:pt x="347689" y="0"/>
                  </a:lnTo>
                  <a:lnTo>
                    <a:pt x="463586" y="0"/>
                  </a:lnTo>
                  <a:lnTo>
                    <a:pt x="985120" y="0"/>
                  </a:lnTo>
                  <a:lnTo>
                    <a:pt x="985120" y="0"/>
                  </a:lnTo>
                  <a:lnTo>
                    <a:pt x="1043068" y="0"/>
                  </a:lnTo>
                  <a:lnTo>
                    <a:pt x="1332810" y="0"/>
                  </a:lnTo>
                </a:path>
              </a:pathLst>
            </a:custGeom>
            <a:ln w="108405" cap="flat">
              <a:solidFill>
                <a:srgbClr val="E8E8E8">
                  <a:alpha val="100000"/>
                </a:srgbClr>
              </a:solidFill>
              <a:prstDash val="solid"/>
              <a:round/>
            </a:ln>
          </p:spPr>
          <p:txBody>
            <a:bodyPr/>
            <a:lstStyle/>
            <a:p/>
          </p:txBody>
        </p:sp>
        <p:sp>
          <p:nvSpPr>
            <p:cNvPr id="66" name="pl66"/>
            <p:cNvSpPr/>
            <p:nvPr/>
          </p:nvSpPr>
          <p:spPr>
            <a:xfrm>
              <a:off x="7157275" y="3392644"/>
              <a:ext cx="289741" cy="0"/>
            </a:xfrm>
            <a:custGeom>
              <a:avLst/>
              <a:pathLst>
                <a:path w="289741" h="0">
                  <a:moveTo>
                    <a:pt x="0" y="0"/>
                  </a:moveTo>
                  <a:lnTo>
                    <a:pt x="115896" y="0"/>
                  </a:lnTo>
                  <a:lnTo>
                    <a:pt x="173844" y="0"/>
                  </a:lnTo>
                  <a:lnTo>
                    <a:pt x="173844" y="0"/>
                  </a:lnTo>
                  <a:lnTo>
                    <a:pt x="231793" y="0"/>
                  </a:lnTo>
                  <a:lnTo>
                    <a:pt x="231793" y="0"/>
                  </a:lnTo>
                  <a:lnTo>
                    <a:pt x="289741" y="0"/>
                  </a:lnTo>
                </a:path>
              </a:pathLst>
            </a:custGeom>
            <a:ln w="108405" cap="flat">
              <a:solidFill>
                <a:srgbClr val="E8E8E8">
                  <a:alpha val="100000"/>
                </a:srgbClr>
              </a:solidFill>
              <a:prstDash val="solid"/>
              <a:round/>
            </a:ln>
          </p:spPr>
          <p:txBody>
            <a:bodyPr/>
            <a:lstStyle/>
            <a:p/>
          </p:txBody>
        </p:sp>
        <p:sp>
          <p:nvSpPr>
            <p:cNvPr id="67" name="pl67"/>
            <p:cNvSpPr/>
            <p:nvPr/>
          </p:nvSpPr>
          <p:spPr>
            <a:xfrm>
              <a:off x="5302930" y="3539554"/>
              <a:ext cx="2086137" cy="0"/>
            </a:xfrm>
            <a:custGeom>
              <a:avLst/>
              <a:pathLst>
                <a:path w="2086137" h="0">
                  <a:moveTo>
                    <a:pt x="0" y="0"/>
                  </a:moveTo>
                  <a:lnTo>
                    <a:pt x="811275" y="0"/>
                  </a:lnTo>
                  <a:lnTo>
                    <a:pt x="1506655" y="0"/>
                  </a:lnTo>
                  <a:lnTo>
                    <a:pt x="1680500" y="0"/>
                  </a:lnTo>
                  <a:lnTo>
                    <a:pt x="1912293" y="0"/>
                  </a:lnTo>
                  <a:lnTo>
                    <a:pt x="2086137" y="0"/>
                  </a:lnTo>
                  <a:lnTo>
                    <a:pt x="2086137" y="0"/>
                  </a:lnTo>
                </a:path>
              </a:pathLst>
            </a:custGeom>
            <a:ln w="108405" cap="flat">
              <a:solidFill>
                <a:srgbClr val="E8E8E8">
                  <a:alpha val="100000"/>
                </a:srgbClr>
              </a:solidFill>
              <a:prstDash val="solid"/>
              <a:round/>
            </a:ln>
          </p:spPr>
          <p:txBody>
            <a:bodyPr/>
            <a:lstStyle/>
            <a:p/>
          </p:txBody>
        </p:sp>
        <p:sp>
          <p:nvSpPr>
            <p:cNvPr id="68" name="pl68"/>
            <p:cNvSpPr/>
            <p:nvPr/>
          </p:nvSpPr>
          <p:spPr>
            <a:xfrm>
              <a:off x="6635741" y="3686464"/>
              <a:ext cx="869224" cy="0"/>
            </a:xfrm>
            <a:custGeom>
              <a:avLst/>
              <a:pathLst>
                <a:path w="869224" h="0">
                  <a:moveTo>
                    <a:pt x="0" y="0"/>
                  </a:moveTo>
                  <a:lnTo>
                    <a:pt x="463586" y="0"/>
                  </a:lnTo>
                  <a:lnTo>
                    <a:pt x="637431" y="0"/>
                  </a:lnTo>
                  <a:lnTo>
                    <a:pt x="695379" y="0"/>
                  </a:lnTo>
                  <a:lnTo>
                    <a:pt x="695379" y="0"/>
                  </a:lnTo>
                  <a:lnTo>
                    <a:pt x="695379" y="0"/>
                  </a:lnTo>
                  <a:lnTo>
                    <a:pt x="869224" y="0"/>
                  </a:lnTo>
                </a:path>
              </a:pathLst>
            </a:custGeom>
            <a:ln w="108405" cap="flat">
              <a:solidFill>
                <a:srgbClr val="E8E8E8">
                  <a:alpha val="100000"/>
                </a:srgbClr>
              </a:solidFill>
              <a:prstDash val="solid"/>
              <a:round/>
            </a:ln>
          </p:spPr>
          <p:txBody>
            <a:bodyPr/>
            <a:lstStyle/>
            <a:p/>
          </p:txBody>
        </p:sp>
        <p:sp>
          <p:nvSpPr>
            <p:cNvPr id="69" name="pl69"/>
            <p:cNvSpPr/>
            <p:nvPr/>
          </p:nvSpPr>
          <p:spPr>
            <a:xfrm>
              <a:off x="6751637" y="3833375"/>
              <a:ext cx="985120" cy="0"/>
            </a:xfrm>
            <a:custGeom>
              <a:avLst/>
              <a:pathLst>
                <a:path w="985120" h="0">
                  <a:moveTo>
                    <a:pt x="0" y="0"/>
                  </a:moveTo>
                  <a:lnTo>
                    <a:pt x="115896" y="0"/>
                  </a:lnTo>
                  <a:lnTo>
                    <a:pt x="173844" y="0"/>
                  </a:lnTo>
                  <a:lnTo>
                    <a:pt x="289741" y="0"/>
                  </a:lnTo>
                  <a:lnTo>
                    <a:pt x="521534" y="0"/>
                  </a:lnTo>
                  <a:lnTo>
                    <a:pt x="811275" y="0"/>
                  </a:lnTo>
                  <a:lnTo>
                    <a:pt x="985120" y="0"/>
                  </a:lnTo>
                </a:path>
              </a:pathLst>
            </a:custGeom>
            <a:ln w="108405" cap="flat">
              <a:solidFill>
                <a:srgbClr val="E8E8E8">
                  <a:alpha val="100000"/>
                </a:srgbClr>
              </a:solidFill>
              <a:prstDash val="solid"/>
              <a:round/>
            </a:ln>
          </p:spPr>
          <p:txBody>
            <a:bodyPr/>
            <a:lstStyle/>
            <a:p/>
          </p:txBody>
        </p:sp>
        <p:sp>
          <p:nvSpPr>
            <p:cNvPr id="70" name="pl70"/>
            <p:cNvSpPr/>
            <p:nvPr/>
          </p:nvSpPr>
          <p:spPr>
            <a:xfrm>
              <a:off x="6403948" y="3980285"/>
              <a:ext cx="1506655" cy="0"/>
            </a:xfrm>
            <a:custGeom>
              <a:avLst/>
              <a:pathLst>
                <a:path w="1506655" h="0">
                  <a:moveTo>
                    <a:pt x="0" y="0"/>
                  </a:moveTo>
                  <a:lnTo>
                    <a:pt x="173844" y="0"/>
                  </a:lnTo>
                  <a:lnTo>
                    <a:pt x="405637" y="0"/>
                  </a:lnTo>
                  <a:lnTo>
                    <a:pt x="753327" y="0"/>
                  </a:lnTo>
                  <a:lnTo>
                    <a:pt x="869224" y="0"/>
                  </a:lnTo>
                  <a:lnTo>
                    <a:pt x="1101017" y="0"/>
                  </a:lnTo>
                  <a:lnTo>
                    <a:pt x="1506655" y="0"/>
                  </a:lnTo>
                </a:path>
              </a:pathLst>
            </a:custGeom>
            <a:ln w="108405" cap="flat">
              <a:solidFill>
                <a:srgbClr val="E8E8E8">
                  <a:alpha val="100000"/>
                </a:srgbClr>
              </a:solidFill>
              <a:prstDash val="solid"/>
              <a:round/>
            </a:ln>
          </p:spPr>
          <p:txBody>
            <a:bodyPr/>
            <a:lstStyle/>
            <a:p/>
          </p:txBody>
        </p:sp>
        <p:sp>
          <p:nvSpPr>
            <p:cNvPr id="71" name="pl71"/>
            <p:cNvSpPr/>
            <p:nvPr/>
          </p:nvSpPr>
          <p:spPr>
            <a:xfrm>
              <a:off x="7215223" y="4127195"/>
              <a:ext cx="173844" cy="0"/>
            </a:xfrm>
            <a:custGeom>
              <a:avLst/>
              <a:pathLst>
                <a:path w="173844" h="0">
                  <a:moveTo>
                    <a:pt x="0" y="0"/>
                  </a:moveTo>
                  <a:lnTo>
                    <a:pt x="57948" y="0"/>
                  </a:lnTo>
                  <a:lnTo>
                    <a:pt x="57948" y="0"/>
                  </a:lnTo>
                  <a:lnTo>
                    <a:pt x="115896" y="0"/>
                  </a:lnTo>
                  <a:lnTo>
                    <a:pt x="115896" y="0"/>
                  </a:lnTo>
                  <a:lnTo>
                    <a:pt x="173844" y="0"/>
                  </a:lnTo>
                  <a:lnTo>
                    <a:pt x="173844" y="0"/>
                  </a:lnTo>
                </a:path>
              </a:pathLst>
            </a:custGeom>
            <a:ln w="108405" cap="flat">
              <a:solidFill>
                <a:srgbClr val="E8E8E8">
                  <a:alpha val="100000"/>
                </a:srgbClr>
              </a:solidFill>
              <a:prstDash val="solid"/>
              <a:round/>
            </a:ln>
          </p:spPr>
          <p:txBody>
            <a:bodyPr/>
            <a:lstStyle/>
            <a:p/>
          </p:txBody>
        </p:sp>
        <p:sp>
          <p:nvSpPr>
            <p:cNvPr id="72" name="pl72"/>
            <p:cNvSpPr/>
            <p:nvPr/>
          </p:nvSpPr>
          <p:spPr>
            <a:xfrm>
              <a:off x="6809586" y="4274106"/>
              <a:ext cx="985120" cy="0"/>
            </a:xfrm>
            <a:custGeom>
              <a:avLst/>
              <a:pathLst>
                <a:path w="985120" h="0">
                  <a:moveTo>
                    <a:pt x="0" y="0"/>
                  </a:moveTo>
                  <a:lnTo>
                    <a:pt x="405637" y="0"/>
                  </a:lnTo>
                  <a:lnTo>
                    <a:pt x="405637" y="0"/>
                  </a:lnTo>
                  <a:lnTo>
                    <a:pt x="463586" y="0"/>
                  </a:lnTo>
                  <a:lnTo>
                    <a:pt x="695379" y="0"/>
                  </a:lnTo>
                  <a:lnTo>
                    <a:pt x="927172" y="0"/>
                  </a:lnTo>
                  <a:lnTo>
                    <a:pt x="985120" y="0"/>
                  </a:lnTo>
                </a:path>
              </a:pathLst>
            </a:custGeom>
            <a:ln w="108405" cap="flat">
              <a:solidFill>
                <a:srgbClr val="E8E8E8">
                  <a:alpha val="100000"/>
                </a:srgbClr>
              </a:solidFill>
              <a:prstDash val="solid"/>
              <a:round/>
            </a:ln>
          </p:spPr>
          <p:txBody>
            <a:bodyPr/>
            <a:lstStyle/>
            <a:p/>
          </p:txBody>
        </p:sp>
        <p:sp>
          <p:nvSpPr>
            <p:cNvPr id="73" name="pl73"/>
            <p:cNvSpPr/>
            <p:nvPr/>
          </p:nvSpPr>
          <p:spPr>
            <a:xfrm>
              <a:off x="6635741" y="4421016"/>
              <a:ext cx="1101017" cy="0"/>
            </a:xfrm>
            <a:custGeom>
              <a:avLst/>
              <a:pathLst>
                <a:path w="1101017" h="0">
                  <a:moveTo>
                    <a:pt x="0" y="0"/>
                  </a:moveTo>
                  <a:lnTo>
                    <a:pt x="231793" y="0"/>
                  </a:lnTo>
                  <a:lnTo>
                    <a:pt x="347689" y="0"/>
                  </a:lnTo>
                  <a:lnTo>
                    <a:pt x="463586" y="0"/>
                  </a:lnTo>
                  <a:lnTo>
                    <a:pt x="521534" y="0"/>
                  </a:lnTo>
                  <a:lnTo>
                    <a:pt x="695379" y="0"/>
                  </a:lnTo>
                  <a:lnTo>
                    <a:pt x="1101017" y="0"/>
                  </a:lnTo>
                </a:path>
              </a:pathLst>
            </a:custGeom>
            <a:ln w="108405" cap="flat">
              <a:solidFill>
                <a:srgbClr val="E8E8E8">
                  <a:alpha val="100000"/>
                </a:srgbClr>
              </a:solidFill>
              <a:prstDash val="solid"/>
              <a:round/>
            </a:ln>
          </p:spPr>
          <p:txBody>
            <a:bodyPr/>
            <a:lstStyle/>
            <a:p/>
          </p:txBody>
        </p:sp>
        <p:sp>
          <p:nvSpPr>
            <p:cNvPr id="74" name="pl74"/>
            <p:cNvSpPr/>
            <p:nvPr/>
          </p:nvSpPr>
          <p:spPr>
            <a:xfrm>
              <a:off x="6461896" y="4567926"/>
              <a:ext cx="637431" cy="0"/>
            </a:xfrm>
            <a:custGeom>
              <a:avLst/>
              <a:pathLst>
                <a:path w="637431" h="0">
                  <a:moveTo>
                    <a:pt x="0" y="0"/>
                  </a:moveTo>
                  <a:lnTo>
                    <a:pt x="173844" y="0"/>
                  </a:lnTo>
                  <a:lnTo>
                    <a:pt x="231793" y="0"/>
                  </a:lnTo>
                  <a:lnTo>
                    <a:pt x="579482" y="0"/>
                  </a:lnTo>
                  <a:lnTo>
                    <a:pt x="579482" y="0"/>
                  </a:lnTo>
                  <a:lnTo>
                    <a:pt x="579482" y="0"/>
                  </a:lnTo>
                  <a:lnTo>
                    <a:pt x="637431" y="0"/>
                  </a:lnTo>
                </a:path>
              </a:pathLst>
            </a:custGeom>
            <a:ln w="108405" cap="flat">
              <a:solidFill>
                <a:srgbClr val="E8E8E8">
                  <a:alpha val="100000"/>
                </a:srgbClr>
              </a:solidFill>
              <a:prstDash val="solid"/>
              <a:round/>
            </a:ln>
          </p:spPr>
          <p:txBody>
            <a:bodyPr/>
            <a:lstStyle/>
            <a:p/>
          </p:txBody>
        </p:sp>
        <p:sp>
          <p:nvSpPr>
            <p:cNvPr id="75" name="pl75"/>
            <p:cNvSpPr/>
            <p:nvPr/>
          </p:nvSpPr>
          <p:spPr>
            <a:xfrm>
              <a:off x="6230103" y="4714837"/>
              <a:ext cx="1390758" cy="0"/>
            </a:xfrm>
            <a:custGeom>
              <a:avLst/>
              <a:pathLst>
                <a:path w="1390758" h="0">
                  <a:moveTo>
                    <a:pt x="0" y="0"/>
                  </a:moveTo>
                  <a:lnTo>
                    <a:pt x="347689" y="0"/>
                  </a:lnTo>
                  <a:lnTo>
                    <a:pt x="695379" y="0"/>
                  </a:lnTo>
                  <a:lnTo>
                    <a:pt x="753327" y="0"/>
                  </a:lnTo>
                  <a:lnTo>
                    <a:pt x="753327" y="0"/>
                  </a:lnTo>
                  <a:lnTo>
                    <a:pt x="753327" y="0"/>
                  </a:lnTo>
                  <a:lnTo>
                    <a:pt x="1390758" y="0"/>
                  </a:lnTo>
                </a:path>
              </a:pathLst>
            </a:custGeom>
            <a:ln w="108405" cap="flat">
              <a:solidFill>
                <a:srgbClr val="E8E8E8">
                  <a:alpha val="100000"/>
                </a:srgbClr>
              </a:solidFill>
              <a:prstDash val="solid"/>
              <a:round/>
            </a:ln>
          </p:spPr>
          <p:txBody>
            <a:bodyPr/>
            <a:lstStyle/>
            <a:p/>
          </p:txBody>
        </p:sp>
        <p:sp>
          <p:nvSpPr>
            <p:cNvPr id="76" name="pl76"/>
            <p:cNvSpPr/>
            <p:nvPr/>
          </p:nvSpPr>
          <p:spPr>
            <a:xfrm>
              <a:off x="6635741" y="4861747"/>
              <a:ext cx="521534" cy="0"/>
            </a:xfrm>
            <a:custGeom>
              <a:avLst/>
              <a:pathLst>
                <a:path w="521534" h="0">
                  <a:moveTo>
                    <a:pt x="0" y="0"/>
                  </a:moveTo>
                  <a:lnTo>
                    <a:pt x="173844" y="0"/>
                  </a:lnTo>
                  <a:lnTo>
                    <a:pt x="289741" y="0"/>
                  </a:lnTo>
                  <a:lnTo>
                    <a:pt x="289741" y="0"/>
                  </a:lnTo>
                  <a:lnTo>
                    <a:pt x="463586" y="0"/>
                  </a:lnTo>
                  <a:lnTo>
                    <a:pt x="521534" y="0"/>
                  </a:lnTo>
                  <a:lnTo>
                    <a:pt x="521534" y="0"/>
                  </a:lnTo>
                </a:path>
              </a:pathLst>
            </a:custGeom>
            <a:ln w="108405" cap="flat">
              <a:solidFill>
                <a:srgbClr val="E8E8E8">
                  <a:alpha val="100000"/>
                </a:srgbClr>
              </a:solidFill>
              <a:prstDash val="solid"/>
              <a:round/>
            </a:ln>
          </p:spPr>
          <p:txBody>
            <a:bodyPr/>
            <a:lstStyle/>
            <a:p/>
          </p:txBody>
        </p:sp>
        <p:sp>
          <p:nvSpPr>
            <p:cNvPr id="77" name="pl77"/>
            <p:cNvSpPr/>
            <p:nvPr/>
          </p:nvSpPr>
          <p:spPr>
            <a:xfrm>
              <a:off x="6809586" y="5008657"/>
              <a:ext cx="695379" cy="0"/>
            </a:xfrm>
            <a:custGeom>
              <a:avLst/>
              <a:pathLst>
                <a:path w="695379" h="0">
                  <a:moveTo>
                    <a:pt x="0" y="0"/>
                  </a:moveTo>
                  <a:lnTo>
                    <a:pt x="0" y="0"/>
                  </a:lnTo>
                  <a:lnTo>
                    <a:pt x="231793" y="0"/>
                  </a:lnTo>
                  <a:lnTo>
                    <a:pt x="405637" y="0"/>
                  </a:lnTo>
                  <a:lnTo>
                    <a:pt x="463586" y="0"/>
                  </a:lnTo>
                  <a:lnTo>
                    <a:pt x="695379" y="0"/>
                  </a:lnTo>
                  <a:lnTo>
                    <a:pt x="695379" y="0"/>
                  </a:lnTo>
                </a:path>
              </a:pathLst>
            </a:custGeom>
            <a:ln w="108405" cap="flat">
              <a:solidFill>
                <a:srgbClr val="E8E8E8">
                  <a:alpha val="100000"/>
                </a:srgbClr>
              </a:solidFill>
              <a:prstDash val="solid"/>
              <a:round/>
            </a:ln>
          </p:spPr>
          <p:txBody>
            <a:bodyPr/>
            <a:lstStyle/>
            <a:p/>
          </p:txBody>
        </p:sp>
        <p:sp>
          <p:nvSpPr>
            <p:cNvPr id="78" name="pl78"/>
            <p:cNvSpPr/>
            <p:nvPr/>
          </p:nvSpPr>
          <p:spPr>
            <a:xfrm>
              <a:off x="5940361" y="5155568"/>
              <a:ext cx="1274862" cy="0"/>
            </a:xfrm>
            <a:custGeom>
              <a:avLst/>
              <a:pathLst>
                <a:path w="1274862" h="0">
                  <a:moveTo>
                    <a:pt x="0" y="0"/>
                  </a:moveTo>
                  <a:lnTo>
                    <a:pt x="521534" y="0"/>
                  </a:lnTo>
                  <a:lnTo>
                    <a:pt x="753327" y="0"/>
                  </a:lnTo>
                  <a:lnTo>
                    <a:pt x="927172" y="0"/>
                  </a:lnTo>
                  <a:lnTo>
                    <a:pt x="927172" y="0"/>
                  </a:lnTo>
                  <a:lnTo>
                    <a:pt x="1043068" y="0"/>
                  </a:lnTo>
                  <a:lnTo>
                    <a:pt x="1274862" y="0"/>
                  </a:lnTo>
                </a:path>
              </a:pathLst>
            </a:custGeom>
            <a:ln w="108405" cap="flat">
              <a:solidFill>
                <a:srgbClr val="E8E8E8">
                  <a:alpha val="100000"/>
                </a:srgbClr>
              </a:solidFill>
              <a:prstDash val="solid"/>
              <a:round/>
            </a:ln>
          </p:spPr>
          <p:txBody>
            <a:bodyPr/>
            <a:lstStyle/>
            <a:p/>
          </p:txBody>
        </p:sp>
        <p:sp>
          <p:nvSpPr>
            <p:cNvPr id="79" name="pl79"/>
            <p:cNvSpPr/>
            <p:nvPr/>
          </p:nvSpPr>
          <p:spPr>
            <a:xfrm>
              <a:off x="6056258" y="5302478"/>
              <a:ext cx="695379" cy="0"/>
            </a:xfrm>
            <a:custGeom>
              <a:avLst/>
              <a:pathLst>
                <a:path w="695379" h="0">
                  <a:moveTo>
                    <a:pt x="0" y="0"/>
                  </a:moveTo>
                  <a:lnTo>
                    <a:pt x="0" y="0"/>
                  </a:lnTo>
                  <a:lnTo>
                    <a:pt x="57948" y="0"/>
                  </a:lnTo>
                  <a:lnTo>
                    <a:pt x="115896" y="0"/>
                  </a:lnTo>
                  <a:lnTo>
                    <a:pt x="405637" y="0"/>
                  </a:lnTo>
                  <a:lnTo>
                    <a:pt x="463586" y="0"/>
                  </a:lnTo>
                  <a:lnTo>
                    <a:pt x="695379" y="0"/>
                  </a:lnTo>
                </a:path>
              </a:pathLst>
            </a:custGeom>
            <a:ln w="108405" cap="flat">
              <a:solidFill>
                <a:srgbClr val="E8E8E8">
                  <a:alpha val="100000"/>
                </a:srgbClr>
              </a:solidFill>
              <a:prstDash val="solid"/>
              <a:round/>
            </a:ln>
          </p:spPr>
          <p:txBody>
            <a:bodyPr/>
            <a:lstStyle/>
            <a:p/>
          </p:txBody>
        </p:sp>
        <p:sp>
          <p:nvSpPr>
            <p:cNvPr id="80" name="pl80"/>
            <p:cNvSpPr/>
            <p:nvPr/>
          </p:nvSpPr>
          <p:spPr>
            <a:xfrm>
              <a:off x="4781396" y="5449388"/>
              <a:ext cx="1680500" cy="0"/>
            </a:xfrm>
            <a:custGeom>
              <a:avLst/>
              <a:pathLst>
                <a:path w="1680500" h="0">
                  <a:moveTo>
                    <a:pt x="0" y="0"/>
                  </a:moveTo>
                  <a:lnTo>
                    <a:pt x="753327" y="0"/>
                  </a:lnTo>
                  <a:lnTo>
                    <a:pt x="1101017" y="0"/>
                  </a:lnTo>
                  <a:lnTo>
                    <a:pt x="1274862" y="0"/>
                  </a:lnTo>
                  <a:lnTo>
                    <a:pt x="1506655" y="0"/>
                  </a:lnTo>
                  <a:lnTo>
                    <a:pt x="1622551" y="0"/>
                  </a:lnTo>
                  <a:lnTo>
                    <a:pt x="1680500" y="0"/>
                  </a:lnTo>
                </a:path>
              </a:pathLst>
            </a:custGeom>
            <a:ln w="108405" cap="flat">
              <a:solidFill>
                <a:srgbClr val="E8E8E8">
                  <a:alpha val="100000"/>
                </a:srgbClr>
              </a:solidFill>
              <a:prstDash val="solid"/>
              <a:round/>
            </a:ln>
          </p:spPr>
          <p:txBody>
            <a:bodyPr/>
            <a:lstStyle/>
            <a:p/>
          </p:txBody>
        </p:sp>
        <p:sp>
          <p:nvSpPr>
            <p:cNvPr id="81" name="pl81"/>
            <p:cNvSpPr/>
            <p:nvPr/>
          </p:nvSpPr>
          <p:spPr>
            <a:xfrm>
              <a:off x="5766517" y="5596299"/>
              <a:ext cx="869224" cy="0"/>
            </a:xfrm>
            <a:custGeom>
              <a:avLst/>
              <a:pathLst>
                <a:path w="869224" h="0">
                  <a:moveTo>
                    <a:pt x="0" y="0"/>
                  </a:moveTo>
                  <a:lnTo>
                    <a:pt x="57948" y="0"/>
                  </a:lnTo>
                  <a:lnTo>
                    <a:pt x="231793" y="0"/>
                  </a:lnTo>
                  <a:lnTo>
                    <a:pt x="579482" y="0"/>
                  </a:lnTo>
                  <a:lnTo>
                    <a:pt x="695379" y="0"/>
                  </a:lnTo>
                  <a:lnTo>
                    <a:pt x="695379" y="0"/>
                  </a:lnTo>
                  <a:lnTo>
                    <a:pt x="869224" y="0"/>
                  </a:lnTo>
                </a:path>
              </a:pathLst>
            </a:custGeom>
            <a:ln w="108405" cap="flat">
              <a:solidFill>
                <a:srgbClr val="E8E8E8">
                  <a:alpha val="100000"/>
                </a:srgbClr>
              </a:solidFill>
              <a:prstDash val="solid"/>
              <a:round/>
            </a:ln>
          </p:spPr>
          <p:txBody>
            <a:bodyPr/>
            <a:lstStyle/>
            <a:p/>
          </p:txBody>
        </p:sp>
        <p:sp>
          <p:nvSpPr>
            <p:cNvPr id="82" name="pl82"/>
            <p:cNvSpPr/>
            <p:nvPr/>
          </p:nvSpPr>
          <p:spPr>
            <a:xfrm>
              <a:off x="5187034" y="5743209"/>
              <a:ext cx="2375879" cy="0"/>
            </a:xfrm>
            <a:custGeom>
              <a:avLst/>
              <a:pathLst>
                <a:path w="2375879" h="0">
                  <a:moveTo>
                    <a:pt x="0" y="0"/>
                  </a:moveTo>
                  <a:lnTo>
                    <a:pt x="57948" y="0"/>
                  </a:lnTo>
                  <a:lnTo>
                    <a:pt x="927172" y="0"/>
                  </a:lnTo>
                  <a:lnTo>
                    <a:pt x="927172" y="0"/>
                  </a:lnTo>
                  <a:lnTo>
                    <a:pt x="1101017" y="0"/>
                  </a:lnTo>
                  <a:lnTo>
                    <a:pt x="1390758" y="0"/>
                  </a:lnTo>
                  <a:lnTo>
                    <a:pt x="2375879" y="0"/>
                  </a:lnTo>
                </a:path>
              </a:pathLst>
            </a:custGeom>
            <a:ln w="108405" cap="flat">
              <a:solidFill>
                <a:srgbClr val="E8E8E8">
                  <a:alpha val="100000"/>
                </a:srgbClr>
              </a:solidFill>
              <a:prstDash val="solid"/>
              <a:round/>
            </a:ln>
          </p:spPr>
          <p:txBody>
            <a:bodyPr/>
            <a:lstStyle/>
            <a:p/>
          </p:txBody>
        </p:sp>
        <p:sp>
          <p:nvSpPr>
            <p:cNvPr id="83" name="pt83"/>
            <p:cNvSpPr/>
            <p:nvPr/>
          </p:nvSpPr>
          <p:spPr>
            <a:xfrm>
              <a:off x="7790206"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7326620"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7094827"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7906103"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7616361"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7790206"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7790206" y="1625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7152775"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6631241"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7152775"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7094827"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6805086"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6920982"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6920982" y="48572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6978930"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7210723"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6920982"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6805086"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7152775"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7152775"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7442517" y="29474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7500465"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7326620"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6631241"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7094827"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7326620"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7268672"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7326620" y="3681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732258"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6920982"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6747137"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6863034"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7558413"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7036879"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7268672" y="3828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6747137"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6457396"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6515344"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167655"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109706"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051758"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051758" y="52979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44251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674713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639944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686303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38456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73225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38456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384568"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384568"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384568"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500465"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500465"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500465"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500465" y="2653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674310"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442517"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500465"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616361"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616361"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558413"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674310" y="1772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674310"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384568"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152775"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268672"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558413"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558413"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442517" y="309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674310"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674310"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326620"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384568"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558413"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732258"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848155" y="1184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848155"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906103" y="74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500465"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500465"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268672"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210723"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036879"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805086"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805086" y="500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732258"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920982"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268672"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442517"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616361"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674310"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674310" y="19190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978930"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863034"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935861"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457396"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863034"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210723"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689189" y="5151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732258"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036879"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790206"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6805086"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906103"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732258"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848155" y="1331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616361"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978930"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6225603"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6573292"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6920982"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6978930"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6978930" y="4710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384568"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326620"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268672"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152775"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326620"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442517"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384568" y="338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848155"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848155"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674310"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790206"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848155"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90610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90610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6457396"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6457396"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5819965"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5993810"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6341499"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6631241"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5762017"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384568"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384568"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326620"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326620"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268672"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268672"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210723" y="412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616361"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558413"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268672"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442517"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558413"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616361"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558413" y="22128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6399448"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500465"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906103"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152775"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573292"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805086"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268672" y="3975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906103"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906103"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906103"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906103"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906103"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674310"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616361"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790206"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6805086"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500465"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210723"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268672"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732258"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210723" y="4269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210723"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805086"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109706"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5298430"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978930"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384568"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384568" y="3535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094827"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6631241"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6689189"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6457396"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036879"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036879"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036879" y="45634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790206"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674310"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732258"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674310"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674310"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674310"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558413" y="2359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732258"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326620"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631241"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863034"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094827"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978930"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152775"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732258"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384568"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906103" y="1037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5877913"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4776896"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5530223"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6457396"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6283551"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6399448"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6051758" y="54448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906103"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442517"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558413"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500465"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384568"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732258"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558413" y="250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384568"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442517"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500465"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500465"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500465"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500465"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500465" y="2800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732258"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674310"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558413"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732258"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732258"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790206"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848155" y="1478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558413"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573292"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6109706"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5182534"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6109706"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283551"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5240482" y="573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736004" y="1571017"/>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9" name="pt329"/>
            <p:cNvSpPr/>
            <p:nvPr/>
          </p:nvSpPr>
          <p:spPr>
            <a:xfrm>
              <a:off x="7736004" y="1571017"/>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7736004" y="1571017"/>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7098573" y="4803044"/>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6866780" y="4803044"/>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3" name="pt333"/>
            <p:cNvSpPr/>
            <p:nvPr/>
          </p:nvSpPr>
          <p:spPr>
            <a:xfrm>
              <a:off x="6866780" y="4803044"/>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6924728" y="2893210"/>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5" name="pt335"/>
            <p:cNvSpPr/>
            <p:nvPr/>
          </p:nvSpPr>
          <p:spPr>
            <a:xfrm>
              <a:off x="7098573" y="2893210"/>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6" name="pt336"/>
            <p:cNvSpPr/>
            <p:nvPr/>
          </p:nvSpPr>
          <p:spPr>
            <a:xfrm>
              <a:off x="7388314" y="2893210"/>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7446262" y="3627762"/>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7214469" y="3627762"/>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9" name="pt339"/>
            <p:cNvSpPr/>
            <p:nvPr/>
          </p:nvSpPr>
          <p:spPr>
            <a:xfrm>
              <a:off x="7272418" y="3627762"/>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7678055" y="3774672"/>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6982676" y="3774672"/>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7214469" y="3774672"/>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6692935" y="524377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4" name="pt344"/>
            <p:cNvSpPr/>
            <p:nvPr/>
          </p:nvSpPr>
          <p:spPr>
            <a:xfrm>
              <a:off x="5997555" y="524377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5" name="pt345"/>
            <p:cNvSpPr/>
            <p:nvPr/>
          </p:nvSpPr>
          <p:spPr>
            <a:xfrm>
              <a:off x="5997555" y="524377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7388314" y="3187031"/>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7678055" y="3187031"/>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7330366" y="3187031"/>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7330366" y="2599389"/>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7446262" y="2599389"/>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1" name="pt351"/>
            <p:cNvSpPr/>
            <p:nvPr/>
          </p:nvSpPr>
          <p:spPr>
            <a:xfrm>
              <a:off x="7446262" y="2599389"/>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7620107" y="1717927"/>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3" name="pt353"/>
            <p:cNvSpPr/>
            <p:nvPr/>
          </p:nvSpPr>
          <p:spPr>
            <a:xfrm>
              <a:off x="7504211" y="1717927"/>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7620107" y="1717927"/>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7620107" y="3040120"/>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7504211" y="3040120"/>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7" name="pt357"/>
            <p:cNvSpPr/>
            <p:nvPr/>
          </p:nvSpPr>
          <p:spPr>
            <a:xfrm>
              <a:off x="7388314" y="3040120"/>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8" name="pt358"/>
            <p:cNvSpPr/>
            <p:nvPr/>
          </p:nvSpPr>
          <p:spPr>
            <a:xfrm>
              <a:off x="7620107" y="113028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9" name="pt359"/>
            <p:cNvSpPr/>
            <p:nvPr/>
          </p:nvSpPr>
          <p:spPr>
            <a:xfrm>
              <a:off x="7678055" y="113028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7793952" y="113028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7851900" y="68955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7851900" y="68955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7851900" y="68955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7446262" y="494995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6750883" y="494995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6750883" y="494995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7678055" y="1864838"/>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7620107" y="1864838"/>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7620107" y="1864838"/>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6924728" y="509686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7156521" y="509686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6634986" y="509686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7678055" y="127719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7678055" y="127719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7793952" y="127719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7562159" y="4656134"/>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7" name="pt377"/>
            <p:cNvSpPr/>
            <p:nvPr/>
          </p:nvSpPr>
          <p:spPr>
            <a:xfrm>
              <a:off x="6924728" y="4656134"/>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6924728" y="4656134"/>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7330366" y="3333941"/>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7388314" y="3333941"/>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7330366" y="3333941"/>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7793952" y="836465"/>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7851900" y="836465"/>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7851900" y="836465"/>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6403193" y="553759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6577038" y="553759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5707814" y="553759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7330366" y="406849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9" name="pt389"/>
            <p:cNvSpPr/>
            <p:nvPr/>
          </p:nvSpPr>
          <p:spPr>
            <a:xfrm>
              <a:off x="7214469" y="406849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7156521" y="406849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7562159" y="2158658"/>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7562159" y="2158658"/>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7504211" y="2158658"/>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6345245" y="3921582"/>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6750883" y="3921582"/>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7214469" y="3921582"/>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7851900" y="2011748"/>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7620107" y="2011748"/>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7562159" y="2011748"/>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736004" y="42154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7678055" y="42154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7156521" y="42154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7156521" y="3480851"/>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7330366" y="3480851"/>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7330366" y="3480851"/>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7040624" y="4509224"/>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6982676" y="4509224"/>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6982676" y="4509224"/>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pt409"/>
            <p:cNvSpPr/>
            <p:nvPr/>
          </p:nvSpPr>
          <p:spPr>
            <a:xfrm>
              <a:off x="7736004" y="2305569"/>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0" name="pt410"/>
            <p:cNvSpPr/>
            <p:nvPr/>
          </p:nvSpPr>
          <p:spPr>
            <a:xfrm>
              <a:off x="7620107" y="2305569"/>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1" name="pt411"/>
            <p:cNvSpPr/>
            <p:nvPr/>
          </p:nvSpPr>
          <p:spPr>
            <a:xfrm>
              <a:off x="7504211" y="2305569"/>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2" name="pt412"/>
            <p:cNvSpPr/>
            <p:nvPr/>
          </p:nvSpPr>
          <p:spPr>
            <a:xfrm>
              <a:off x="7678055" y="436231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3" name="pt413"/>
            <p:cNvSpPr/>
            <p:nvPr/>
          </p:nvSpPr>
          <p:spPr>
            <a:xfrm>
              <a:off x="6924728" y="436231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4" name="pt414"/>
            <p:cNvSpPr/>
            <p:nvPr/>
          </p:nvSpPr>
          <p:spPr>
            <a:xfrm>
              <a:off x="7098573" y="436231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5" name="pt415"/>
            <p:cNvSpPr/>
            <p:nvPr/>
          </p:nvSpPr>
          <p:spPr>
            <a:xfrm>
              <a:off x="7851900" y="98337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6" name="pt416"/>
            <p:cNvSpPr/>
            <p:nvPr/>
          </p:nvSpPr>
          <p:spPr>
            <a:xfrm>
              <a:off x="7851900" y="98337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7" name="pt417"/>
            <p:cNvSpPr/>
            <p:nvPr/>
          </p:nvSpPr>
          <p:spPr>
            <a:xfrm>
              <a:off x="7851900" y="98337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5823711" y="539068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6345245" y="539068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0" name="pt420"/>
            <p:cNvSpPr/>
            <p:nvPr/>
          </p:nvSpPr>
          <p:spPr>
            <a:xfrm>
              <a:off x="5997555" y="539068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1" name="pt421"/>
            <p:cNvSpPr/>
            <p:nvPr/>
          </p:nvSpPr>
          <p:spPr>
            <a:xfrm>
              <a:off x="7851900" y="2452479"/>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2" name="pt422"/>
            <p:cNvSpPr/>
            <p:nvPr/>
          </p:nvSpPr>
          <p:spPr>
            <a:xfrm>
              <a:off x="7678055" y="2452479"/>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3" name="pt423"/>
            <p:cNvSpPr/>
            <p:nvPr/>
          </p:nvSpPr>
          <p:spPr>
            <a:xfrm>
              <a:off x="7504211" y="2452479"/>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7330366" y="2746300"/>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5" name="pt425"/>
            <p:cNvSpPr/>
            <p:nvPr/>
          </p:nvSpPr>
          <p:spPr>
            <a:xfrm>
              <a:off x="7446262" y="2746300"/>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6" name="pt426"/>
            <p:cNvSpPr/>
            <p:nvPr/>
          </p:nvSpPr>
          <p:spPr>
            <a:xfrm>
              <a:off x="7446262" y="2746300"/>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7" name="pt427"/>
            <p:cNvSpPr/>
            <p:nvPr/>
          </p:nvSpPr>
          <p:spPr>
            <a:xfrm>
              <a:off x="7678055" y="1424107"/>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8" name="pt428"/>
            <p:cNvSpPr/>
            <p:nvPr/>
          </p:nvSpPr>
          <p:spPr>
            <a:xfrm>
              <a:off x="7736004" y="1424107"/>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9" name="pt429"/>
            <p:cNvSpPr/>
            <p:nvPr/>
          </p:nvSpPr>
          <p:spPr>
            <a:xfrm>
              <a:off x="7793952" y="1424107"/>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7504211" y="5684506"/>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1" name="pt431"/>
            <p:cNvSpPr/>
            <p:nvPr/>
          </p:nvSpPr>
          <p:spPr>
            <a:xfrm>
              <a:off x="6229349" y="5684506"/>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2" name="pt432"/>
            <p:cNvSpPr/>
            <p:nvPr/>
          </p:nvSpPr>
          <p:spPr>
            <a:xfrm>
              <a:off x="5186280" y="5684506"/>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3" name="tx433"/>
            <p:cNvSpPr/>
            <p:nvPr/>
          </p:nvSpPr>
          <p:spPr>
            <a:xfrm>
              <a:off x="1168653" y="5678469"/>
              <a:ext cx="65269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Venezuela</a:t>
              </a:r>
            </a:p>
          </p:txBody>
        </p:sp>
        <p:sp>
          <p:nvSpPr>
            <p:cNvPr id="434" name="tx434"/>
            <p:cNvSpPr/>
            <p:nvPr/>
          </p:nvSpPr>
          <p:spPr>
            <a:xfrm>
              <a:off x="1541911" y="5531559"/>
              <a:ext cx="27944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Haiti</a:t>
              </a:r>
            </a:p>
          </p:txBody>
        </p:sp>
        <p:sp>
          <p:nvSpPr>
            <p:cNvPr id="435" name="tx435"/>
            <p:cNvSpPr/>
            <p:nvPr/>
          </p:nvSpPr>
          <p:spPr>
            <a:xfrm>
              <a:off x="1223334" y="5384649"/>
              <a:ext cx="598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Suriname</a:t>
              </a:r>
            </a:p>
          </p:txBody>
        </p:sp>
        <p:sp>
          <p:nvSpPr>
            <p:cNvPr id="436" name="tx436"/>
            <p:cNvSpPr/>
            <p:nvPr/>
          </p:nvSpPr>
          <p:spPr>
            <a:xfrm>
              <a:off x="1409872" y="5237738"/>
              <a:ext cx="41148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Bolivia</a:t>
              </a:r>
            </a:p>
          </p:txBody>
        </p:sp>
        <p:sp>
          <p:nvSpPr>
            <p:cNvPr id="437" name="tx437"/>
            <p:cNvSpPr/>
            <p:nvPr/>
          </p:nvSpPr>
          <p:spPr>
            <a:xfrm>
              <a:off x="1300875" y="5090828"/>
              <a:ext cx="52047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Ecuador</a:t>
              </a:r>
            </a:p>
          </p:txBody>
        </p:sp>
        <p:sp>
          <p:nvSpPr>
            <p:cNvPr id="438" name="tx438"/>
            <p:cNvSpPr/>
            <p:nvPr/>
          </p:nvSpPr>
          <p:spPr>
            <a:xfrm>
              <a:off x="1239062" y="4943918"/>
              <a:ext cx="5822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Dominica</a:t>
              </a:r>
            </a:p>
          </p:txBody>
        </p:sp>
        <p:sp>
          <p:nvSpPr>
            <p:cNvPr id="439" name="tx439"/>
            <p:cNvSpPr/>
            <p:nvPr/>
          </p:nvSpPr>
          <p:spPr>
            <a:xfrm>
              <a:off x="1223151" y="4797007"/>
              <a:ext cx="5982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Argentina</a:t>
              </a:r>
            </a:p>
          </p:txBody>
        </p:sp>
        <p:sp>
          <p:nvSpPr>
            <p:cNvPr id="440" name="tx440"/>
            <p:cNvSpPr/>
            <p:nvPr/>
          </p:nvSpPr>
          <p:spPr>
            <a:xfrm>
              <a:off x="1277467" y="4650097"/>
              <a:ext cx="5438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Grenada</a:t>
              </a:r>
            </a:p>
          </p:txBody>
        </p:sp>
        <p:sp>
          <p:nvSpPr>
            <p:cNvPr id="441" name="tx441"/>
            <p:cNvSpPr/>
            <p:nvPr/>
          </p:nvSpPr>
          <p:spPr>
            <a:xfrm>
              <a:off x="1526184" y="4503187"/>
              <a:ext cx="29516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Peru</a:t>
              </a:r>
            </a:p>
          </p:txBody>
        </p:sp>
        <p:sp>
          <p:nvSpPr>
            <p:cNvPr id="442" name="tx442"/>
            <p:cNvSpPr/>
            <p:nvPr/>
          </p:nvSpPr>
          <p:spPr>
            <a:xfrm>
              <a:off x="1316420" y="4356276"/>
              <a:ext cx="13203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St</a:t>
              </a:r>
            </a:p>
          </p:txBody>
        </p:sp>
        <p:sp>
          <p:nvSpPr>
            <p:cNvPr id="443" name="tx443"/>
            <p:cNvSpPr/>
            <p:nvPr/>
          </p:nvSpPr>
          <p:spPr>
            <a:xfrm>
              <a:off x="1487322" y="4356276"/>
              <a:ext cx="33403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Lucia</a:t>
              </a:r>
            </a:p>
          </p:txBody>
        </p:sp>
        <p:sp>
          <p:nvSpPr>
            <p:cNvPr id="444" name="tx444"/>
            <p:cNvSpPr/>
            <p:nvPr/>
          </p:nvSpPr>
          <p:spPr>
            <a:xfrm>
              <a:off x="1300875" y="4209366"/>
              <a:ext cx="52047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Panama</a:t>
              </a:r>
            </a:p>
          </p:txBody>
        </p:sp>
        <p:sp>
          <p:nvSpPr>
            <p:cNvPr id="445" name="tx445"/>
            <p:cNvSpPr/>
            <p:nvPr/>
          </p:nvSpPr>
          <p:spPr>
            <a:xfrm>
              <a:off x="1215471" y="4062456"/>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Honduras</a:t>
              </a:r>
            </a:p>
          </p:txBody>
        </p:sp>
        <p:sp>
          <p:nvSpPr>
            <p:cNvPr id="446" name="tx446"/>
            <p:cNvSpPr/>
            <p:nvPr/>
          </p:nvSpPr>
          <p:spPr>
            <a:xfrm>
              <a:off x="1378782" y="3915545"/>
              <a:ext cx="44256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Mexico</a:t>
              </a:r>
            </a:p>
          </p:txBody>
        </p:sp>
        <p:sp>
          <p:nvSpPr>
            <p:cNvPr id="447" name="tx447"/>
            <p:cNvSpPr/>
            <p:nvPr/>
          </p:nvSpPr>
          <p:spPr>
            <a:xfrm>
              <a:off x="1440870" y="3768635"/>
              <a:ext cx="3804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Belize</a:t>
              </a:r>
            </a:p>
          </p:txBody>
        </p:sp>
        <p:sp>
          <p:nvSpPr>
            <p:cNvPr id="448" name="tx448"/>
            <p:cNvSpPr/>
            <p:nvPr/>
          </p:nvSpPr>
          <p:spPr>
            <a:xfrm>
              <a:off x="1223151" y="3621725"/>
              <a:ext cx="5982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Barbados</a:t>
              </a:r>
            </a:p>
          </p:txBody>
        </p:sp>
        <p:sp>
          <p:nvSpPr>
            <p:cNvPr id="449" name="tx449"/>
            <p:cNvSpPr/>
            <p:nvPr/>
          </p:nvSpPr>
          <p:spPr>
            <a:xfrm>
              <a:off x="1223151" y="3474814"/>
              <a:ext cx="5982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Paraguay</a:t>
              </a:r>
            </a:p>
          </p:txBody>
        </p:sp>
        <p:sp>
          <p:nvSpPr>
            <p:cNvPr id="450" name="tx450"/>
            <p:cNvSpPr/>
            <p:nvPr/>
          </p:nvSpPr>
          <p:spPr>
            <a:xfrm>
              <a:off x="1137747" y="3327904"/>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Guatemala</a:t>
              </a:r>
            </a:p>
          </p:txBody>
        </p:sp>
        <p:sp>
          <p:nvSpPr>
            <p:cNvPr id="451" name="tx451"/>
            <p:cNvSpPr/>
            <p:nvPr/>
          </p:nvSpPr>
          <p:spPr>
            <a:xfrm>
              <a:off x="1472051" y="3180994"/>
              <a:ext cx="3493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Brazil</a:t>
              </a:r>
            </a:p>
          </p:txBody>
        </p:sp>
        <p:sp>
          <p:nvSpPr>
            <p:cNvPr id="452" name="tx452"/>
            <p:cNvSpPr/>
            <p:nvPr/>
          </p:nvSpPr>
          <p:spPr>
            <a:xfrm>
              <a:off x="1231198" y="3034083"/>
              <a:ext cx="59015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Colombia</a:t>
              </a:r>
            </a:p>
          </p:txBody>
        </p:sp>
        <p:sp>
          <p:nvSpPr>
            <p:cNvPr id="453" name="tx453"/>
            <p:cNvSpPr/>
            <p:nvPr/>
          </p:nvSpPr>
          <p:spPr>
            <a:xfrm>
              <a:off x="1231015" y="2887173"/>
              <a:ext cx="59033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Bahamas</a:t>
              </a:r>
            </a:p>
          </p:txBody>
        </p:sp>
        <p:sp>
          <p:nvSpPr>
            <p:cNvPr id="454" name="tx454"/>
            <p:cNvSpPr/>
            <p:nvPr/>
          </p:nvSpPr>
          <p:spPr>
            <a:xfrm>
              <a:off x="982390" y="2740263"/>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United</a:t>
              </a:r>
            </a:p>
          </p:txBody>
        </p:sp>
        <p:sp>
          <p:nvSpPr>
            <p:cNvPr id="455" name="tx455"/>
            <p:cNvSpPr/>
            <p:nvPr/>
          </p:nvSpPr>
          <p:spPr>
            <a:xfrm>
              <a:off x="1425142" y="2740263"/>
              <a:ext cx="3962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States</a:t>
              </a:r>
            </a:p>
          </p:txBody>
        </p:sp>
        <p:sp>
          <p:nvSpPr>
            <p:cNvPr id="456" name="tx456"/>
            <p:cNvSpPr/>
            <p:nvPr/>
          </p:nvSpPr>
          <p:spPr>
            <a:xfrm>
              <a:off x="1331874" y="2593352"/>
              <a:ext cx="48947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Canada</a:t>
              </a:r>
            </a:p>
          </p:txBody>
        </p:sp>
        <p:sp>
          <p:nvSpPr>
            <p:cNvPr id="457" name="tx457"/>
            <p:cNvSpPr/>
            <p:nvPr/>
          </p:nvSpPr>
          <p:spPr>
            <a:xfrm>
              <a:off x="552439" y="2446442"/>
              <a:ext cx="49953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Trinidad</a:t>
              </a:r>
            </a:p>
          </p:txBody>
        </p:sp>
        <p:sp>
          <p:nvSpPr>
            <p:cNvPr id="458" name="tx458"/>
            <p:cNvSpPr/>
            <p:nvPr/>
          </p:nvSpPr>
          <p:spPr>
            <a:xfrm>
              <a:off x="1090838" y="2446442"/>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and</a:t>
              </a:r>
            </a:p>
          </p:txBody>
        </p:sp>
        <p:sp>
          <p:nvSpPr>
            <p:cNvPr id="459" name="tx459"/>
            <p:cNvSpPr/>
            <p:nvPr/>
          </p:nvSpPr>
          <p:spPr>
            <a:xfrm>
              <a:off x="1362872" y="2446442"/>
              <a:ext cx="45848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Tobago</a:t>
              </a:r>
            </a:p>
          </p:txBody>
        </p:sp>
        <p:sp>
          <p:nvSpPr>
            <p:cNvPr id="460" name="tx460"/>
            <p:cNvSpPr/>
            <p:nvPr/>
          </p:nvSpPr>
          <p:spPr>
            <a:xfrm>
              <a:off x="718494" y="2299532"/>
              <a:ext cx="13203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St</a:t>
              </a:r>
            </a:p>
          </p:txBody>
        </p:sp>
        <p:sp>
          <p:nvSpPr>
            <p:cNvPr id="461" name="tx461"/>
            <p:cNvSpPr/>
            <p:nvPr/>
          </p:nvSpPr>
          <p:spPr>
            <a:xfrm>
              <a:off x="889395" y="2299532"/>
              <a:ext cx="27175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Kitts</a:t>
              </a:r>
            </a:p>
          </p:txBody>
        </p:sp>
        <p:sp>
          <p:nvSpPr>
            <p:cNvPr id="462" name="tx462"/>
            <p:cNvSpPr/>
            <p:nvPr/>
          </p:nvSpPr>
          <p:spPr>
            <a:xfrm>
              <a:off x="1200017" y="2299532"/>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and</a:t>
              </a:r>
            </a:p>
          </p:txBody>
        </p:sp>
        <p:sp>
          <p:nvSpPr>
            <p:cNvPr id="463" name="tx463"/>
            <p:cNvSpPr/>
            <p:nvPr/>
          </p:nvSpPr>
          <p:spPr>
            <a:xfrm>
              <a:off x="1472051" y="2299532"/>
              <a:ext cx="34930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Nevis</a:t>
              </a:r>
            </a:p>
          </p:txBody>
        </p:sp>
        <p:sp>
          <p:nvSpPr>
            <p:cNvPr id="464" name="tx464"/>
            <p:cNvSpPr/>
            <p:nvPr/>
          </p:nvSpPr>
          <p:spPr>
            <a:xfrm>
              <a:off x="1301058" y="2152621"/>
              <a:ext cx="52029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Jamaica</a:t>
              </a:r>
            </a:p>
          </p:txBody>
        </p:sp>
        <p:sp>
          <p:nvSpPr>
            <p:cNvPr id="465" name="tx465"/>
            <p:cNvSpPr/>
            <p:nvPr/>
          </p:nvSpPr>
          <p:spPr>
            <a:xfrm>
              <a:off x="1184472" y="2005711"/>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Nicaragua</a:t>
              </a:r>
            </a:p>
          </p:txBody>
        </p:sp>
        <p:sp>
          <p:nvSpPr>
            <p:cNvPr id="466" name="tx466"/>
            <p:cNvSpPr/>
            <p:nvPr/>
          </p:nvSpPr>
          <p:spPr>
            <a:xfrm>
              <a:off x="578865" y="1858801"/>
              <a:ext cx="6600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Dominican</a:t>
              </a:r>
            </a:p>
          </p:txBody>
        </p:sp>
        <p:sp>
          <p:nvSpPr>
            <p:cNvPr id="467" name="tx467"/>
            <p:cNvSpPr/>
            <p:nvPr/>
          </p:nvSpPr>
          <p:spPr>
            <a:xfrm>
              <a:off x="1277741" y="1858801"/>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FF0000">
                      <a:alpha val="100000"/>
                    </a:srgbClr>
                  </a:solidFill>
                  <a:latin typeface="Arial"/>
                  <a:cs typeface="Arial"/>
                </a:rPr>
                <a:t>Republic</a:t>
              </a:r>
            </a:p>
          </p:txBody>
        </p:sp>
        <p:sp>
          <p:nvSpPr>
            <p:cNvPr id="468" name="tx468"/>
            <p:cNvSpPr/>
            <p:nvPr/>
          </p:nvSpPr>
          <p:spPr>
            <a:xfrm>
              <a:off x="1503049" y="1711890"/>
              <a:ext cx="3183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Chile</a:t>
              </a:r>
            </a:p>
          </p:txBody>
        </p:sp>
        <p:sp>
          <p:nvSpPr>
            <p:cNvPr id="469" name="tx469"/>
            <p:cNvSpPr/>
            <p:nvPr/>
          </p:nvSpPr>
          <p:spPr>
            <a:xfrm>
              <a:off x="508182" y="1564980"/>
              <a:ext cx="4739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Antigua</a:t>
              </a:r>
            </a:p>
          </p:txBody>
        </p:sp>
        <p:sp>
          <p:nvSpPr>
            <p:cNvPr id="470" name="tx470"/>
            <p:cNvSpPr/>
            <p:nvPr/>
          </p:nvSpPr>
          <p:spPr>
            <a:xfrm>
              <a:off x="1020978" y="156498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and</a:t>
              </a:r>
            </a:p>
          </p:txBody>
        </p:sp>
        <p:sp>
          <p:nvSpPr>
            <p:cNvPr id="471" name="tx471"/>
            <p:cNvSpPr/>
            <p:nvPr/>
          </p:nvSpPr>
          <p:spPr>
            <a:xfrm>
              <a:off x="1293012" y="1564980"/>
              <a:ext cx="52834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Barbuda</a:t>
              </a:r>
            </a:p>
          </p:txBody>
        </p:sp>
        <p:sp>
          <p:nvSpPr>
            <p:cNvPr id="472" name="tx472"/>
            <p:cNvSpPr/>
            <p:nvPr/>
          </p:nvSpPr>
          <p:spPr>
            <a:xfrm>
              <a:off x="1293195" y="1418070"/>
              <a:ext cx="52815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Uruguay</a:t>
              </a:r>
            </a:p>
          </p:txBody>
        </p:sp>
        <p:sp>
          <p:nvSpPr>
            <p:cNvPr id="473" name="tx473"/>
            <p:cNvSpPr/>
            <p:nvPr/>
          </p:nvSpPr>
          <p:spPr>
            <a:xfrm>
              <a:off x="1106840" y="1271159"/>
              <a:ext cx="1241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El</a:t>
              </a:r>
            </a:p>
          </p:txBody>
        </p:sp>
        <p:sp>
          <p:nvSpPr>
            <p:cNvPr id="474" name="tx474"/>
            <p:cNvSpPr/>
            <p:nvPr/>
          </p:nvSpPr>
          <p:spPr>
            <a:xfrm>
              <a:off x="1269877" y="1271159"/>
              <a:ext cx="55147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Salvador</a:t>
              </a:r>
            </a:p>
          </p:txBody>
        </p:sp>
        <p:sp>
          <p:nvSpPr>
            <p:cNvPr id="475" name="tx475"/>
            <p:cNvSpPr/>
            <p:nvPr/>
          </p:nvSpPr>
          <p:spPr>
            <a:xfrm>
              <a:off x="1138021" y="1124249"/>
              <a:ext cx="36502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Costa</a:t>
              </a:r>
            </a:p>
          </p:txBody>
        </p:sp>
        <p:sp>
          <p:nvSpPr>
            <p:cNvPr id="476" name="tx476"/>
            <p:cNvSpPr/>
            <p:nvPr/>
          </p:nvSpPr>
          <p:spPr>
            <a:xfrm>
              <a:off x="1541911" y="1124249"/>
              <a:ext cx="27944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Rica</a:t>
              </a:r>
            </a:p>
          </p:txBody>
        </p:sp>
        <p:sp>
          <p:nvSpPr>
            <p:cNvPr id="477" name="tx477"/>
            <p:cNvSpPr/>
            <p:nvPr/>
          </p:nvSpPr>
          <p:spPr>
            <a:xfrm>
              <a:off x="1186941" y="977339"/>
              <a:ext cx="13203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St</a:t>
              </a:r>
            </a:p>
          </p:txBody>
        </p:sp>
        <p:sp>
          <p:nvSpPr>
            <p:cNvPr id="478" name="tx478"/>
            <p:cNvSpPr/>
            <p:nvPr/>
          </p:nvSpPr>
          <p:spPr>
            <a:xfrm>
              <a:off x="1357843" y="977339"/>
              <a:ext cx="4635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Vincent</a:t>
              </a:r>
            </a:p>
          </p:txBody>
        </p:sp>
        <p:sp>
          <p:nvSpPr>
            <p:cNvPr id="479" name="tx479"/>
            <p:cNvSpPr/>
            <p:nvPr/>
          </p:nvSpPr>
          <p:spPr>
            <a:xfrm>
              <a:off x="1331874" y="830428"/>
              <a:ext cx="48947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70AD47">
                      <a:alpha val="100000"/>
                    </a:srgbClr>
                  </a:solidFill>
                  <a:latin typeface="Arial"/>
                  <a:cs typeface="Arial"/>
                </a:rPr>
                <a:t>Guyana</a:t>
              </a:r>
            </a:p>
          </p:txBody>
        </p:sp>
        <p:sp>
          <p:nvSpPr>
            <p:cNvPr id="480" name="tx480"/>
            <p:cNvSpPr/>
            <p:nvPr/>
          </p:nvSpPr>
          <p:spPr>
            <a:xfrm>
              <a:off x="1487322" y="683518"/>
              <a:ext cx="33403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CABE2">
                      <a:alpha val="100000"/>
                    </a:srgbClr>
                  </a:solidFill>
                  <a:latin typeface="Arial"/>
                  <a:cs typeface="Arial"/>
                </a:rPr>
                <a:t>Cuba</a:t>
              </a:r>
            </a:p>
          </p:txBody>
        </p:sp>
        <p:sp>
          <p:nvSpPr>
            <p:cNvPr id="481" name="tx481"/>
            <p:cNvSpPr/>
            <p:nvPr/>
          </p:nvSpPr>
          <p:spPr>
            <a:xfrm>
              <a:off x="2142634"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82" name="tx482"/>
            <p:cNvSpPr/>
            <p:nvPr/>
          </p:nvSpPr>
          <p:spPr>
            <a:xfrm>
              <a:off x="3560251"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83" name="tx483"/>
            <p:cNvSpPr/>
            <p:nvPr/>
          </p:nvSpPr>
          <p:spPr>
            <a:xfrm>
              <a:off x="5008958"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84" name="tx484"/>
            <p:cNvSpPr/>
            <p:nvPr/>
          </p:nvSpPr>
          <p:spPr>
            <a:xfrm>
              <a:off x="6457665"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85" name="tx485"/>
            <p:cNvSpPr/>
            <p:nvPr/>
          </p:nvSpPr>
          <p:spPr>
            <a:xfrm>
              <a:off x="787528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86" name="tx486"/>
            <p:cNvSpPr/>
            <p:nvPr/>
          </p:nvSpPr>
          <p:spPr>
            <a:xfrm>
              <a:off x="4640089"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87" name="pt487"/>
            <p:cNvSpPr/>
            <p:nvPr/>
          </p:nvSpPr>
          <p:spPr>
            <a:xfrm>
              <a:off x="8518085" y="2967575"/>
              <a:ext cx="117405" cy="117405"/>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88" name="pt488"/>
            <p:cNvSpPr/>
            <p:nvPr/>
          </p:nvSpPr>
          <p:spPr>
            <a:xfrm>
              <a:off x="8518085" y="3187031"/>
              <a:ext cx="117405" cy="117405"/>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89" name="pt489"/>
            <p:cNvSpPr/>
            <p:nvPr/>
          </p:nvSpPr>
          <p:spPr>
            <a:xfrm>
              <a:off x="8518085" y="3406487"/>
              <a:ext cx="117405" cy="117405"/>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90" name="tx490"/>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91" name="tx491"/>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92" name="tx492"/>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93" name="tx493"/>
            <p:cNvSpPr/>
            <p:nvPr/>
          </p:nvSpPr>
          <p:spPr>
            <a:xfrm>
              <a:off x="1883982" y="435349"/>
              <a:ext cx="340504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AMR, 2019-2025</a:t>
              </a:r>
            </a:p>
          </p:txBody>
        </p:sp>
        <p:sp>
          <p:nvSpPr>
            <p:cNvPr id="494" name="tx494"/>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95" name="tx495"/>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496" name="tx496"/>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497" name="tx497"/>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49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MCV1 coverage across years 2019 to 2025 (grey bars), and coverage in specific years (dots), by country. The chart can be used for assessing recovery to pre-pandemic levels and progress beyond 2019.
In 2024, 17 (out of 35) countries had lower coverage than in 2019.
In 2025, 13 countries had lower MCV1 coverage than in 2024.
In 2025, 20 countries had lower coverage than in 2019.</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MCV1 coverage in countries in AMR from lowest to highest coverage, and the rank of the top 10 countries with the most unvaccinated children, based on absolute numbers.
In 2025, MCV1 coverage ranged from 53% in Venezuela to 99% in Cuba, Guyana, and St Vincent.
20 out of 35 (57%) countries had coverage of at least 90%.
United States had MCV1 coverage of 92% and the highest absolute number of unvaccinated children in the region, followed by Brazil.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Venezuela and Haiti had the lowest MCV1 coverage, while United States and Brazil had the highest number of unvaccinated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81165" y="2261302"/>
              <a:ext cx="1527803" cy="1500937"/>
            </a:xfrm>
            <a:custGeom>
              <a:avLst/>
              <a:pathLst>
                <a:path w="1527803" h="1500937">
                  <a:moveTo>
                    <a:pt x="396097" y="1500937"/>
                  </a:moveTo>
                  <a:lnTo>
                    <a:pt x="449987" y="1475830"/>
                  </a:lnTo>
                  <a:lnTo>
                    <a:pt x="503878" y="1450723"/>
                  </a:lnTo>
                  <a:lnTo>
                    <a:pt x="557769" y="1425615"/>
                  </a:lnTo>
                  <a:lnTo>
                    <a:pt x="611660" y="1400508"/>
                  </a:lnTo>
                  <a:lnTo>
                    <a:pt x="665550" y="1375401"/>
                  </a:lnTo>
                  <a:lnTo>
                    <a:pt x="719441" y="1350293"/>
                  </a:lnTo>
                  <a:lnTo>
                    <a:pt x="773332" y="1325186"/>
                  </a:lnTo>
                  <a:lnTo>
                    <a:pt x="827223" y="1300079"/>
                  </a:lnTo>
                  <a:lnTo>
                    <a:pt x="881113" y="1274971"/>
                  </a:lnTo>
                  <a:lnTo>
                    <a:pt x="935004" y="1249864"/>
                  </a:lnTo>
                  <a:lnTo>
                    <a:pt x="988895" y="1224757"/>
                  </a:lnTo>
                  <a:lnTo>
                    <a:pt x="1042786" y="1199649"/>
                  </a:lnTo>
                  <a:lnTo>
                    <a:pt x="1096677" y="1174542"/>
                  </a:lnTo>
                  <a:lnTo>
                    <a:pt x="1150567" y="1149435"/>
                  </a:lnTo>
                  <a:lnTo>
                    <a:pt x="1204458" y="1124327"/>
                  </a:lnTo>
                  <a:lnTo>
                    <a:pt x="1258349" y="1099220"/>
                  </a:lnTo>
                  <a:lnTo>
                    <a:pt x="1312240" y="1074113"/>
                  </a:lnTo>
                  <a:lnTo>
                    <a:pt x="1366130" y="1049005"/>
                  </a:lnTo>
                  <a:lnTo>
                    <a:pt x="1420021" y="1023898"/>
                  </a:lnTo>
                  <a:lnTo>
                    <a:pt x="1473912" y="998791"/>
                  </a:lnTo>
                  <a:lnTo>
                    <a:pt x="1527803" y="973683"/>
                  </a:lnTo>
                  <a:lnTo>
                    <a:pt x="1502427" y="921576"/>
                  </a:lnTo>
                  <a:lnTo>
                    <a:pt x="1475275" y="870373"/>
                  </a:lnTo>
                  <a:lnTo>
                    <a:pt x="1446379" y="820133"/>
                  </a:lnTo>
                  <a:lnTo>
                    <a:pt x="1415772" y="770916"/>
                  </a:lnTo>
                  <a:lnTo>
                    <a:pt x="1383491" y="722781"/>
                  </a:lnTo>
                  <a:lnTo>
                    <a:pt x="1349575" y="675784"/>
                  </a:lnTo>
                  <a:lnTo>
                    <a:pt x="1314062" y="629981"/>
                  </a:lnTo>
                  <a:lnTo>
                    <a:pt x="1276996" y="585425"/>
                  </a:lnTo>
                  <a:lnTo>
                    <a:pt x="1238420" y="542171"/>
                  </a:lnTo>
                  <a:lnTo>
                    <a:pt x="1198380" y="500269"/>
                  </a:lnTo>
                  <a:lnTo>
                    <a:pt x="1156922" y="459768"/>
                  </a:lnTo>
                  <a:lnTo>
                    <a:pt x="1114097" y="420716"/>
                  </a:lnTo>
                  <a:lnTo>
                    <a:pt x="1069954" y="383159"/>
                  </a:lnTo>
                  <a:lnTo>
                    <a:pt x="1024546" y="347143"/>
                  </a:lnTo>
                  <a:lnTo>
                    <a:pt x="977927" y="312709"/>
                  </a:lnTo>
                  <a:lnTo>
                    <a:pt x="930151" y="279898"/>
                  </a:lnTo>
                  <a:lnTo>
                    <a:pt x="881276" y="248749"/>
                  </a:lnTo>
                  <a:lnTo>
                    <a:pt x="831358" y="219300"/>
                  </a:lnTo>
                  <a:lnTo>
                    <a:pt x="780458" y="191583"/>
                  </a:lnTo>
                  <a:lnTo>
                    <a:pt x="728635" y="165633"/>
                  </a:lnTo>
                  <a:lnTo>
                    <a:pt x="675950" y="141480"/>
                  </a:lnTo>
                  <a:lnTo>
                    <a:pt x="622466" y="119153"/>
                  </a:lnTo>
                  <a:lnTo>
                    <a:pt x="568246" y="98678"/>
                  </a:lnTo>
                  <a:lnTo>
                    <a:pt x="513353" y="80079"/>
                  </a:lnTo>
                  <a:lnTo>
                    <a:pt x="457854" y="63379"/>
                  </a:lnTo>
                  <a:lnTo>
                    <a:pt x="401814" y="48596"/>
                  </a:lnTo>
                  <a:lnTo>
                    <a:pt x="345299" y="35749"/>
                  </a:lnTo>
                  <a:lnTo>
                    <a:pt x="288375" y="24852"/>
                  </a:lnTo>
                  <a:lnTo>
                    <a:pt x="231110" y="15919"/>
                  </a:lnTo>
                  <a:lnTo>
                    <a:pt x="173572" y="8961"/>
                  </a:lnTo>
                  <a:lnTo>
                    <a:pt x="115829" y="3984"/>
                  </a:lnTo>
                  <a:lnTo>
                    <a:pt x="57948" y="996"/>
                  </a:lnTo>
                  <a:lnTo>
                    <a:pt x="0" y="0"/>
                  </a:lnTo>
                  <a:lnTo>
                    <a:pt x="0" y="59452"/>
                  </a:lnTo>
                  <a:lnTo>
                    <a:pt x="0" y="118904"/>
                  </a:lnTo>
                  <a:lnTo>
                    <a:pt x="0" y="178357"/>
                  </a:lnTo>
                  <a:lnTo>
                    <a:pt x="0" y="237809"/>
                  </a:lnTo>
                  <a:lnTo>
                    <a:pt x="0" y="297262"/>
                  </a:lnTo>
                  <a:lnTo>
                    <a:pt x="0" y="356714"/>
                  </a:lnTo>
                  <a:lnTo>
                    <a:pt x="0" y="416167"/>
                  </a:lnTo>
                  <a:lnTo>
                    <a:pt x="0" y="475619"/>
                  </a:lnTo>
                  <a:lnTo>
                    <a:pt x="0" y="535071"/>
                  </a:lnTo>
                  <a:lnTo>
                    <a:pt x="0" y="594524"/>
                  </a:lnTo>
                  <a:lnTo>
                    <a:pt x="0" y="653976"/>
                  </a:lnTo>
                  <a:lnTo>
                    <a:pt x="0" y="713429"/>
                  </a:lnTo>
                  <a:lnTo>
                    <a:pt x="0" y="772881"/>
                  </a:lnTo>
                  <a:lnTo>
                    <a:pt x="0" y="832334"/>
                  </a:lnTo>
                  <a:lnTo>
                    <a:pt x="0" y="891786"/>
                  </a:lnTo>
                  <a:lnTo>
                    <a:pt x="0" y="951239"/>
                  </a:lnTo>
                  <a:lnTo>
                    <a:pt x="0" y="1010691"/>
                  </a:lnTo>
                  <a:lnTo>
                    <a:pt x="0" y="1070143"/>
                  </a:lnTo>
                  <a:lnTo>
                    <a:pt x="0" y="1129596"/>
                  </a:lnTo>
                  <a:lnTo>
                    <a:pt x="0" y="1189048"/>
                  </a:lnTo>
                  <a:lnTo>
                    <a:pt x="0" y="1248501"/>
                  </a:lnTo>
                  <a:lnTo>
                    <a:pt x="61777" y="1252890"/>
                  </a:lnTo>
                  <a:lnTo>
                    <a:pt x="122314" y="1265968"/>
                  </a:lnTo>
                  <a:lnTo>
                    <a:pt x="180393" y="1287474"/>
                  </a:lnTo>
                  <a:lnTo>
                    <a:pt x="234849" y="1316975"/>
                  </a:lnTo>
                  <a:lnTo>
                    <a:pt x="284587" y="1353878"/>
                  </a:lnTo>
                  <a:lnTo>
                    <a:pt x="328609" y="1397442"/>
                  </a:lnTo>
                  <a:lnTo>
                    <a:pt x="366029" y="1446792"/>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756597" y="3234986"/>
              <a:ext cx="1309833" cy="1574265"/>
            </a:xfrm>
            <a:custGeom>
              <a:avLst/>
              <a:pathLst>
                <a:path w="1309833" h="1574265">
                  <a:moveTo>
                    <a:pt x="0" y="935397"/>
                  </a:moveTo>
                  <a:lnTo>
                    <a:pt x="51079" y="965819"/>
                  </a:lnTo>
                  <a:lnTo>
                    <a:pt x="102158" y="996241"/>
                  </a:lnTo>
                  <a:lnTo>
                    <a:pt x="153237" y="1026663"/>
                  </a:lnTo>
                  <a:lnTo>
                    <a:pt x="204316" y="1057086"/>
                  </a:lnTo>
                  <a:lnTo>
                    <a:pt x="255395" y="1087508"/>
                  </a:lnTo>
                  <a:lnTo>
                    <a:pt x="306474" y="1117930"/>
                  </a:lnTo>
                  <a:lnTo>
                    <a:pt x="357553" y="1148353"/>
                  </a:lnTo>
                  <a:lnTo>
                    <a:pt x="408632" y="1178775"/>
                  </a:lnTo>
                  <a:lnTo>
                    <a:pt x="459711" y="1209197"/>
                  </a:lnTo>
                  <a:lnTo>
                    <a:pt x="510791" y="1239620"/>
                  </a:lnTo>
                  <a:lnTo>
                    <a:pt x="561870" y="1270042"/>
                  </a:lnTo>
                  <a:lnTo>
                    <a:pt x="612949" y="1300464"/>
                  </a:lnTo>
                  <a:lnTo>
                    <a:pt x="664028" y="1330887"/>
                  </a:lnTo>
                  <a:lnTo>
                    <a:pt x="715107" y="1361309"/>
                  </a:lnTo>
                  <a:lnTo>
                    <a:pt x="766186" y="1391731"/>
                  </a:lnTo>
                  <a:lnTo>
                    <a:pt x="817265" y="1422154"/>
                  </a:lnTo>
                  <a:lnTo>
                    <a:pt x="868344" y="1452576"/>
                  </a:lnTo>
                  <a:lnTo>
                    <a:pt x="919423" y="1482998"/>
                  </a:lnTo>
                  <a:lnTo>
                    <a:pt x="970503" y="1513421"/>
                  </a:lnTo>
                  <a:lnTo>
                    <a:pt x="1021582" y="1543843"/>
                  </a:lnTo>
                  <a:lnTo>
                    <a:pt x="1072661" y="1574265"/>
                  </a:lnTo>
                  <a:lnTo>
                    <a:pt x="1101756" y="1523425"/>
                  </a:lnTo>
                  <a:lnTo>
                    <a:pt x="1129067" y="1471604"/>
                  </a:lnTo>
                  <a:lnTo>
                    <a:pt x="1154561" y="1418866"/>
                  </a:lnTo>
                  <a:lnTo>
                    <a:pt x="1178207" y="1365273"/>
                  </a:lnTo>
                  <a:lnTo>
                    <a:pt x="1199977" y="1310891"/>
                  </a:lnTo>
                  <a:lnTo>
                    <a:pt x="1219843" y="1255786"/>
                  </a:lnTo>
                  <a:lnTo>
                    <a:pt x="1237783" y="1200023"/>
                  </a:lnTo>
                  <a:lnTo>
                    <a:pt x="1253774" y="1143671"/>
                  </a:lnTo>
                  <a:lnTo>
                    <a:pt x="1267798" y="1086797"/>
                  </a:lnTo>
                  <a:lnTo>
                    <a:pt x="1279836" y="1029470"/>
                  </a:lnTo>
                  <a:lnTo>
                    <a:pt x="1289875" y="971760"/>
                  </a:lnTo>
                  <a:lnTo>
                    <a:pt x="1297903" y="913735"/>
                  </a:lnTo>
                  <a:lnTo>
                    <a:pt x="1303910" y="855467"/>
                  </a:lnTo>
                  <a:lnTo>
                    <a:pt x="1307888" y="797025"/>
                  </a:lnTo>
                  <a:lnTo>
                    <a:pt x="1309833" y="738480"/>
                  </a:lnTo>
                  <a:lnTo>
                    <a:pt x="1309743" y="679903"/>
                  </a:lnTo>
                  <a:lnTo>
                    <a:pt x="1307617" y="621364"/>
                  </a:lnTo>
                  <a:lnTo>
                    <a:pt x="1303458" y="562935"/>
                  </a:lnTo>
                  <a:lnTo>
                    <a:pt x="1297272" y="504685"/>
                  </a:lnTo>
                  <a:lnTo>
                    <a:pt x="1289065" y="446685"/>
                  </a:lnTo>
                  <a:lnTo>
                    <a:pt x="1278848" y="389006"/>
                  </a:lnTo>
                  <a:lnTo>
                    <a:pt x="1266632" y="331717"/>
                  </a:lnTo>
                  <a:lnTo>
                    <a:pt x="1252433" y="274887"/>
                  </a:lnTo>
                  <a:lnTo>
                    <a:pt x="1236268" y="218584"/>
                  </a:lnTo>
                  <a:lnTo>
                    <a:pt x="1218156" y="162877"/>
                  </a:lnTo>
                  <a:lnTo>
                    <a:pt x="1198120" y="107833"/>
                  </a:lnTo>
                  <a:lnTo>
                    <a:pt x="1176183" y="53519"/>
                  </a:lnTo>
                  <a:lnTo>
                    <a:pt x="1152371" y="0"/>
                  </a:lnTo>
                  <a:lnTo>
                    <a:pt x="1098480" y="25107"/>
                  </a:lnTo>
                  <a:lnTo>
                    <a:pt x="1044590" y="50214"/>
                  </a:lnTo>
                  <a:lnTo>
                    <a:pt x="990699" y="75322"/>
                  </a:lnTo>
                  <a:lnTo>
                    <a:pt x="936808" y="100429"/>
                  </a:lnTo>
                  <a:lnTo>
                    <a:pt x="882917" y="125536"/>
                  </a:lnTo>
                  <a:lnTo>
                    <a:pt x="829027" y="150644"/>
                  </a:lnTo>
                  <a:lnTo>
                    <a:pt x="775136" y="175751"/>
                  </a:lnTo>
                  <a:lnTo>
                    <a:pt x="721245" y="200858"/>
                  </a:lnTo>
                  <a:lnTo>
                    <a:pt x="667354" y="225966"/>
                  </a:lnTo>
                  <a:lnTo>
                    <a:pt x="613464" y="251073"/>
                  </a:lnTo>
                  <a:lnTo>
                    <a:pt x="559573" y="276180"/>
                  </a:lnTo>
                  <a:lnTo>
                    <a:pt x="505682" y="301288"/>
                  </a:lnTo>
                  <a:lnTo>
                    <a:pt x="451791" y="326395"/>
                  </a:lnTo>
                  <a:lnTo>
                    <a:pt x="397901" y="351502"/>
                  </a:lnTo>
                  <a:lnTo>
                    <a:pt x="344010" y="376610"/>
                  </a:lnTo>
                  <a:lnTo>
                    <a:pt x="290119" y="401717"/>
                  </a:lnTo>
                  <a:lnTo>
                    <a:pt x="236228" y="426824"/>
                  </a:lnTo>
                  <a:lnTo>
                    <a:pt x="182337" y="451932"/>
                  </a:lnTo>
                  <a:lnTo>
                    <a:pt x="128447" y="477039"/>
                  </a:lnTo>
                  <a:lnTo>
                    <a:pt x="74556" y="502146"/>
                  </a:lnTo>
                  <a:lnTo>
                    <a:pt x="20665" y="527254"/>
                  </a:lnTo>
                  <a:lnTo>
                    <a:pt x="42416" y="583924"/>
                  </a:lnTo>
                  <a:lnTo>
                    <a:pt x="56104" y="643061"/>
                  </a:lnTo>
                  <a:lnTo>
                    <a:pt x="61465" y="703525"/>
                  </a:lnTo>
                  <a:lnTo>
                    <a:pt x="58396" y="764148"/>
                  </a:lnTo>
                  <a:lnTo>
                    <a:pt x="46955" y="823761"/>
                  </a:lnTo>
                  <a:lnTo>
                    <a:pt x="27363" y="881213"/>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427836" y="4170383"/>
              <a:ext cx="1401421" cy="1452231"/>
            </a:xfrm>
            <a:custGeom>
              <a:avLst/>
              <a:pathLst>
                <a:path w="1401421" h="1452231">
                  <a:moveTo>
                    <a:pt x="0" y="210871"/>
                  </a:moveTo>
                  <a:lnTo>
                    <a:pt x="6349" y="269984"/>
                  </a:lnTo>
                  <a:lnTo>
                    <a:pt x="12699" y="329096"/>
                  </a:lnTo>
                  <a:lnTo>
                    <a:pt x="19049" y="388209"/>
                  </a:lnTo>
                  <a:lnTo>
                    <a:pt x="25399" y="447321"/>
                  </a:lnTo>
                  <a:lnTo>
                    <a:pt x="31748" y="506433"/>
                  </a:lnTo>
                  <a:lnTo>
                    <a:pt x="38098" y="565546"/>
                  </a:lnTo>
                  <a:lnTo>
                    <a:pt x="44448" y="624658"/>
                  </a:lnTo>
                  <a:lnTo>
                    <a:pt x="50798" y="683770"/>
                  </a:lnTo>
                  <a:lnTo>
                    <a:pt x="57147" y="742883"/>
                  </a:lnTo>
                  <a:lnTo>
                    <a:pt x="63497" y="801995"/>
                  </a:lnTo>
                  <a:lnTo>
                    <a:pt x="69847" y="861108"/>
                  </a:lnTo>
                  <a:lnTo>
                    <a:pt x="76197" y="920220"/>
                  </a:lnTo>
                  <a:lnTo>
                    <a:pt x="82546" y="979332"/>
                  </a:lnTo>
                  <a:lnTo>
                    <a:pt x="88896" y="1038445"/>
                  </a:lnTo>
                  <a:lnTo>
                    <a:pt x="95246" y="1097557"/>
                  </a:lnTo>
                  <a:lnTo>
                    <a:pt x="101596" y="1156669"/>
                  </a:lnTo>
                  <a:lnTo>
                    <a:pt x="107945" y="1215782"/>
                  </a:lnTo>
                  <a:lnTo>
                    <a:pt x="114295" y="1274894"/>
                  </a:lnTo>
                  <a:lnTo>
                    <a:pt x="120645" y="1334007"/>
                  </a:lnTo>
                  <a:lnTo>
                    <a:pt x="126995" y="1393119"/>
                  </a:lnTo>
                  <a:lnTo>
                    <a:pt x="133344" y="1452231"/>
                  </a:lnTo>
                  <a:lnTo>
                    <a:pt x="190740" y="1445068"/>
                  </a:lnTo>
                  <a:lnTo>
                    <a:pt x="247857" y="1435939"/>
                  </a:lnTo>
                  <a:lnTo>
                    <a:pt x="304626" y="1424856"/>
                  </a:lnTo>
                  <a:lnTo>
                    <a:pt x="360982" y="1411831"/>
                  </a:lnTo>
                  <a:lnTo>
                    <a:pt x="416858" y="1396881"/>
                  </a:lnTo>
                  <a:lnTo>
                    <a:pt x="472187" y="1380022"/>
                  </a:lnTo>
                  <a:lnTo>
                    <a:pt x="526906" y="1361274"/>
                  </a:lnTo>
                  <a:lnTo>
                    <a:pt x="580949" y="1340660"/>
                  </a:lnTo>
                  <a:lnTo>
                    <a:pt x="634253" y="1318204"/>
                  </a:lnTo>
                  <a:lnTo>
                    <a:pt x="686755" y="1293932"/>
                  </a:lnTo>
                  <a:lnTo>
                    <a:pt x="738394" y="1267873"/>
                  </a:lnTo>
                  <a:lnTo>
                    <a:pt x="789108" y="1240057"/>
                  </a:lnTo>
                  <a:lnTo>
                    <a:pt x="838837" y="1210518"/>
                  </a:lnTo>
                  <a:lnTo>
                    <a:pt x="887524" y="1179289"/>
                  </a:lnTo>
                  <a:lnTo>
                    <a:pt x="935110" y="1146409"/>
                  </a:lnTo>
                  <a:lnTo>
                    <a:pt x="981541" y="1111915"/>
                  </a:lnTo>
                  <a:lnTo>
                    <a:pt x="1026760" y="1075848"/>
                  </a:lnTo>
                  <a:lnTo>
                    <a:pt x="1070715" y="1038251"/>
                  </a:lnTo>
                  <a:lnTo>
                    <a:pt x="1113355" y="999168"/>
                  </a:lnTo>
                  <a:lnTo>
                    <a:pt x="1154628" y="958644"/>
                  </a:lnTo>
                  <a:lnTo>
                    <a:pt x="1194486" y="916729"/>
                  </a:lnTo>
                  <a:lnTo>
                    <a:pt x="1232883" y="873470"/>
                  </a:lnTo>
                  <a:lnTo>
                    <a:pt x="1269773" y="828920"/>
                  </a:lnTo>
                  <a:lnTo>
                    <a:pt x="1305112" y="783130"/>
                  </a:lnTo>
                  <a:lnTo>
                    <a:pt x="1338860" y="736154"/>
                  </a:lnTo>
                  <a:lnTo>
                    <a:pt x="1370975" y="688048"/>
                  </a:lnTo>
                  <a:lnTo>
                    <a:pt x="1401421" y="638868"/>
                  </a:lnTo>
                  <a:lnTo>
                    <a:pt x="1350342" y="608446"/>
                  </a:lnTo>
                  <a:lnTo>
                    <a:pt x="1299263" y="578024"/>
                  </a:lnTo>
                  <a:lnTo>
                    <a:pt x="1248184" y="547601"/>
                  </a:lnTo>
                  <a:lnTo>
                    <a:pt x="1197105" y="517179"/>
                  </a:lnTo>
                  <a:lnTo>
                    <a:pt x="1146026" y="486757"/>
                  </a:lnTo>
                  <a:lnTo>
                    <a:pt x="1094947" y="456334"/>
                  </a:lnTo>
                  <a:lnTo>
                    <a:pt x="1043868" y="425912"/>
                  </a:lnTo>
                  <a:lnTo>
                    <a:pt x="992789" y="395490"/>
                  </a:lnTo>
                  <a:lnTo>
                    <a:pt x="941709" y="365067"/>
                  </a:lnTo>
                  <a:lnTo>
                    <a:pt x="890630" y="334645"/>
                  </a:lnTo>
                  <a:lnTo>
                    <a:pt x="839551" y="304223"/>
                  </a:lnTo>
                  <a:lnTo>
                    <a:pt x="788472" y="273800"/>
                  </a:lnTo>
                  <a:lnTo>
                    <a:pt x="737393" y="243378"/>
                  </a:lnTo>
                  <a:lnTo>
                    <a:pt x="686314" y="212956"/>
                  </a:lnTo>
                  <a:lnTo>
                    <a:pt x="635235" y="182533"/>
                  </a:lnTo>
                  <a:lnTo>
                    <a:pt x="584156" y="152111"/>
                  </a:lnTo>
                  <a:lnTo>
                    <a:pt x="533077" y="121689"/>
                  </a:lnTo>
                  <a:lnTo>
                    <a:pt x="481998" y="91266"/>
                  </a:lnTo>
                  <a:lnTo>
                    <a:pt x="430918" y="60844"/>
                  </a:lnTo>
                  <a:lnTo>
                    <a:pt x="379839" y="30422"/>
                  </a:lnTo>
                  <a:lnTo>
                    <a:pt x="328760" y="0"/>
                  </a:lnTo>
                  <a:lnTo>
                    <a:pt x="295963" y="47596"/>
                  </a:lnTo>
                  <a:lnTo>
                    <a:pt x="257170" y="90446"/>
                  </a:lnTo>
                  <a:lnTo>
                    <a:pt x="213061" y="127802"/>
                  </a:lnTo>
                  <a:lnTo>
                    <a:pt x="164408" y="159009"/>
                  </a:lnTo>
                  <a:lnTo>
                    <a:pt x="112061" y="183522"/>
                  </a:lnTo>
                  <a:lnTo>
                    <a:pt x="56937" y="200910"/>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321636" y="4286619"/>
              <a:ext cx="1239545" cy="1345620"/>
            </a:xfrm>
            <a:custGeom>
              <a:avLst/>
              <a:pathLst>
                <a:path w="1239545" h="1345620">
                  <a:moveTo>
                    <a:pt x="784836" y="0"/>
                  </a:moveTo>
                  <a:lnTo>
                    <a:pt x="747463" y="46236"/>
                  </a:lnTo>
                  <a:lnTo>
                    <a:pt x="710090" y="92473"/>
                  </a:lnTo>
                  <a:lnTo>
                    <a:pt x="672717" y="138710"/>
                  </a:lnTo>
                  <a:lnTo>
                    <a:pt x="635343" y="184947"/>
                  </a:lnTo>
                  <a:lnTo>
                    <a:pt x="597970" y="231183"/>
                  </a:lnTo>
                  <a:lnTo>
                    <a:pt x="560597" y="277420"/>
                  </a:lnTo>
                  <a:lnTo>
                    <a:pt x="523224" y="323657"/>
                  </a:lnTo>
                  <a:lnTo>
                    <a:pt x="485851" y="369894"/>
                  </a:lnTo>
                  <a:lnTo>
                    <a:pt x="448478" y="416130"/>
                  </a:lnTo>
                  <a:lnTo>
                    <a:pt x="411104" y="462367"/>
                  </a:lnTo>
                  <a:lnTo>
                    <a:pt x="373731" y="508604"/>
                  </a:lnTo>
                  <a:lnTo>
                    <a:pt x="336358" y="554841"/>
                  </a:lnTo>
                  <a:lnTo>
                    <a:pt x="298985" y="601077"/>
                  </a:lnTo>
                  <a:lnTo>
                    <a:pt x="261612" y="647314"/>
                  </a:lnTo>
                  <a:lnTo>
                    <a:pt x="224239" y="693551"/>
                  </a:lnTo>
                  <a:lnTo>
                    <a:pt x="186865" y="739788"/>
                  </a:lnTo>
                  <a:lnTo>
                    <a:pt x="149492" y="786025"/>
                  </a:lnTo>
                  <a:lnTo>
                    <a:pt x="112119" y="832261"/>
                  </a:lnTo>
                  <a:lnTo>
                    <a:pt x="74746" y="878498"/>
                  </a:lnTo>
                  <a:lnTo>
                    <a:pt x="37373" y="924735"/>
                  </a:lnTo>
                  <a:lnTo>
                    <a:pt x="0" y="970972"/>
                  </a:lnTo>
                  <a:lnTo>
                    <a:pt x="45451" y="1006442"/>
                  </a:lnTo>
                  <a:lnTo>
                    <a:pt x="92089" y="1040338"/>
                  </a:lnTo>
                  <a:lnTo>
                    <a:pt x="139860" y="1072618"/>
                  </a:lnTo>
                  <a:lnTo>
                    <a:pt x="188706" y="1103246"/>
                  </a:lnTo>
                  <a:lnTo>
                    <a:pt x="238571" y="1132185"/>
                  </a:lnTo>
                  <a:lnTo>
                    <a:pt x="289397" y="1159402"/>
                  </a:lnTo>
                  <a:lnTo>
                    <a:pt x="341124" y="1184865"/>
                  </a:lnTo>
                  <a:lnTo>
                    <a:pt x="393692" y="1208543"/>
                  </a:lnTo>
                  <a:lnTo>
                    <a:pt x="447039" y="1230410"/>
                  </a:lnTo>
                  <a:lnTo>
                    <a:pt x="501102" y="1250439"/>
                  </a:lnTo>
                  <a:lnTo>
                    <a:pt x="555819" y="1268608"/>
                  </a:lnTo>
                  <a:lnTo>
                    <a:pt x="611125" y="1284895"/>
                  </a:lnTo>
                  <a:lnTo>
                    <a:pt x="666956" y="1299280"/>
                  </a:lnTo>
                  <a:lnTo>
                    <a:pt x="723246" y="1311748"/>
                  </a:lnTo>
                  <a:lnTo>
                    <a:pt x="779930" y="1322283"/>
                  </a:lnTo>
                  <a:lnTo>
                    <a:pt x="836940" y="1330873"/>
                  </a:lnTo>
                  <a:lnTo>
                    <a:pt x="894212" y="1337509"/>
                  </a:lnTo>
                  <a:lnTo>
                    <a:pt x="951676" y="1342182"/>
                  </a:lnTo>
                  <a:lnTo>
                    <a:pt x="1009267" y="1344886"/>
                  </a:lnTo>
                  <a:lnTo>
                    <a:pt x="1066917" y="1345620"/>
                  </a:lnTo>
                  <a:lnTo>
                    <a:pt x="1124558" y="1344381"/>
                  </a:lnTo>
                  <a:lnTo>
                    <a:pt x="1182123" y="1341172"/>
                  </a:lnTo>
                  <a:lnTo>
                    <a:pt x="1239545" y="1335995"/>
                  </a:lnTo>
                  <a:lnTo>
                    <a:pt x="1233195" y="1276883"/>
                  </a:lnTo>
                  <a:lnTo>
                    <a:pt x="1226845" y="1217770"/>
                  </a:lnTo>
                  <a:lnTo>
                    <a:pt x="1220495" y="1158658"/>
                  </a:lnTo>
                  <a:lnTo>
                    <a:pt x="1214146" y="1099546"/>
                  </a:lnTo>
                  <a:lnTo>
                    <a:pt x="1207796" y="1040433"/>
                  </a:lnTo>
                  <a:lnTo>
                    <a:pt x="1201446" y="981321"/>
                  </a:lnTo>
                  <a:lnTo>
                    <a:pt x="1195096" y="922209"/>
                  </a:lnTo>
                  <a:lnTo>
                    <a:pt x="1188747" y="863096"/>
                  </a:lnTo>
                  <a:lnTo>
                    <a:pt x="1182397" y="803984"/>
                  </a:lnTo>
                  <a:lnTo>
                    <a:pt x="1176047" y="744871"/>
                  </a:lnTo>
                  <a:lnTo>
                    <a:pt x="1169697" y="685759"/>
                  </a:lnTo>
                  <a:lnTo>
                    <a:pt x="1163347" y="626647"/>
                  </a:lnTo>
                  <a:lnTo>
                    <a:pt x="1156998" y="567534"/>
                  </a:lnTo>
                  <a:lnTo>
                    <a:pt x="1150648" y="508422"/>
                  </a:lnTo>
                  <a:lnTo>
                    <a:pt x="1144298" y="449309"/>
                  </a:lnTo>
                  <a:lnTo>
                    <a:pt x="1137948" y="390197"/>
                  </a:lnTo>
                  <a:lnTo>
                    <a:pt x="1131599" y="331085"/>
                  </a:lnTo>
                  <a:lnTo>
                    <a:pt x="1125249" y="271972"/>
                  </a:lnTo>
                  <a:lnTo>
                    <a:pt x="1118899" y="212860"/>
                  </a:lnTo>
                  <a:lnTo>
                    <a:pt x="1112549" y="153748"/>
                  </a:lnTo>
                  <a:lnTo>
                    <a:pt x="1106200" y="94635"/>
                  </a:lnTo>
                  <a:lnTo>
                    <a:pt x="1048989" y="97008"/>
                  </a:lnTo>
                  <a:lnTo>
                    <a:pt x="991958" y="91879"/>
                  </a:lnTo>
                  <a:lnTo>
                    <a:pt x="936089" y="79337"/>
                  </a:lnTo>
                  <a:lnTo>
                    <a:pt x="882338" y="59598"/>
                  </a:lnTo>
                  <a:lnTo>
                    <a:pt x="831631" y="33000"/>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922206" y="4165583"/>
              <a:ext cx="1184266" cy="1092007"/>
            </a:xfrm>
            <a:custGeom>
              <a:avLst/>
              <a:pathLst>
                <a:path w="1184266" h="1092007">
                  <a:moveTo>
                    <a:pt x="1080710" y="0"/>
                  </a:moveTo>
                  <a:lnTo>
                    <a:pt x="1029248" y="29769"/>
                  </a:lnTo>
                  <a:lnTo>
                    <a:pt x="977785" y="59538"/>
                  </a:lnTo>
                  <a:lnTo>
                    <a:pt x="926323" y="89307"/>
                  </a:lnTo>
                  <a:lnTo>
                    <a:pt x="874861" y="119077"/>
                  </a:lnTo>
                  <a:lnTo>
                    <a:pt x="823398" y="148846"/>
                  </a:lnTo>
                  <a:lnTo>
                    <a:pt x="771936" y="178615"/>
                  </a:lnTo>
                  <a:lnTo>
                    <a:pt x="720473" y="208385"/>
                  </a:lnTo>
                  <a:lnTo>
                    <a:pt x="669011" y="238154"/>
                  </a:lnTo>
                  <a:lnTo>
                    <a:pt x="617549" y="267923"/>
                  </a:lnTo>
                  <a:lnTo>
                    <a:pt x="566086" y="297693"/>
                  </a:lnTo>
                  <a:lnTo>
                    <a:pt x="514624" y="327462"/>
                  </a:lnTo>
                  <a:lnTo>
                    <a:pt x="463161" y="357231"/>
                  </a:lnTo>
                  <a:lnTo>
                    <a:pt x="411699" y="387001"/>
                  </a:lnTo>
                  <a:lnTo>
                    <a:pt x="360236" y="416770"/>
                  </a:lnTo>
                  <a:lnTo>
                    <a:pt x="308774" y="446539"/>
                  </a:lnTo>
                  <a:lnTo>
                    <a:pt x="257312" y="476309"/>
                  </a:lnTo>
                  <a:lnTo>
                    <a:pt x="205849" y="506078"/>
                  </a:lnTo>
                  <a:lnTo>
                    <a:pt x="154387" y="535847"/>
                  </a:lnTo>
                  <a:lnTo>
                    <a:pt x="102924" y="565616"/>
                  </a:lnTo>
                  <a:lnTo>
                    <a:pt x="51462" y="595386"/>
                  </a:lnTo>
                  <a:lnTo>
                    <a:pt x="0" y="625155"/>
                  </a:lnTo>
                  <a:lnTo>
                    <a:pt x="31911" y="678059"/>
                  </a:lnTo>
                  <a:lnTo>
                    <a:pt x="65739" y="729757"/>
                  </a:lnTo>
                  <a:lnTo>
                    <a:pt x="101440" y="780181"/>
                  </a:lnTo>
                  <a:lnTo>
                    <a:pt x="138964" y="829262"/>
                  </a:lnTo>
                  <a:lnTo>
                    <a:pt x="178262" y="876936"/>
                  </a:lnTo>
                  <a:lnTo>
                    <a:pt x="219281" y="923137"/>
                  </a:lnTo>
                  <a:lnTo>
                    <a:pt x="261966" y="967803"/>
                  </a:lnTo>
                  <a:lnTo>
                    <a:pt x="306259" y="1010875"/>
                  </a:lnTo>
                  <a:lnTo>
                    <a:pt x="352101" y="1052295"/>
                  </a:lnTo>
                  <a:lnTo>
                    <a:pt x="399430" y="1092007"/>
                  </a:lnTo>
                  <a:lnTo>
                    <a:pt x="436803" y="1045771"/>
                  </a:lnTo>
                  <a:lnTo>
                    <a:pt x="474176" y="999534"/>
                  </a:lnTo>
                  <a:lnTo>
                    <a:pt x="511549" y="953297"/>
                  </a:lnTo>
                  <a:lnTo>
                    <a:pt x="548922" y="907060"/>
                  </a:lnTo>
                  <a:lnTo>
                    <a:pt x="586296" y="860824"/>
                  </a:lnTo>
                  <a:lnTo>
                    <a:pt x="623669" y="814587"/>
                  </a:lnTo>
                  <a:lnTo>
                    <a:pt x="661042" y="768350"/>
                  </a:lnTo>
                  <a:lnTo>
                    <a:pt x="698415" y="722113"/>
                  </a:lnTo>
                  <a:lnTo>
                    <a:pt x="735788" y="675877"/>
                  </a:lnTo>
                  <a:lnTo>
                    <a:pt x="773161" y="629640"/>
                  </a:lnTo>
                  <a:lnTo>
                    <a:pt x="810535" y="583403"/>
                  </a:lnTo>
                  <a:lnTo>
                    <a:pt x="847908" y="537166"/>
                  </a:lnTo>
                  <a:lnTo>
                    <a:pt x="885281" y="490929"/>
                  </a:lnTo>
                  <a:lnTo>
                    <a:pt x="922654" y="444693"/>
                  </a:lnTo>
                  <a:lnTo>
                    <a:pt x="960027" y="398456"/>
                  </a:lnTo>
                  <a:lnTo>
                    <a:pt x="997400" y="352219"/>
                  </a:lnTo>
                  <a:lnTo>
                    <a:pt x="1034774" y="305982"/>
                  </a:lnTo>
                  <a:lnTo>
                    <a:pt x="1072147" y="259746"/>
                  </a:lnTo>
                  <a:lnTo>
                    <a:pt x="1109520" y="213509"/>
                  </a:lnTo>
                  <a:lnTo>
                    <a:pt x="1146893" y="167272"/>
                  </a:lnTo>
                  <a:lnTo>
                    <a:pt x="1184266" y="121035"/>
                  </a:lnTo>
                  <a:lnTo>
                    <a:pt x="1126927" y="65276"/>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20437" y="4021386"/>
              <a:ext cx="1282479" cy="769352"/>
            </a:xfrm>
            <a:custGeom>
              <a:avLst/>
              <a:pathLst>
                <a:path w="1282479" h="769352">
                  <a:moveTo>
                    <a:pt x="1230169" y="0"/>
                  </a:moveTo>
                  <a:lnTo>
                    <a:pt x="1171589" y="10150"/>
                  </a:lnTo>
                  <a:lnTo>
                    <a:pt x="1113010" y="20301"/>
                  </a:lnTo>
                  <a:lnTo>
                    <a:pt x="1054430" y="30452"/>
                  </a:lnTo>
                  <a:lnTo>
                    <a:pt x="995851" y="40602"/>
                  </a:lnTo>
                  <a:lnTo>
                    <a:pt x="937271" y="50753"/>
                  </a:lnTo>
                  <a:lnTo>
                    <a:pt x="878692" y="60904"/>
                  </a:lnTo>
                  <a:lnTo>
                    <a:pt x="820112" y="71054"/>
                  </a:lnTo>
                  <a:lnTo>
                    <a:pt x="761533" y="81205"/>
                  </a:lnTo>
                  <a:lnTo>
                    <a:pt x="702953" y="91356"/>
                  </a:lnTo>
                  <a:lnTo>
                    <a:pt x="644374" y="101506"/>
                  </a:lnTo>
                  <a:lnTo>
                    <a:pt x="585794" y="111657"/>
                  </a:lnTo>
                  <a:lnTo>
                    <a:pt x="527215" y="121808"/>
                  </a:lnTo>
                  <a:lnTo>
                    <a:pt x="468635" y="131958"/>
                  </a:lnTo>
                  <a:lnTo>
                    <a:pt x="410056" y="142109"/>
                  </a:lnTo>
                  <a:lnTo>
                    <a:pt x="351476" y="152260"/>
                  </a:lnTo>
                  <a:lnTo>
                    <a:pt x="292897" y="162410"/>
                  </a:lnTo>
                  <a:lnTo>
                    <a:pt x="234317" y="172561"/>
                  </a:lnTo>
                  <a:lnTo>
                    <a:pt x="175738" y="182712"/>
                  </a:lnTo>
                  <a:lnTo>
                    <a:pt x="117158" y="192862"/>
                  </a:lnTo>
                  <a:lnTo>
                    <a:pt x="58579" y="203013"/>
                  </a:lnTo>
                  <a:lnTo>
                    <a:pt x="0" y="213164"/>
                  </a:lnTo>
                  <a:lnTo>
                    <a:pt x="11185" y="271573"/>
                  </a:lnTo>
                  <a:lnTo>
                    <a:pt x="24425" y="329551"/>
                  </a:lnTo>
                  <a:lnTo>
                    <a:pt x="39702" y="387026"/>
                  </a:lnTo>
                  <a:lnTo>
                    <a:pt x="56997" y="443926"/>
                  </a:lnTo>
                  <a:lnTo>
                    <a:pt x="76288" y="500181"/>
                  </a:lnTo>
                  <a:lnTo>
                    <a:pt x="97552" y="555720"/>
                  </a:lnTo>
                  <a:lnTo>
                    <a:pt x="120762" y="610474"/>
                  </a:lnTo>
                  <a:lnTo>
                    <a:pt x="145890" y="664375"/>
                  </a:lnTo>
                  <a:lnTo>
                    <a:pt x="172903" y="717357"/>
                  </a:lnTo>
                  <a:lnTo>
                    <a:pt x="201768" y="769352"/>
                  </a:lnTo>
                  <a:lnTo>
                    <a:pt x="253231" y="739583"/>
                  </a:lnTo>
                  <a:lnTo>
                    <a:pt x="304693" y="709813"/>
                  </a:lnTo>
                  <a:lnTo>
                    <a:pt x="356156" y="680044"/>
                  </a:lnTo>
                  <a:lnTo>
                    <a:pt x="407618" y="650275"/>
                  </a:lnTo>
                  <a:lnTo>
                    <a:pt x="459080" y="620505"/>
                  </a:lnTo>
                  <a:lnTo>
                    <a:pt x="510543" y="590736"/>
                  </a:lnTo>
                  <a:lnTo>
                    <a:pt x="562005" y="560967"/>
                  </a:lnTo>
                  <a:lnTo>
                    <a:pt x="613468" y="531198"/>
                  </a:lnTo>
                  <a:lnTo>
                    <a:pt x="664930" y="501428"/>
                  </a:lnTo>
                  <a:lnTo>
                    <a:pt x="716393" y="471659"/>
                  </a:lnTo>
                  <a:lnTo>
                    <a:pt x="767855" y="441890"/>
                  </a:lnTo>
                  <a:lnTo>
                    <a:pt x="819317" y="412120"/>
                  </a:lnTo>
                  <a:lnTo>
                    <a:pt x="870780" y="382351"/>
                  </a:lnTo>
                  <a:lnTo>
                    <a:pt x="922242" y="352582"/>
                  </a:lnTo>
                  <a:lnTo>
                    <a:pt x="973705" y="322812"/>
                  </a:lnTo>
                  <a:lnTo>
                    <a:pt x="1025167" y="293043"/>
                  </a:lnTo>
                  <a:lnTo>
                    <a:pt x="1076630" y="263274"/>
                  </a:lnTo>
                  <a:lnTo>
                    <a:pt x="1128092" y="233504"/>
                  </a:lnTo>
                  <a:lnTo>
                    <a:pt x="1179554" y="203735"/>
                  </a:lnTo>
                  <a:lnTo>
                    <a:pt x="1231017" y="173966"/>
                  </a:lnTo>
                  <a:lnTo>
                    <a:pt x="1282479" y="144196"/>
                  </a:lnTo>
                  <a:lnTo>
                    <a:pt x="1249947" y="74411"/>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695809" y="3680242"/>
              <a:ext cx="1254796" cy="554307"/>
            </a:xfrm>
            <a:custGeom>
              <a:avLst/>
              <a:pathLst>
                <a:path w="1254796" h="554307">
                  <a:moveTo>
                    <a:pt x="1253878" y="197434"/>
                  </a:moveTo>
                  <a:lnTo>
                    <a:pt x="1195174" y="188032"/>
                  </a:lnTo>
                  <a:lnTo>
                    <a:pt x="1136470" y="178630"/>
                  </a:lnTo>
                  <a:lnTo>
                    <a:pt x="1077765" y="169229"/>
                  </a:lnTo>
                  <a:lnTo>
                    <a:pt x="1019061" y="159827"/>
                  </a:lnTo>
                  <a:lnTo>
                    <a:pt x="960357" y="150426"/>
                  </a:lnTo>
                  <a:lnTo>
                    <a:pt x="901652" y="141024"/>
                  </a:lnTo>
                  <a:lnTo>
                    <a:pt x="842948" y="131622"/>
                  </a:lnTo>
                  <a:lnTo>
                    <a:pt x="784244" y="122221"/>
                  </a:lnTo>
                  <a:lnTo>
                    <a:pt x="725539" y="112819"/>
                  </a:lnTo>
                  <a:lnTo>
                    <a:pt x="666835" y="103417"/>
                  </a:lnTo>
                  <a:lnTo>
                    <a:pt x="608130" y="94016"/>
                  </a:lnTo>
                  <a:lnTo>
                    <a:pt x="549426" y="84614"/>
                  </a:lnTo>
                  <a:lnTo>
                    <a:pt x="490722" y="75213"/>
                  </a:lnTo>
                  <a:lnTo>
                    <a:pt x="432017" y="65811"/>
                  </a:lnTo>
                  <a:lnTo>
                    <a:pt x="373313" y="56409"/>
                  </a:lnTo>
                  <a:lnTo>
                    <a:pt x="314609" y="47008"/>
                  </a:lnTo>
                  <a:lnTo>
                    <a:pt x="255904" y="37606"/>
                  </a:lnTo>
                  <a:lnTo>
                    <a:pt x="197200" y="28204"/>
                  </a:lnTo>
                  <a:lnTo>
                    <a:pt x="138496" y="18803"/>
                  </a:lnTo>
                  <a:lnTo>
                    <a:pt x="79791" y="9401"/>
                  </a:lnTo>
                  <a:lnTo>
                    <a:pt x="21087" y="0"/>
                  </a:lnTo>
                  <a:lnTo>
                    <a:pt x="12426" y="61259"/>
                  </a:lnTo>
                  <a:lnTo>
                    <a:pt x="6019" y="122795"/>
                  </a:lnTo>
                  <a:lnTo>
                    <a:pt x="1875" y="184524"/>
                  </a:lnTo>
                  <a:lnTo>
                    <a:pt x="0" y="246365"/>
                  </a:lnTo>
                  <a:lnTo>
                    <a:pt x="395" y="308232"/>
                  </a:lnTo>
                  <a:lnTo>
                    <a:pt x="3060" y="370043"/>
                  </a:lnTo>
                  <a:lnTo>
                    <a:pt x="7992" y="431715"/>
                  </a:lnTo>
                  <a:lnTo>
                    <a:pt x="15184" y="493164"/>
                  </a:lnTo>
                  <a:lnTo>
                    <a:pt x="24627" y="554307"/>
                  </a:lnTo>
                  <a:lnTo>
                    <a:pt x="83206" y="544157"/>
                  </a:lnTo>
                  <a:lnTo>
                    <a:pt x="141786" y="534006"/>
                  </a:lnTo>
                  <a:lnTo>
                    <a:pt x="200365" y="523855"/>
                  </a:lnTo>
                  <a:lnTo>
                    <a:pt x="258945" y="513705"/>
                  </a:lnTo>
                  <a:lnTo>
                    <a:pt x="317524" y="503554"/>
                  </a:lnTo>
                  <a:lnTo>
                    <a:pt x="376104" y="493403"/>
                  </a:lnTo>
                  <a:lnTo>
                    <a:pt x="434683" y="483253"/>
                  </a:lnTo>
                  <a:lnTo>
                    <a:pt x="493263" y="473102"/>
                  </a:lnTo>
                  <a:lnTo>
                    <a:pt x="551842" y="462951"/>
                  </a:lnTo>
                  <a:lnTo>
                    <a:pt x="610422" y="452801"/>
                  </a:lnTo>
                  <a:lnTo>
                    <a:pt x="669001" y="442650"/>
                  </a:lnTo>
                  <a:lnTo>
                    <a:pt x="727581" y="432499"/>
                  </a:lnTo>
                  <a:lnTo>
                    <a:pt x="786160" y="422349"/>
                  </a:lnTo>
                  <a:lnTo>
                    <a:pt x="844740" y="412198"/>
                  </a:lnTo>
                  <a:lnTo>
                    <a:pt x="903319" y="402047"/>
                  </a:lnTo>
                  <a:lnTo>
                    <a:pt x="961899" y="391897"/>
                  </a:lnTo>
                  <a:lnTo>
                    <a:pt x="1020478" y="381746"/>
                  </a:lnTo>
                  <a:lnTo>
                    <a:pt x="1079058" y="371595"/>
                  </a:lnTo>
                  <a:lnTo>
                    <a:pt x="1137637" y="361444"/>
                  </a:lnTo>
                  <a:lnTo>
                    <a:pt x="1196217" y="351294"/>
                  </a:lnTo>
                  <a:lnTo>
                    <a:pt x="1254796" y="341143"/>
                  </a:lnTo>
                  <a:lnTo>
                    <a:pt x="1248389" y="269326"/>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16897" y="3160357"/>
              <a:ext cx="1277774" cy="717319"/>
            </a:xfrm>
            <a:custGeom>
              <a:avLst/>
              <a:pathLst>
                <a:path w="1277774" h="717319">
                  <a:moveTo>
                    <a:pt x="1277774" y="582534"/>
                  </a:moveTo>
                  <a:lnTo>
                    <a:pt x="1225190" y="554794"/>
                  </a:lnTo>
                  <a:lnTo>
                    <a:pt x="1172606" y="527055"/>
                  </a:lnTo>
                  <a:lnTo>
                    <a:pt x="1120022" y="499315"/>
                  </a:lnTo>
                  <a:lnTo>
                    <a:pt x="1067437" y="471575"/>
                  </a:lnTo>
                  <a:lnTo>
                    <a:pt x="1014853" y="443835"/>
                  </a:lnTo>
                  <a:lnTo>
                    <a:pt x="962269" y="416096"/>
                  </a:lnTo>
                  <a:lnTo>
                    <a:pt x="909685" y="388356"/>
                  </a:lnTo>
                  <a:lnTo>
                    <a:pt x="857101" y="360616"/>
                  </a:lnTo>
                  <a:lnTo>
                    <a:pt x="804516" y="332876"/>
                  </a:lnTo>
                  <a:lnTo>
                    <a:pt x="751932" y="305137"/>
                  </a:lnTo>
                  <a:lnTo>
                    <a:pt x="699348" y="277397"/>
                  </a:lnTo>
                  <a:lnTo>
                    <a:pt x="646764" y="249657"/>
                  </a:lnTo>
                  <a:lnTo>
                    <a:pt x="594180" y="221917"/>
                  </a:lnTo>
                  <a:lnTo>
                    <a:pt x="541595" y="194178"/>
                  </a:lnTo>
                  <a:lnTo>
                    <a:pt x="489011" y="166438"/>
                  </a:lnTo>
                  <a:lnTo>
                    <a:pt x="436427" y="138698"/>
                  </a:lnTo>
                  <a:lnTo>
                    <a:pt x="383843" y="110958"/>
                  </a:lnTo>
                  <a:lnTo>
                    <a:pt x="331258" y="83219"/>
                  </a:lnTo>
                  <a:lnTo>
                    <a:pt x="278674" y="55479"/>
                  </a:lnTo>
                  <a:lnTo>
                    <a:pt x="226090" y="27739"/>
                  </a:lnTo>
                  <a:lnTo>
                    <a:pt x="173506" y="0"/>
                  </a:lnTo>
                  <a:lnTo>
                    <a:pt x="145953" y="54608"/>
                  </a:lnTo>
                  <a:lnTo>
                    <a:pt x="120400" y="110180"/>
                  </a:lnTo>
                  <a:lnTo>
                    <a:pt x="96880" y="166642"/>
                  </a:lnTo>
                  <a:lnTo>
                    <a:pt x="75424" y="223921"/>
                  </a:lnTo>
                  <a:lnTo>
                    <a:pt x="56061" y="281940"/>
                  </a:lnTo>
                  <a:lnTo>
                    <a:pt x="38815" y="340624"/>
                  </a:lnTo>
                  <a:lnTo>
                    <a:pt x="23711" y="399895"/>
                  </a:lnTo>
                  <a:lnTo>
                    <a:pt x="10766" y="459675"/>
                  </a:lnTo>
                  <a:lnTo>
                    <a:pt x="0" y="519885"/>
                  </a:lnTo>
                  <a:lnTo>
                    <a:pt x="58704" y="529287"/>
                  </a:lnTo>
                  <a:lnTo>
                    <a:pt x="117408" y="538689"/>
                  </a:lnTo>
                  <a:lnTo>
                    <a:pt x="176113" y="548090"/>
                  </a:lnTo>
                  <a:lnTo>
                    <a:pt x="234817" y="557492"/>
                  </a:lnTo>
                  <a:lnTo>
                    <a:pt x="293521" y="566893"/>
                  </a:lnTo>
                  <a:lnTo>
                    <a:pt x="352226" y="576295"/>
                  </a:lnTo>
                  <a:lnTo>
                    <a:pt x="410930" y="585697"/>
                  </a:lnTo>
                  <a:lnTo>
                    <a:pt x="469634" y="595098"/>
                  </a:lnTo>
                  <a:lnTo>
                    <a:pt x="528339" y="604500"/>
                  </a:lnTo>
                  <a:lnTo>
                    <a:pt x="587043" y="613902"/>
                  </a:lnTo>
                  <a:lnTo>
                    <a:pt x="645747" y="623303"/>
                  </a:lnTo>
                  <a:lnTo>
                    <a:pt x="704452" y="632705"/>
                  </a:lnTo>
                  <a:lnTo>
                    <a:pt x="763156" y="642106"/>
                  </a:lnTo>
                  <a:lnTo>
                    <a:pt x="821861" y="651508"/>
                  </a:lnTo>
                  <a:lnTo>
                    <a:pt x="880565" y="660910"/>
                  </a:lnTo>
                  <a:lnTo>
                    <a:pt x="939269" y="670311"/>
                  </a:lnTo>
                  <a:lnTo>
                    <a:pt x="997974" y="679713"/>
                  </a:lnTo>
                  <a:lnTo>
                    <a:pt x="1056678" y="689115"/>
                  </a:lnTo>
                  <a:lnTo>
                    <a:pt x="1115382" y="698516"/>
                  </a:lnTo>
                  <a:lnTo>
                    <a:pt x="1174087" y="707918"/>
                  </a:lnTo>
                  <a:lnTo>
                    <a:pt x="1232791" y="717319"/>
                  </a:lnTo>
                  <a:lnTo>
                    <a:pt x="1249767" y="648086"/>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890403" y="2827973"/>
              <a:ext cx="1163940" cy="914918"/>
            </a:xfrm>
            <a:custGeom>
              <a:avLst/>
              <a:pathLst>
                <a:path w="1163940" h="914918">
                  <a:moveTo>
                    <a:pt x="1163940" y="828744"/>
                  </a:moveTo>
                  <a:lnTo>
                    <a:pt x="1119475" y="789280"/>
                  </a:lnTo>
                  <a:lnTo>
                    <a:pt x="1075009" y="749816"/>
                  </a:lnTo>
                  <a:lnTo>
                    <a:pt x="1030544" y="710352"/>
                  </a:lnTo>
                  <a:lnTo>
                    <a:pt x="986078" y="670888"/>
                  </a:lnTo>
                  <a:lnTo>
                    <a:pt x="941613" y="631424"/>
                  </a:lnTo>
                  <a:lnTo>
                    <a:pt x="897147" y="591960"/>
                  </a:lnTo>
                  <a:lnTo>
                    <a:pt x="852682" y="552496"/>
                  </a:lnTo>
                  <a:lnTo>
                    <a:pt x="808216" y="513032"/>
                  </a:lnTo>
                  <a:lnTo>
                    <a:pt x="763751" y="473568"/>
                  </a:lnTo>
                  <a:lnTo>
                    <a:pt x="719285" y="434104"/>
                  </a:lnTo>
                  <a:lnTo>
                    <a:pt x="674820" y="394640"/>
                  </a:lnTo>
                  <a:lnTo>
                    <a:pt x="630354" y="355176"/>
                  </a:lnTo>
                  <a:lnTo>
                    <a:pt x="585889" y="315712"/>
                  </a:lnTo>
                  <a:lnTo>
                    <a:pt x="541423" y="276248"/>
                  </a:lnTo>
                  <a:lnTo>
                    <a:pt x="496958" y="236784"/>
                  </a:lnTo>
                  <a:lnTo>
                    <a:pt x="452492" y="197320"/>
                  </a:lnTo>
                  <a:lnTo>
                    <a:pt x="408027" y="157856"/>
                  </a:lnTo>
                  <a:lnTo>
                    <a:pt x="363561" y="118392"/>
                  </a:lnTo>
                  <a:lnTo>
                    <a:pt x="319096" y="78928"/>
                  </a:lnTo>
                  <a:lnTo>
                    <a:pt x="274630" y="39464"/>
                  </a:lnTo>
                  <a:lnTo>
                    <a:pt x="230165" y="0"/>
                  </a:lnTo>
                  <a:lnTo>
                    <a:pt x="192485" y="43952"/>
                  </a:lnTo>
                  <a:lnTo>
                    <a:pt x="156337" y="89173"/>
                  </a:lnTo>
                  <a:lnTo>
                    <a:pt x="121763" y="135609"/>
                  </a:lnTo>
                  <a:lnTo>
                    <a:pt x="88805" y="183205"/>
                  </a:lnTo>
                  <a:lnTo>
                    <a:pt x="57501" y="231904"/>
                  </a:lnTo>
                  <a:lnTo>
                    <a:pt x="27887" y="281650"/>
                  </a:lnTo>
                  <a:lnTo>
                    <a:pt x="0" y="332383"/>
                  </a:lnTo>
                  <a:lnTo>
                    <a:pt x="52584" y="360123"/>
                  </a:lnTo>
                  <a:lnTo>
                    <a:pt x="105168" y="387863"/>
                  </a:lnTo>
                  <a:lnTo>
                    <a:pt x="157752" y="415603"/>
                  </a:lnTo>
                  <a:lnTo>
                    <a:pt x="210336" y="443342"/>
                  </a:lnTo>
                  <a:lnTo>
                    <a:pt x="262921" y="471082"/>
                  </a:lnTo>
                  <a:lnTo>
                    <a:pt x="315505" y="498822"/>
                  </a:lnTo>
                  <a:lnTo>
                    <a:pt x="368089" y="526562"/>
                  </a:lnTo>
                  <a:lnTo>
                    <a:pt x="420673" y="554301"/>
                  </a:lnTo>
                  <a:lnTo>
                    <a:pt x="473257" y="582041"/>
                  </a:lnTo>
                  <a:lnTo>
                    <a:pt x="525842" y="609781"/>
                  </a:lnTo>
                  <a:lnTo>
                    <a:pt x="578426" y="637521"/>
                  </a:lnTo>
                  <a:lnTo>
                    <a:pt x="631010" y="665260"/>
                  </a:lnTo>
                  <a:lnTo>
                    <a:pt x="683594" y="693000"/>
                  </a:lnTo>
                  <a:lnTo>
                    <a:pt x="736178" y="720740"/>
                  </a:lnTo>
                  <a:lnTo>
                    <a:pt x="788763" y="748480"/>
                  </a:lnTo>
                  <a:lnTo>
                    <a:pt x="841347" y="776219"/>
                  </a:lnTo>
                  <a:lnTo>
                    <a:pt x="893931" y="803959"/>
                  </a:lnTo>
                  <a:lnTo>
                    <a:pt x="946515" y="831699"/>
                  </a:lnTo>
                  <a:lnTo>
                    <a:pt x="999099" y="859439"/>
                  </a:lnTo>
                  <a:lnTo>
                    <a:pt x="1051684" y="887178"/>
                  </a:lnTo>
                  <a:lnTo>
                    <a:pt x="1104268" y="914918"/>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1120568" y="2572946"/>
              <a:ext cx="1007448" cy="1083771"/>
            </a:xfrm>
            <a:custGeom>
              <a:avLst/>
              <a:pathLst>
                <a:path w="1007448" h="1083771">
                  <a:moveTo>
                    <a:pt x="1007448" y="1017653"/>
                  </a:moveTo>
                  <a:lnTo>
                    <a:pt x="973006" y="969193"/>
                  </a:lnTo>
                  <a:lnTo>
                    <a:pt x="938564" y="920734"/>
                  </a:lnTo>
                  <a:lnTo>
                    <a:pt x="904122" y="872274"/>
                  </a:lnTo>
                  <a:lnTo>
                    <a:pt x="869680" y="823814"/>
                  </a:lnTo>
                  <a:lnTo>
                    <a:pt x="835238" y="775355"/>
                  </a:lnTo>
                  <a:lnTo>
                    <a:pt x="800796" y="726895"/>
                  </a:lnTo>
                  <a:lnTo>
                    <a:pt x="766354" y="678435"/>
                  </a:lnTo>
                  <a:lnTo>
                    <a:pt x="731912" y="629975"/>
                  </a:lnTo>
                  <a:lnTo>
                    <a:pt x="697470" y="581516"/>
                  </a:lnTo>
                  <a:lnTo>
                    <a:pt x="663028" y="533056"/>
                  </a:lnTo>
                  <a:lnTo>
                    <a:pt x="628586" y="484596"/>
                  </a:lnTo>
                  <a:lnTo>
                    <a:pt x="594144" y="436137"/>
                  </a:lnTo>
                  <a:lnTo>
                    <a:pt x="559702" y="387677"/>
                  </a:lnTo>
                  <a:lnTo>
                    <a:pt x="525260" y="339217"/>
                  </a:lnTo>
                  <a:lnTo>
                    <a:pt x="490818" y="290758"/>
                  </a:lnTo>
                  <a:lnTo>
                    <a:pt x="456376" y="242298"/>
                  </a:lnTo>
                  <a:lnTo>
                    <a:pt x="421934" y="193838"/>
                  </a:lnTo>
                  <a:lnTo>
                    <a:pt x="387492" y="145379"/>
                  </a:lnTo>
                  <a:lnTo>
                    <a:pt x="353050" y="96919"/>
                  </a:lnTo>
                  <a:lnTo>
                    <a:pt x="318608" y="48459"/>
                  </a:lnTo>
                  <a:lnTo>
                    <a:pt x="284166" y="0"/>
                  </a:lnTo>
                  <a:lnTo>
                    <a:pt x="232895" y="37920"/>
                  </a:lnTo>
                  <a:lnTo>
                    <a:pt x="183095" y="77752"/>
                  </a:lnTo>
                  <a:lnTo>
                    <a:pt x="134838" y="119440"/>
                  </a:lnTo>
                  <a:lnTo>
                    <a:pt x="88192" y="162924"/>
                  </a:lnTo>
                  <a:lnTo>
                    <a:pt x="43224" y="208140"/>
                  </a:lnTo>
                  <a:lnTo>
                    <a:pt x="0" y="255026"/>
                  </a:lnTo>
                  <a:lnTo>
                    <a:pt x="44465" y="294490"/>
                  </a:lnTo>
                  <a:lnTo>
                    <a:pt x="88931" y="333954"/>
                  </a:lnTo>
                  <a:lnTo>
                    <a:pt x="133396" y="373418"/>
                  </a:lnTo>
                  <a:lnTo>
                    <a:pt x="177862" y="412882"/>
                  </a:lnTo>
                  <a:lnTo>
                    <a:pt x="222327" y="452346"/>
                  </a:lnTo>
                  <a:lnTo>
                    <a:pt x="266793" y="491810"/>
                  </a:lnTo>
                  <a:lnTo>
                    <a:pt x="311258" y="531274"/>
                  </a:lnTo>
                  <a:lnTo>
                    <a:pt x="355724" y="570738"/>
                  </a:lnTo>
                  <a:lnTo>
                    <a:pt x="400189" y="610202"/>
                  </a:lnTo>
                  <a:lnTo>
                    <a:pt x="444655" y="649667"/>
                  </a:lnTo>
                  <a:lnTo>
                    <a:pt x="489120" y="689131"/>
                  </a:lnTo>
                  <a:lnTo>
                    <a:pt x="533586" y="728595"/>
                  </a:lnTo>
                  <a:lnTo>
                    <a:pt x="578051" y="768059"/>
                  </a:lnTo>
                  <a:lnTo>
                    <a:pt x="622517" y="807523"/>
                  </a:lnTo>
                  <a:lnTo>
                    <a:pt x="666982" y="846987"/>
                  </a:lnTo>
                  <a:lnTo>
                    <a:pt x="711448" y="886451"/>
                  </a:lnTo>
                  <a:lnTo>
                    <a:pt x="755913" y="925915"/>
                  </a:lnTo>
                  <a:lnTo>
                    <a:pt x="800379" y="965379"/>
                  </a:lnTo>
                  <a:lnTo>
                    <a:pt x="844844" y="1004843"/>
                  </a:lnTo>
                  <a:lnTo>
                    <a:pt x="889310" y="1044307"/>
                  </a:lnTo>
                  <a:lnTo>
                    <a:pt x="933775" y="1083771"/>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404735" y="2445828"/>
              <a:ext cx="777630" cy="1144771"/>
            </a:xfrm>
            <a:custGeom>
              <a:avLst/>
              <a:pathLst>
                <a:path w="777630" h="1144771">
                  <a:moveTo>
                    <a:pt x="777630" y="1111814"/>
                  </a:moveTo>
                  <a:lnTo>
                    <a:pt x="750583" y="1058871"/>
                  </a:lnTo>
                  <a:lnTo>
                    <a:pt x="723535" y="1005927"/>
                  </a:lnTo>
                  <a:lnTo>
                    <a:pt x="696488" y="952984"/>
                  </a:lnTo>
                  <a:lnTo>
                    <a:pt x="669440" y="900040"/>
                  </a:lnTo>
                  <a:lnTo>
                    <a:pt x="642393" y="847097"/>
                  </a:lnTo>
                  <a:lnTo>
                    <a:pt x="615345" y="794153"/>
                  </a:lnTo>
                  <a:lnTo>
                    <a:pt x="588297" y="741209"/>
                  </a:lnTo>
                  <a:lnTo>
                    <a:pt x="561250" y="688266"/>
                  </a:lnTo>
                  <a:lnTo>
                    <a:pt x="534202" y="635322"/>
                  </a:lnTo>
                  <a:lnTo>
                    <a:pt x="507155" y="582379"/>
                  </a:lnTo>
                  <a:lnTo>
                    <a:pt x="480107" y="529435"/>
                  </a:lnTo>
                  <a:lnTo>
                    <a:pt x="453060" y="476492"/>
                  </a:lnTo>
                  <a:lnTo>
                    <a:pt x="426012" y="423548"/>
                  </a:lnTo>
                  <a:lnTo>
                    <a:pt x="398964" y="370604"/>
                  </a:lnTo>
                  <a:lnTo>
                    <a:pt x="371917" y="317661"/>
                  </a:lnTo>
                  <a:lnTo>
                    <a:pt x="344869" y="264717"/>
                  </a:lnTo>
                  <a:lnTo>
                    <a:pt x="317822" y="211774"/>
                  </a:lnTo>
                  <a:lnTo>
                    <a:pt x="290774" y="158830"/>
                  </a:lnTo>
                  <a:lnTo>
                    <a:pt x="263727" y="105887"/>
                  </a:lnTo>
                  <a:lnTo>
                    <a:pt x="236679" y="52943"/>
                  </a:lnTo>
                  <a:lnTo>
                    <a:pt x="209631" y="0"/>
                  </a:lnTo>
                  <a:lnTo>
                    <a:pt x="155523" y="28896"/>
                  </a:lnTo>
                  <a:lnTo>
                    <a:pt x="102501" y="59742"/>
                  </a:lnTo>
                  <a:lnTo>
                    <a:pt x="50637" y="92497"/>
                  </a:lnTo>
                  <a:lnTo>
                    <a:pt x="0" y="127117"/>
                  </a:lnTo>
                  <a:lnTo>
                    <a:pt x="34441" y="175577"/>
                  </a:lnTo>
                  <a:lnTo>
                    <a:pt x="68883" y="224037"/>
                  </a:lnTo>
                  <a:lnTo>
                    <a:pt x="103325" y="272497"/>
                  </a:lnTo>
                  <a:lnTo>
                    <a:pt x="137767" y="320956"/>
                  </a:lnTo>
                  <a:lnTo>
                    <a:pt x="172209" y="369416"/>
                  </a:lnTo>
                  <a:lnTo>
                    <a:pt x="206651" y="417876"/>
                  </a:lnTo>
                  <a:lnTo>
                    <a:pt x="241093" y="466335"/>
                  </a:lnTo>
                  <a:lnTo>
                    <a:pt x="275535" y="514795"/>
                  </a:lnTo>
                  <a:lnTo>
                    <a:pt x="309977" y="563255"/>
                  </a:lnTo>
                  <a:lnTo>
                    <a:pt x="344419" y="611714"/>
                  </a:lnTo>
                  <a:lnTo>
                    <a:pt x="378861" y="660174"/>
                  </a:lnTo>
                  <a:lnTo>
                    <a:pt x="413303" y="708634"/>
                  </a:lnTo>
                  <a:lnTo>
                    <a:pt x="447745" y="757093"/>
                  </a:lnTo>
                  <a:lnTo>
                    <a:pt x="482187" y="805553"/>
                  </a:lnTo>
                  <a:lnTo>
                    <a:pt x="516629" y="854013"/>
                  </a:lnTo>
                  <a:lnTo>
                    <a:pt x="551071" y="902473"/>
                  </a:lnTo>
                  <a:lnTo>
                    <a:pt x="585513" y="950932"/>
                  </a:lnTo>
                  <a:lnTo>
                    <a:pt x="619955" y="999392"/>
                  </a:lnTo>
                  <a:lnTo>
                    <a:pt x="654397" y="1047852"/>
                  </a:lnTo>
                  <a:lnTo>
                    <a:pt x="688839" y="1096311"/>
                  </a:lnTo>
                  <a:lnTo>
                    <a:pt x="723281" y="1144771"/>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614367" y="2366405"/>
              <a:ext cx="614904" cy="1191238"/>
            </a:xfrm>
            <a:custGeom>
              <a:avLst/>
              <a:pathLst>
                <a:path w="614904" h="1191238">
                  <a:moveTo>
                    <a:pt x="614904" y="1170647"/>
                  </a:moveTo>
                  <a:lnTo>
                    <a:pt x="594239" y="1114902"/>
                  </a:lnTo>
                  <a:lnTo>
                    <a:pt x="573573" y="1059156"/>
                  </a:lnTo>
                  <a:lnTo>
                    <a:pt x="552907" y="1003411"/>
                  </a:lnTo>
                  <a:lnTo>
                    <a:pt x="532241" y="947666"/>
                  </a:lnTo>
                  <a:lnTo>
                    <a:pt x="511575" y="891921"/>
                  </a:lnTo>
                  <a:lnTo>
                    <a:pt x="490909" y="836176"/>
                  </a:lnTo>
                  <a:lnTo>
                    <a:pt x="470244" y="780431"/>
                  </a:lnTo>
                  <a:lnTo>
                    <a:pt x="449578" y="724686"/>
                  </a:lnTo>
                  <a:lnTo>
                    <a:pt x="428912" y="668941"/>
                  </a:lnTo>
                  <a:lnTo>
                    <a:pt x="408246" y="613196"/>
                  </a:lnTo>
                  <a:lnTo>
                    <a:pt x="387580" y="557451"/>
                  </a:lnTo>
                  <a:lnTo>
                    <a:pt x="366914" y="501705"/>
                  </a:lnTo>
                  <a:lnTo>
                    <a:pt x="346249" y="445960"/>
                  </a:lnTo>
                  <a:lnTo>
                    <a:pt x="325583" y="390215"/>
                  </a:lnTo>
                  <a:lnTo>
                    <a:pt x="304917" y="334470"/>
                  </a:lnTo>
                  <a:lnTo>
                    <a:pt x="284251" y="278725"/>
                  </a:lnTo>
                  <a:lnTo>
                    <a:pt x="263585" y="222980"/>
                  </a:lnTo>
                  <a:lnTo>
                    <a:pt x="242920" y="167235"/>
                  </a:lnTo>
                  <a:lnTo>
                    <a:pt x="222254" y="111490"/>
                  </a:lnTo>
                  <a:lnTo>
                    <a:pt x="201588" y="55745"/>
                  </a:lnTo>
                  <a:lnTo>
                    <a:pt x="180922" y="0"/>
                  </a:lnTo>
                  <a:lnTo>
                    <a:pt x="119595" y="24109"/>
                  </a:lnTo>
                  <a:lnTo>
                    <a:pt x="59256" y="50597"/>
                  </a:lnTo>
                  <a:lnTo>
                    <a:pt x="0" y="79423"/>
                  </a:lnTo>
                  <a:lnTo>
                    <a:pt x="27047" y="132367"/>
                  </a:lnTo>
                  <a:lnTo>
                    <a:pt x="54095" y="185310"/>
                  </a:lnTo>
                  <a:lnTo>
                    <a:pt x="81142" y="238254"/>
                  </a:lnTo>
                  <a:lnTo>
                    <a:pt x="108190" y="291197"/>
                  </a:lnTo>
                  <a:lnTo>
                    <a:pt x="135237" y="344141"/>
                  </a:lnTo>
                  <a:lnTo>
                    <a:pt x="162285" y="397084"/>
                  </a:lnTo>
                  <a:lnTo>
                    <a:pt x="189332" y="450028"/>
                  </a:lnTo>
                  <a:lnTo>
                    <a:pt x="216380" y="502972"/>
                  </a:lnTo>
                  <a:lnTo>
                    <a:pt x="243428" y="555915"/>
                  </a:lnTo>
                  <a:lnTo>
                    <a:pt x="270475" y="608859"/>
                  </a:lnTo>
                  <a:lnTo>
                    <a:pt x="297523" y="661802"/>
                  </a:lnTo>
                  <a:lnTo>
                    <a:pt x="324570" y="714746"/>
                  </a:lnTo>
                  <a:lnTo>
                    <a:pt x="351618" y="767689"/>
                  </a:lnTo>
                  <a:lnTo>
                    <a:pt x="378665" y="820633"/>
                  </a:lnTo>
                  <a:lnTo>
                    <a:pt x="405713" y="873577"/>
                  </a:lnTo>
                  <a:lnTo>
                    <a:pt x="432761" y="926520"/>
                  </a:lnTo>
                  <a:lnTo>
                    <a:pt x="459808" y="979464"/>
                  </a:lnTo>
                  <a:lnTo>
                    <a:pt x="486856" y="1032407"/>
                  </a:lnTo>
                  <a:lnTo>
                    <a:pt x="513903" y="1085351"/>
                  </a:lnTo>
                  <a:lnTo>
                    <a:pt x="540951" y="1138294"/>
                  </a:lnTo>
                  <a:lnTo>
                    <a:pt x="567998" y="1191238"/>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795289" y="2310852"/>
              <a:ext cx="480700" cy="1226200"/>
            </a:xfrm>
            <a:custGeom>
              <a:avLst/>
              <a:pathLst>
                <a:path w="480700" h="1226200">
                  <a:moveTo>
                    <a:pt x="480700" y="1211797"/>
                  </a:moveTo>
                  <a:lnTo>
                    <a:pt x="466390" y="1154093"/>
                  </a:lnTo>
                  <a:lnTo>
                    <a:pt x="452080" y="1096388"/>
                  </a:lnTo>
                  <a:lnTo>
                    <a:pt x="437771" y="1038683"/>
                  </a:lnTo>
                  <a:lnTo>
                    <a:pt x="423461" y="980979"/>
                  </a:lnTo>
                  <a:lnTo>
                    <a:pt x="409152" y="923274"/>
                  </a:lnTo>
                  <a:lnTo>
                    <a:pt x="394842" y="865569"/>
                  </a:lnTo>
                  <a:lnTo>
                    <a:pt x="380532" y="807865"/>
                  </a:lnTo>
                  <a:lnTo>
                    <a:pt x="366223" y="750160"/>
                  </a:lnTo>
                  <a:lnTo>
                    <a:pt x="351913" y="692455"/>
                  </a:lnTo>
                  <a:lnTo>
                    <a:pt x="337603" y="634751"/>
                  </a:lnTo>
                  <a:lnTo>
                    <a:pt x="323294" y="577046"/>
                  </a:lnTo>
                  <a:lnTo>
                    <a:pt x="308984" y="519341"/>
                  </a:lnTo>
                  <a:lnTo>
                    <a:pt x="294674" y="461637"/>
                  </a:lnTo>
                  <a:lnTo>
                    <a:pt x="280365" y="403932"/>
                  </a:lnTo>
                  <a:lnTo>
                    <a:pt x="266055" y="346227"/>
                  </a:lnTo>
                  <a:lnTo>
                    <a:pt x="251746" y="288523"/>
                  </a:lnTo>
                  <a:lnTo>
                    <a:pt x="237436" y="230818"/>
                  </a:lnTo>
                  <a:lnTo>
                    <a:pt x="223126" y="173113"/>
                  </a:lnTo>
                  <a:lnTo>
                    <a:pt x="208817" y="115409"/>
                  </a:lnTo>
                  <a:lnTo>
                    <a:pt x="194507" y="57704"/>
                  </a:lnTo>
                  <a:lnTo>
                    <a:pt x="180197" y="0"/>
                  </a:lnTo>
                  <a:lnTo>
                    <a:pt x="119454" y="16271"/>
                  </a:lnTo>
                  <a:lnTo>
                    <a:pt x="59360" y="34798"/>
                  </a:lnTo>
                  <a:lnTo>
                    <a:pt x="0" y="55553"/>
                  </a:lnTo>
                  <a:lnTo>
                    <a:pt x="20665" y="111298"/>
                  </a:lnTo>
                  <a:lnTo>
                    <a:pt x="41331" y="167043"/>
                  </a:lnTo>
                  <a:lnTo>
                    <a:pt x="61997" y="222788"/>
                  </a:lnTo>
                  <a:lnTo>
                    <a:pt x="82663" y="278533"/>
                  </a:lnTo>
                  <a:lnTo>
                    <a:pt x="103329" y="334278"/>
                  </a:lnTo>
                  <a:lnTo>
                    <a:pt x="123994" y="390023"/>
                  </a:lnTo>
                  <a:lnTo>
                    <a:pt x="144660" y="445768"/>
                  </a:lnTo>
                  <a:lnTo>
                    <a:pt x="165326" y="501514"/>
                  </a:lnTo>
                  <a:lnTo>
                    <a:pt x="185992" y="557259"/>
                  </a:lnTo>
                  <a:lnTo>
                    <a:pt x="206658" y="613004"/>
                  </a:lnTo>
                  <a:lnTo>
                    <a:pt x="227324" y="668749"/>
                  </a:lnTo>
                  <a:lnTo>
                    <a:pt x="247989" y="724494"/>
                  </a:lnTo>
                  <a:lnTo>
                    <a:pt x="268655" y="780239"/>
                  </a:lnTo>
                  <a:lnTo>
                    <a:pt x="289321" y="835984"/>
                  </a:lnTo>
                  <a:lnTo>
                    <a:pt x="309987" y="891729"/>
                  </a:lnTo>
                  <a:lnTo>
                    <a:pt x="330653" y="947474"/>
                  </a:lnTo>
                  <a:lnTo>
                    <a:pt x="351318" y="1003220"/>
                  </a:lnTo>
                  <a:lnTo>
                    <a:pt x="371984" y="1058965"/>
                  </a:lnTo>
                  <a:lnTo>
                    <a:pt x="392650" y="1114710"/>
                  </a:lnTo>
                  <a:lnTo>
                    <a:pt x="413316" y="1170455"/>
                  </a:lnTo>
                  <a:lnTo>
                    <a:pt x="433982" y="1226200"/>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975487" y="2291956"/>
              <a:ext cx="322717" cy="1230692"/>
            </a:xfrm>
            <a:custGeom>
              <a:avLst/>
              <a:pathLst>
                <a:path w="322717" h="1230692">
                  <a:moveTo>
                    <a:pt x="322717" y="1225794"/>
                  </a:moveTo>
                  <a:lnTo>
                    <a:pt x="311429" y="1167423"/>
                  </a:lnTo>
                  <a:lnTo>
                    <a:pt x="300142" y="1109051"/>
                  </a:lnTo>
                  <a:lnTo>
                    <a:pt x="288855" y="1050680"/>
                  </a:lnTo>
                  <a:lnTo>
                    <a:pt x="277568" y="992309"/>
                  </a:lnTo>
                  <a:lnTo>
                    <a:pt x="266280" y="933938"/>
                  </a:lnTo>
                  <a:lnTo>
                    <a:pt x="254993" y="875567"/>
                  </a:lnTo>
                  <a:lnTo>
                    <a:pt x="243706" y="817196"/>
                  </a:lnTo>
                  <a:lnTo>
                    <a:pt x="232419" y="758824"/>
                  </a:lnTo>
                  <a:lnTo>
                    <a:pt x="221131" y="700453"/>
                  </a:lnTo>
                  <a:lnTo>
                    <a:pt x="209844" y="642082"/>
                  </a:lnTo>
                  <a:lnTo>
                    <a:pt x="198557" y="583711"/>
                  </a:lnTo>
                  <a:lnTo>
                    <a:pt x="187270" y="525340"/>
                  </a:lnTo>
                  <a:lnTo>
                    <a:pt x="175983" y="466969"/>
                  </a:lnTo>
                  <a:lnTo>
                    <a:pt x="164695" y="408598"/>
                  </a:lnTo>
                  <a:lnTo>
                    <a:pt x="153408" y="350226"/>
                  </a:lnTo>
                  <a:lnTo>
                    <a:pt x="142121" y="291855"/>
                  </a:lnTo>
                  <a:lnTo>
                    <a:pt x="130834" y="233484"/>
                  </a:lnTo>
                  <a:lnTo>
                    <a:pt x="119546" y="175113"/>
                  </a:lnTo>
                  <a:lnTo>
                    <a:pt x="108259" y="116742"/>
                  </a:lnTo>
                  <a:lnTo>
                    <a:pt x="96972" y="58371"/>
                  </a:lnTo>
                  <a:lnTo>
                    <a:pt x="85685" y="0"/>
                  </a:lnTo>
                  <a:lnTo>
                    <a:pt x="0" y="18895"/>
                  </a:lnTo>
                  <a:lnTo>
                    <a:pt x="14309" y="76599"/>
                  </a:lnTo>
                  <a:lnTo>
                    <a:pt x="28619" y="134304"/>
                  </a:lnTo>
                  <a:lnTo>
                    <a:pt x="42928" y="192009"/>
                  </a:lnTo>
                  <a:lnTo>
                    <a:pt x="57238" y="249713"/>
                  </a:lnTo>
                  <a:lnTo>
                    <a:pt x="71548" y="307418"/>
                  </a:lnTo>
                  <a:lnTo>
                    <a:pt x="85857" y="365123"/>
                  </a:lnTo>
                  <a:lnTo>
                    <a:pt x="100167" y="422827"/>
                  </a:lnTo>
                  <a:lnTo>
                    <a:pt x="114477" y="480532"/>
                  </a:lnTo>
                  <a:lnTo>
                    <a:pt x="128786" y="538237"/>
                  </a:lnTo>
                  <a:lnTo>
                    <a:pt x="143096" y="595941"/>
                  </a:lnTo>
                  <a:lnTo>
                    <a:pt x="157405" y="653646"/>
                  </a:lnTo>
                  <a:lnTo>
                    <a:pt x="171715" y="711351"/>
                  </a:lnTo>
                  <a:lnTo>
                    <a:pt x="186025" y="769055"/>
                  </a:lnTo>
                  <a:lnTo>
                    <a:pt x="200334" y="826760"/>
                  </a:lnTo>
                  <a:lnTo>
                    <a:pt x="214644" y="884464"/>
                  </a:lnTo>
                  <a:lnTo>
                    <a:pt x="228954" y="942169"/>
                  </a:lnTo>
                  <a:lnTo>
                    <a:pt x="243263" y="999874"/>
                  </a:lnTo>
                  <a:lnTo>
                    <a:pt x="257573" y="1057578"/>
                  </a:lnTo>
                  <a:lnTo>
                    <a:pt x="271883" y="1115283"/>
                  </a:lnTo>
                  <a:lnTo>
                    <a:pt x="286192" y="1172988"/>
                  </a:lnTo>
                  <a:lnTo>
                    <a:pt x="300502" y="123069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2061172" y="2281038"/>
              <a:ext cx="253318" cy="1236713"/>
            </a:xfrm>
            <a:custGeom>
              <a:avLst/>
              <a:pathLst>
                <a:path w="253318" h="1236713">
                  <a:moveTo>
                    <a:pt x="253318" y="1233882"/>
                  </a:moveTo>
                  <a:lnTo>
                    <a:pt x="244246" y="1175125"/>
                  </a:lnTo>
                  <a:lnTo>
                    <a:pt x="235175" y="1116369"/>
                  </a:lnTo>
                  <a:lnTo>
                    <a:pt x="226103" y="1057613"/>
                  </a:lnTo>
                  <a:lnTo>
                    <a:pt x="217032" y="998857"/>
                  </a:lnTo>
                  <a:lnTo>
                    <a:pt x="207961" y="940100"/>
                  </a:lnTo>
                  <a:lnTo>
                    <a:pt x="198889" y="881344"/>
                  </a:lnTo>
                  <a:lnTo>
                    <a:pt x="189818" y="822588"/>
                  </a:lnTo>
                  <a:lnTo>
                    <a:pt x="180746" y="763831"/>
                  </a:lnTo>
                  <a:lnTo>
                    <a:pt x="171675" y="705075"/>
                  </a:lnTo>
                  <a:lnTo>
                    <a:pt x="162604" y="646319"/>
                  </a:lnTo>
                  <a:lnTo>
                    <a:pt x="153532" y="587562"/>
                  </a:lnTo>
                  <a:lnTo>
                    <a:pt x="144461" y="528806"/>
                  </a:lnTo>
                  <a:lnTo>
                    <a:pt x="135389" y="470050"/>
                  </a:lnTo>
                  <a:lnTo>
                    <a:pt x="126318" y="411294"/>
                  </a:lnTo>
                  <a:lnTo>
                    <a:pt x="117247" y="352537"/>
                  </a:lnTo>
                  <a:lnTo>
                    <a:pt x="108175" y="293781"/>
                  </a:lnTo>
                  <a:lnTo>
                    <a:pt x="99104" y="235025"/>
                  </a:lnTo>
                  <a:lnTo>
                    <a:pt x="90032" y="176268"/>
                  </a:lnTo>
                  <a:lnTo>
                    <a:pt x="80961" y="117512"/>
                  </a:lnTo>
                  <a:lnTo>
                    <a:pt x="71890" y="58756"/>
                  </a:lnTo>
                  <a:lnTo>
                    <a:pt x="62818" y="0"/>
                  </a:lnTo>
                  <a:lnTo>
                    <a:pt x="0" y="10918"/>
                  </a:lnTo>
                  <a:lnTo>
                    <a:pt x="11287" y="69290"/>
                  </a:lnTo>
                  <a:lnTo>
                    <a:pt x="22574" y="127661"/>
                  </a:lnTo>
                  <a:lnTo>
                    <a:pt x="33861" y="186032"/>
                  </a:lnTo>
                  <a:lnTo>
                    <a:pt x="45148" y="244403"/>
                  </a:lnTo>
                  <a:lnTo>
                    <a:pt x="56436" y="302774"/>
                  </a:lnTo>
                  <a:lnTo>
                    <a:pt x="67723" y="361145"/>
                  </a:lnTo>
                  <a:lnTo>
                    <a:pt x="79010" y="419516"/>
                  </a:lnTo>
                  <a:lnTo>
                    <a:pt x="90297" y="477888"/>
                  </a:lnTo>
                  <a:lnTo>
                    <a:pt x="101585" y="536259"/>
                  </a:lnTo>
                  <a:lnTo>
                    <a:pt x="112872" y="594630"/>
                  </a:lnTo>
                  <a:lnTo>
                    <a:pt x="124159" y="653001"/>
                  </a:lnTo>
                  <a:lnTo>
                    <a:pt x="135446" y="711372"/>
                  </a:lnTo>
                  <a:lnTo>
                    <a:pt x="146733" y="769743"/>
                  </a:lnTo>
                  <a:lnTo>
                    <a:pt x="158021" y="828114"/>
                  </a:lnTo>
                  <a:lnTo>
                    <a:pt x="169308" y="886486"/>
                  </a:lnTo>
                  <a:lnTo>
                    <a:pt x="180595" y="944857"/>
                  </a:lnTo>
                  <a:lnTo>
                    <a:pt x="191882" y="1003228"/>
                  </a:lnTo>
                  <a:lnTo>
                    <a:pt x="203170" y="1061599"/>
                  </a:lnTo>
                  <a:lnTo>
                    <a:pt x="214457" y="1119970"/>
                  </a:lnTo>
                  <a:lnTo>
                    <a:pt x="225744" y="1178341"/>
                  </a:lnTo>
                  <a:lnTo>
                    <a:pt x="237031" y="1236713"/>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2123991" y="2272885"/>
              <a:ext cx="206032" cy="1242034"/>
            </a:xfrm>
            <a:custGeom>
              <a:avLst/>
              <a:pathLst>
                <a:path w="206032" h="1242034">
                  <a:moveTo>
                    <a:pt x="206032" y="1239921"/>
                  </a:moveTo>
                  <a:lnTo>
                    <a:pt x="199074" y="1180877"/>
                  </a:lnTo>
                  <a:lnTo>
                    <a:pt x="192116" y="1121833"/>
                  </a:lnTo>
                  <a:lnTo>
                    <a:pt x="185158" y="1062789"/>
                  </a:lnTo>
                  <a:lnTo>
                    <a:pt x="178200" y="1003745"/>
                  </a:lnTo>
                  <a:lnTo>
                    <a:pt x="171242" y="944701"/>
                  </a:lnTo>
                  <a:lnTo>
                    <a:pt x="164284" y="885657"/>
                  </a:lnTo>
                  <a:lnTo>
                    <a:pt x="157325" y="826614"/>
                  </a:lnTo>
                  <a:lnTo>
                    <a:pt x="150367" y="767570"/>
                  </a:lnTo>
                  <a:lnTo>
                    <a:pt x="143409" y="708526"/>
                  </a:lnTo>
                  <a:lnTo>
                    <a:pt x="136451" y="649482"/>
                  </a:lnTo>
                  <a:lnTo>
                    <a:pt x="129493" y="590438"/>
                  </a:lnTo>
                  <a:lnTo>
                    <a:pt x="122535" y="531394"/>
                  </a:lnTo>
                  <a:lnTo>
                    <a:pt x="115577" y="472350"/>
                  </a:lnTo>
                  <a:lnTo>
                    <a:pt x="108619" y="413307"/>
                  </a:lnTo>
                  <a:lnTo>
                    <a:pt x="101661" y="354263"/>
                  </a:lnTo>
                  <a:lnTo>
                    <a:pt x="94703" y="295219"/>
                  </a:lnTo>
                  <a:lnTo>
                    <a:pt x="87745" y="236175"/>
                  </a:lnTo>
                  <a:lnTo>
                    <a:pt x="80787" y="177131"/>
                  </a:lnTo>
                  <a:lnTo>
                    <a:pt x="73829" y="118087"/>
                  </a:lnTo>
                  <a:lnTo>
                    <a:pt x="66870" y="59043"/>
                  </a:lnTo>
                  <a:lnTo>
                    <a:pt x="59912" y="0"/>
                  </a:lnTo>
                  <a:lnTo>
                    <a:pt x="0" y="8152"/>
                  </a:lnTo>
                  <a:lnTo>
                    <a:pt x="9071" y="66908"/>
                  </a:lnTo>
                  <a:lnTo>
                    <a:pt x="18142" y="125665"/>
                  </a:lnTo>
                  <a:lnTo>
                    <a:pt x="27214" y="184421"/>
                  </a:lnTo>
                  <a:lnTo>
                    <a:pt x="36285" y="243177"/>
                  </a:lnTo>
                  <a:lnTo>
                    <a:pt x="45357" y="301934"/>
                  </a:lnTo>
                  <a:lnTo>
                    <a:pt x="54428" y="360690"/>
                  </a:lnTo>
                  <a:lnTo>
                    <a:pt x="63499" y="419446"/>
                  </a:lnTo>
                  <a:lnTo>
                    <a:pt x="72571" y="478202"/>
                  </a:lnTo>
                  <a:lnTo>
                    <a:pt x="81642" y="536959"/>
                  </a:lnTo>
                  <a:lnTo>
                    <a:pt x="90714" y="595715"/>
                  </a:lnTo>
                  <a:lnTo>
                    <a:pt x="99785" y="654471"/>
                  </a:lnTo>
                  <a:lnTo>
                    <a:pt x="108856" y="713228"/>
                  </a:lnTo>
                  <a:lnTo>
                    <a:pt x="117928" y="771984"/>
                  </a:lnTo>
                  <a:lnTo>
                    <a:pt x="126999" y="830740"/>
                  </a:lnTo>
                  <a:lnTo>
                    <a:pt x="136071" y="889497"/>
                  </a:lnTo>
                  <a:lnTo>
                    <a:pt x="145142" y="948253"/>
                  </a:lnTo>
                  <a:lnTo>
                    <a:pt x="154213" y="1007009"/>
                  </a:lnTo>
                  <a:lnTo>
                    <a:pt x="163285" y="1065765"/>
                  </a:lnTo>
                  <a:lnTo>
                    <a:pt x="172356" y="1124522"/>
                  </a:lnTo>
                  <a:lnTo>
                    <a:pt x="181428" y="1183278"/>
                  </a:lnTo>
                  <a:lnTo>
                    <a:pt x="190499" y="1242034"/>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2183904" y="2267292"/>
              <a:ext cx="160451" cy="1245513"/>
            </a:xfrm>
            <a:custGeom>
              <a:avLst/>
              <a:pathLst>
                <a:path w="160451" h="1245513">
                  <a:moveTo>
                    <a:pt x="160451" y="1244063"/>
                  </a:moveTo>
                  <a:lnTo>
                    <a:pt x="155443" y="1184822"/>
                  </a:lnTo>
                  <a:lnTo>
                    <a:pt x="150435" y="1125581"/>
                  </a:lnTo>
                  <a:lnTo>
                    <a:pt x="145427" y="1066340"/>
                  </a:lnTo>
                  <a:lnTo>
                    <a:pt x="140419" y="1007099"/>
                  </a:lnTo>
                  <a:lnTo>
                    <a:pt x="135411" y="947858"/>
                  </a:lnTo>
                  <a:lnTo>
                    <a:pt x="130403" y="888616"/>
                  </a:lnTo>
                  <a:lnTo>
                    <a:pt x="125395" y="829375"/>
                  </a:lnTo>
                  <a:lnTo>
                    <a:pt x="120387" y="770134"/>
                  </a:lnTo>
                  <a:lnTo>
                    <a:pt x="115379" y="710893"/>
                  </a:lnTo>
                  <a:lnTo>
                    <a:pt x="110371" y="651652"/>
                  </a:lnTo>
                  <a:lnTo>
                    <a:pt x="105363" y="592411"/>
                  </a:lnTo>
                  <a:lnTo>
                    <a:pt x="100354" y="533170"/>
                  </a:lnTo>
                  <a:lnTo>
                    <a:pt x="95346" y="473929"/>
                  </a:lnTo>
                  <a:lnTo>
                    <a:pt x="90338" y="414687"/>
                  </a:lnTo>
                  <a:lnTo>
                    <a:pt x="85330" y="355446"/>
                  </a:lnTo>
                  <a:lnTo>
                    <a:pt x="80322" y="296205"/>
                  </a:lnTo>
                  <a:lnTo>
                    <a:pt x="75314" y="236964"/>
                  </a:lnTo>
                  <a:lnTo>
                    <a:pt x="70306" y="177723"/>
                  </a:lnTo>
                  <a:lnTo>
                    <a:pt x="65298" y="118482"/>
                  </a:lnTo>
                  <a:lnTo>
                    <a:pt x="60290" y="59241"/>
                  </a:lnTo>
                  <a:lnTo>
                    <a:pt x="55282" y="0"/>
                  </a:lnTo>
                  <a:lnTo>
                    <a:pt x="0" y="5592"/>
                  </a:lnTo>
                  <a:lnTo>
                    <a:pt x="6958" y="64636"/>
                  </a:lnTo>
                  <a:lnTo>
                    <a:pt x="13916" y="123680"/>
                  </a:lnTo>
                  <a:lnTo>
                    <a:pt x="20874" y="182724"/>
                  </a:lnTo>
                  <a:lnTo>
                    <a:pt x="27832" y="241768"/>
                  </a:lnTo>
                  <a:lnTo>
                    <a:pt x="34790" y="300811"/>
                  </a:lnTo>
                  <a:lnTo>
                    <a:pt x="41748" y="359855"/>
                  </a:lnTo>
                  <a:lnTo>
                    <a:pt x="48706" y="418899"/>
                  </a:lnTo>
                  <a:lnTo>
                    <a:pt x="55664" y="477943"/>
                  </a:lnTo>
                  <a:lnTo>
                    <a:pt x="62622" y="536987"/>
                  </a:lnTo>
                  <a:lnTo>
                    <a:pt x="69580" y="596031"/>
                  </a:lnTo>
                  <a:lnTo>
                    <a:pt x="76538" y="655075"/>
                  </a:lnTo>
                  <a:lnTo>
                    <a:pt x="83496" y="714118"/>
                  </a:lnTo>
                  <a:lnTo>
                    <a:pt x="90454" y="773162"/>
                  </a:lnTo>
                  <a:lnTo>
                    <a:pt x="97413" y="832206"/>
                  </a:lnTo>
                  <a:lnTo>
                    <a:pt x="104371" y="891250"/>
                  </a:lnTo>
                  <a:lnTo>
                    <a:pt x="111329" y="950294"/>
                  </a:lnTo>
                  <a:lnTo>
                    <a:pt x="118287" y="1009338"/>
                  </a:lnTo>
                  <a:lnTo>
                    <a:pt x="125245" y="1068382"/>
                  </a:lnTo>
                  <a:lnTo>
                    <a:pt x="132203" y="1127425"/>
                  </a:lnTo>
                  <a:lnTo>
                    <a:pt x="139161" y="1186469"/>
                  </a:lnTo>
                  <a:lnTo>
                    <a:pt x="146119" y="1245513"/>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2239186" y="2263747"/>
              <a:ext cx="118449" cy="1247609"/>
            </a:xfrm>
            <a:custGeom>
              <a:avLst/>
              <a:pathLst>
                <a:path w="118449" h="1247609">
                  <a:moveTo>
                    <a:pt x="118449" y="1246689"/>
                  </a:moveTo>
                  <a:lnTo>
                    <a:pt x="115248" y="1187323"/>
                  </a:lnTo>
                  <a:lnTo>
                    <a:pt x="112047" y="1127957"/>
                  </a:lnTo>
                  <a:lnTo>
                    <a:pt x="108845" y="1068591"/>
                  </a:lnTo>
                  <a:lnTo>
                    <a:pt x="105644" y="1009225"/>
                  </a:lnTo>
                  <a:lnTo>
                    <a:pt x="102443" y="949859"/>
                  </a:lnTo>
                  <a:lnTo>
                    <a:pt x="99241" y="890492"/>
                  </a:lnTo>
                  <a:lnTo>
                    <a:pt x="96040" y="831126"/>
                  </a:lnTo>
                  <a:lnTo>
                    <a:pt x="92839" y="771760"/>
                  </a:lnTo>
                  <a:lnTo>
                    <a:pt x="89637" y="712394"/>
                  </a:lnTo>
                  <a:lnTo>
                    <a:pt x="86436" y="653028"/>
                  </a:lnTo>
                  <a:lnTo>
                    <a:pt x="83235" y="593661"/>
                  </a:lnTo>
                  <a:lnTo>
                    <a:pt x="80034" y="534295"/>
                  </a:lnTo>
                  <a:lnTo>
                    <a:pt x="76832" y="474929"/>
                  </a:lnTo>
                  <a:lnTo>
                    <a:pt x="73631" y="415563"/>
                  </a:lnTo>
                  <a:lnTo>
                    <a:pt x="70430" y="356197"/>
                  </a:lnTo>
                  <a:lnTo>
                    <a:pt x="67228" y="296830"/>
                  </a:lnTo>
                  <a:lnTo>
                    <a:pt x="64027" y="237464"/>
                  </a:lnTo>
                  <a:lnTo>
                    <a:pt x="60826" y="178098"/>
                  </a:lnTo>
                  <a:lnTo>
                    <a:pt x="57625" y="118732"/>
                  </a:lnTo>
                  <a:lnTo>
                    <a:pt x="54423" y="59366"/>
                  </a:lnTo>
                  <a:lnTo>
                    <a:pt x="51222" y="0"/>
                  </a:lnTo>
                  <a:lnTo>
                    <a:pt x="0" y="3545"/>
                  </a:lnTo>
                  <a:lnTo>
                    <a:pt x="5008" y="62786"/>
                  </a:lnTo>
                  <a:lnTo>
                    <a:pt x="10016" y="122027"/>
                  </a:lnTo>
                  <a:lnTo>
                    <a:pt x="15024" y="181268"/>
                  </a:lnTo>
                  <a:lnTo>
                    <a:pt x="20032" y="240509"/>
                  </a:lnTo>
                  <a:lnTo>
                    <a:pt x="25040" y="299751"/>
                  </a:lnTo>
                  <a:lnTo>
                    <a:pt x="30048" y="358992"/>
                  </a:lnTo>
                  <a:lnTo>
                    <a:pt x="35056" y="418233"/>
                  </a:lnTo>
                  <a:lnTo>
                    <a:pt x="40064" y="477474"/>
                  </a:lnTo>
                  <a:lnTo>
                    <a:pt x="45072" y="536715"/>
                  </a:lnTo>
                  <a:lnTo>
                    <a:pt x="50080" y="595956"/>
                  </a:lnTo>
                  <a:lnTo>
                    <a:pt x="55088" y="655197"/>
                  </a:lnTo>
                  <a:lnTo>
                    <a:pt x="60097" y="714438"/>
                  </a:lnTo>
                  <a:lnTo>
                    <a:pt x="65105" y="773680"/>
                  </a:lnTo>
                  <a:lnTo>
                    <a:pt x="70113" y="832921"/>
                  </a:lnTo>
                  <a:lnTo>
                    <a:pt x="75121" y="892162"/>
                  </a:lnTo>
                  <a:lnTo>
                    <a:pt x="80129" y="951403"/>
                  </a:lnTo>
                  <a:lnTo>
                    <a:pt x="85137" y="1010644"/>
                  </a:lnTo>
                  <a:lnTo>
                    <a:pt x="90145" y="1069885"/>
                  </a:lnTo>
                  <a:lnTo>
                    <a:pt x="95153" y="1129126"/>
                  </a:lnTo>
                  <a:lnTo>
                    <a:pt x="100161" y="1188368"/>
                  </a:lnTo>
                  <a:lnTo>
                    <a:pt x="105169" y="1247609"/>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2290409" y="2262655"/>
              <a:ext cx="73249" cy="1247781"/>
            </a:xfrm>
            <a:custGeom>
              <a:avLst/>
              <a:pathLst>
                <a:path w="73249" h="1247781">
                  <a:moveTo>
                    <a:pt x="73249" y="1247498"/>
                  </a:moveTo>
                  <a:lnTo>
                    <a:pt x="70867" y="1188094"/>
                  </a:lnTo>
                  <a:lnTo>
                    <a:pt x="68485" y="1128689"/>
                  </a:lnTo>
                  <a:lnTo>
                    <a:pt x="66104" y="1069284"/>
                  </a:lnTo>
                  <a:lnTo>
                    <a:pt x="63722" y="1009880"/>
                  </a:lnTo>
                  <a:lnTo>
                    <a:pt x="61340" y="950475"/>
                  </a:lnTo>
                  <a:lnTo>
                    <a:pt x="58958" y="891070"/>
                  </a:lnTo>
                  <a:lnTo>
                    <a:pt x="56576" y="831665"/>
                  </a:lnTo>
                  <a:lnTo>
                    <a:pt x="54194" y="772261"/>
                  </a:lnTo>
                  <a:lnTo>
                    <a:pt x="51812" y="712856"/>
                  </a:lnTo>
                  <a:lnTo>
                    <a:pt x="49430" y="653451"/>
                  </a:lnTo>
                  <a:lnTo>
                    <a:pt x="47048" y="594047"/>
                  </a:lnTo>
                  <a:lnTo>
                    <a:pt x="44666" y="534642"/>
                  </a:lnTo>
                  <a:lnTo>
                    <a:pt x="42284" y="475237"/>
                  </a:lnTo>
                  <a:lnTo>
                    <a:pt x="39903" y="415832"/>
                  </a:lnTo>
                  <a:lnTo>
                    <a:pt x="37521" y="356428"/>
                  </a:lnTo>
                  <a:lnTo>
                    <a:pt x="35139" y="297023"/>
                  </a:lnTo>
                  <a:lnTo>
                    <a:pt x="32757" y="237618"/>
                  </a:lnTo>
                  <a:lnTo>
                    <a:pt x="30375" y="178214"/>
                  </a:lnTo>
                  <a:lnTo>
                    <a:pt x="27993" y="118809"/>
                  </a:lnTo>
                  <a:lnTo>
                    <a:pt x="25611" y="59404"/>
                  </a:lnTo>
                  <a:lnTo>
                    <a:pt x="23229" y="0"/>
                  </a:lnTo>
                  <a:lnTo>
                    <a:pt x="0" y="1091"/>
                  </a:lnTo>
                  <a:lnTo>
                    <a:pt x="3201" y="60458"/>
                  </a:lnTo>
                  <a:lnTo>
                    <a:pt x="6402" y="119824"/>
                  </a:lnTo>
                  <a:lnTo>
                    <a:pt x="9603" y="179190"/>
                  </a:lnTo>
                  <a:lnTo>
                    <a:pt x="12805" y="238556"/>
                  </a:lnTo>
                  <a:lnTo>
                    <a:pt x="16006" y="297922"/>
                  </a:lnTo>
                  <a:lnTo>
                    <a:pt x="19207" y="357289"/>
                  </a:lnTo>
                  <a:lnTo>
                    <a:pt x="22409" y="416655"/>
                  </a:lnTo>
                  <a:lnTo>
                    <a:pt x="25610" y="476021"/>
                  </a:lnTo>
                  <a:lnTo>
                    <a:pt x="28811" y="535387"/>
                  </a:lnTo>
                  <a:lnTo>
                    <a:pt x="32012" y="594753"/>
                  </a:lnTo>
                  <a:lnTo>
                    <a:pt x="35214" y="654120"/>
                  </a:lnTo>
                  <a:lnTo>
                    <a:pt x="38415" y="713486"/>
                  </a:lnTo>
                  <a:lnTo>
                    <a:pt x="41616" y="772852"/>
                  </a:lnTo>
                  <a:lnTo>
                    <a:pt x="44818" y="832218"/>
                  </a:lnTo>
                  <a:lnTo>
                    <a:pt x="48019" y="891584"/>
                  </a:lnTo>
                  <a:lnTo>
                    <a:pt x="51220" y="950951"/>
                  </a:lnTo>
                  <a:lnTo>
                    <a:pt x="54422" y="1010317"/>
                  </a:lnTo>
                  <a:lnTo>
                    <a:pt x="57623" y="1069683"/>
                  </a:lnTo>
                  <a:lnTo>
                    <a:pt x="60824" y="1129049"/>
                  </a:lnTo>
                  <a:lnTo>
                    <a:pt x="64025" y="1188415"/>
                  </a:lnTo>
                  <a:lnTo>
                    <a:pt x="67227" y="1247781"/>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313638" y="2262139"/>
              <a:ext cx="53753" cy="1248014"/>
            </a:xfrm>
            <a:custGeom>
              <a:avLst/>
              <a:pathLst>
                <a:path w="53753" h="1248014">
                  <a:moveTo>
                    <a:pt x="53753" y="1247880"/>
                  </a:moveTo>
                  <a:lnTo>
                    <a:pt x="51879" y="1188457"/>
                  </a:lnTo>
                  <a:lnTo>
                    <a:pt x="50005" y="1129035"/>
                  </a:lnTo>
                  <a:lnTo>
                    <a:pt x="48131" y="1069612"/>
                  </a:lnTo>
                  <a:lnTo>
                    <a:pt x="46257" y="1010189"/>
                  </a:lnTo>
                  <a:lnTo>
                    <a:pt x="44383" y="950766"/>
                  </a:lnTo>
                  <a:lnTo>
                    <a:pt x="42509" y="891343"/>
                  </a:lnTo>
                  <a:lnTo>
                    <a:pt x="40635" y="831920"/>
                  </a:lnTo>
                  <a:lnTo>
                    <a:pt x="38761" y="772497"/>
                  </a:lnTo>
                  <a:lnTo>
                    <a:pt x="36887" y="713074"/>
                  </a:lnTo>
                  <a:lnTo>
                    <a:pt x="35013" y="653651"/>
                  </a:lnTo>
                  <a:lnTo>
                    <a:pt x="33139" y="594228"/>
                  </a:lnTo>
                  <a:lnTo>
                    <a:pt x="31265" y="534806"/>
                  </a:lnTo>
                  <a:lnTo>
                    <a:pt x="29391" y="475383"/>
                  </a:lnTo>
                  <a:lnTo>
                    <a:pt x="27517" y="415960"/>
                  </a:lnTo>
                  <a:lnTo>
                    <a:pt x="25643" y="356537"/>
                  </a:lnTo>
                  <a:lnTo>
                    <a:pt x="23769" y="297114"/>
                  </a:lnTo>
                  <a:lnTo>
                    <a:pt x="21895" y="237691"/>
                  </a:lnTo>
                  <a:lnTo>
                    <a:pt x="20022" y="178268"/>
                  </a:lnTo>
                  <a:lnTo>
                    <a:pt x="18148" y="118845"/>
                  </a:lnTo>
                  <a:lnTo>
                    <a:pt x="16274" y="59422"/>
                  </a:lnTo>
                  <a:lnTo>
                    <a:pt x="14400" y="0"/>
                  </a:lnTo>
                  <a:lnTo>
                    <a:pt x="0" y="515"/>
                  </a:lnTo>
                  <a:lnTo>
                    <a:pt x="2381" y="59920"/>
                  </a:lnTo>
                  <a:lnTo>
                    <a:pt x="4763" y="119325"/>
                  </a:lnTo>
                  <a:lnTo>
                    <a:pt x="7145" y="178729"/>
                  </a:lnTo>
                  <a:lnTo>
                    <a:pt x="9527" y="238134"/>
                  </a:lnTo>
                  <a:lnTo>
                    <a:pt x="11909" y="297539"/>
                  </a:lnTo>
                  <a:lnTo>
                    <a:pt x="14291" y="356943"/>
                  </a:lnTo>
                  <a:lnTo>
                    <a:pt x="16673" y="416348"/>
                  </a:lnTo>
                  <a:lnTo>
                    <a:pt x="19055" y="475753"/>
                  </a:lnTo>
                  <a:lnTo>
                    <a:pt x="21437" y="535158"/>
                  </a:lnTo>
                  <a:lnTo>
                    <a:pt x="23819" y="594562"/>
                  </a:lnTo>
                  <a:lnTo>
                    <a:pt x="26201" y="653967"/>
                  </a:lnTo>
                  <a:lnTo>
                    <a:pt x="28582" y="713372"/>
                  </a:lnTo>
                  <a:lnTo>
                    <a:pt x="30964" y="772776"/>
                  </a:lnTo>
                  <a:lnTo>
                    <a:pt x="33346" y="832181"/>
                  </a:lnTo>
                  <a:lnTo>
                    <a:pt x="35728" y="891586"/>
                  </a:lnTo>
                  <a:lnTo>
                    <a:pt x="38110" y="950991"/>
                  </a:lnTo>
                  <a:lnTo>
                    <a:pt x="40492" y="1010395"/>
                  </a:lnTo>
                  <a:lnTo>
                    <a:pt x="42874" y="1069800"/>
                  </a:lnTo>
                  <a:lnTo>
                    <a:pt x="45256" y="1129205"/>
                  </a:lnTo>
                  <a:lnTo>
                    <a:pt x="47638" y="1188609"/>
                  </a:lnTo>
                  <a:lnTo>
                    <a:pt x="50020" y="1248014"/>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328038" y="2261786"/>
              <a:ext cx="42651" cy="1248233"/>
            </a:xfrm>
            <a:custGeom>
              <a:avLst/>
              <a:pathLst>
                <a:path w="42651" h="1248233">
                  <a:moveTo>
                    <a:pt x="42651" y="1248142"/>
                  </a:moveTo>
                  <a:lnTo>
                    <a:pt x="41225" y="1188707"/>
                  </a:lnTo>
                  <a:lnTo>
                    <a:pt x="39800" y="1129271"/>
                  </a:lnTo>
                  <a:lnTo>
                    <a:pt x="38375" y="1069836"/>
                  </a:lnTo>
                  <a:lnTo>
                    <a:pt x="36950" y="1010401"/>
                  </a:lnTo>
                  <a:lnTo>
                    <a:pt x="35524" y="950965"/>
                  </a:lnTo>
                  <a:lnTo>
                    <a:pt x="34099" y="891530"/>
                  </a:lnTo>
                  <a:lnTo>
                    <a:pt x="32674" y="832094"/>
                  </a:lnTo>
                  <a:lnTo>
                    <a:pt x="31249" y="772659"/>
                  </a:lnTo>
                  <a:lnTo>
                    <a:pt x="29823" y="713224"/>
                  </a:lnTo>
                  <a:lnTo>
                    <a:pt x="28398" y="653788"/>
                  </a:lnTo>
                  <a:lnTo>
                    <a:pt x="26973" y="594353"/>
                  </a:lnTo>
                  <a:lnTo>
                    <a:pt x="25547" y="534918"/>
                  </a:lnTo>
                  <a:lnTo>
                    <a:pt x="24122" y="475482"/>
                  </a:lnTo>
                  <a:lnTo>
                    <a:pt x="22697" y="416047"/>
                  </a:lnTo>
                  <a:lnTo>
                    <a:pt x="21272" y="356612"/>
                  </a:lnTo>
                  <a:lnTo>
                    <a:pt x="19846" y="297176"/>
                  </a:lnTo>
                  <a:lnTo>
                    <a:pt x="18421" y="237741"/>
                  </a:lnTo>
                  <a:lnTo>
                    <a:pt x="16996" y="178306"/>
                  </a:lnTo>
                  <a:lnTo>
                    <a:pt x="15570" y="118870"/>
                  </a:lnTo>
                  <a:lnTo>
                    <a:pt x="14145" y="59435"/>
                  </a:lnTo>
                  <a:lnTo>
                    <a:pt x="12720" y="0"/>
                  </a:lnTo>
                  <a:lnTo>
                    <a:pt x="0" y="353"/>
                  </a:lnTo>
                  <a:lnTo>
                    <a:pt x="1873" y="59775"/>
                  </a:lnTo>
                  <a:lnTo>
                    <a:pt x="3747" y="119198"/>
                  </a:lnTo>
                  <a:lnTo>
                    <a:pt x="5621" y="178621"/>
                  </a:lnTo>
                  <a:lnTo>
                    <a:pt x="7495" y="238044"/>
                  </a:lnTo>
                  <a:lnTo>
                    <a:pt x="9369" y="297467"/>
                  </a:lnTo>
                  <a:lnTo>
                    <a:pt x="11243" y="356890"/>
                  </a:lnTo>
                  <a:lnTo>
                    <a:pt x="13117" y="416313"/>
                  </a:lnTo>
                  <a:lnTo>
                    <a:pt x="14991" y="475736"/>
                  </a:lnTo>
                  <a:lnTo>
                    <a:pt x="16865" y="535159"/>
                  </a:lnTo>
                  <a:lnTo>
                    <a:pt x="18739" y="594582"/>
                  </a:lnTo>
                  <a:lnTo>
                    <a:pt x="20613" y="654004"/>
                  </a:lnTo>
                  <a:lnTo>
                    <a:pt x="22487" y="713427"/>
                  </a:lnTo>
                  <a:lnTo>
                    <a:pt x="24361" y="772850"/>
                  </a:lnTo>
                  <a:lnTo>
                    <a:pt x="26235" y="832273"/>
                  </a:lnTo>
                  <a:lnTo>
                    <a:pt x="28109" y="891696"/>
                  </a:lnTo>
                  <a:lnTo>
                    <a:pt x="29983" y="951119"/>
                  </a:lnTo>
                  <a:lnTo>
                    <a:pt x="31857" y="1010542"/>
                  </a:lnTo>
                  <a:lnTo>
                    <a:pt x="33731" y="1069965"/>
                  </a:lnTo>
                  <a:lnTo>
                    <a:pt x="35605" y="1129388"/>
                  </a:lnTo>
                  <a:lnTo>
                    <a:pt x="37479" y="1188811"/>
                  </a:lnTo>
                  <a:lnTo>
                    <a:pt x="39353" y="1248233"/>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340759" y="2261632"/>
              <a:ext cx="31756" cy="1248296"/>
            </a:xfrm>
            <a:custGeom>
              <a:avLst/>
              <a:pathLst>
                <a:path w="31756" h="1248296">
                  <a:moveTo>
                    <a:pt x="31756" y="1248256"/>
                  </a:moveTo>
                  <a:lnTo>
                    <a:pt x="30579" y="1188815"/>
                  </a:lnTo>
                  <a:lnTo>
                    <a:pt x="29402" y="1129375"/>
                  </a:lnTo>
                  <a:lnTo>
                    <a:pt x="28226" y="1069934"/>
                  </a:lnTo>
                  <a:lnTo>
                    <a:pt x="27049" y="1010493"/>
                  </a:lnTo>
                  <a:lnTo>
                    <a:pt x="25872" y="951052"/>
                  </a:lnTo>
                  <a:lnTo>
                    <a:pt x="24695" y="891611"/>
                  </a:lnTo>
                  <a:lnTo>
                    <a:pt x="23518" y="832171"/>
                  </a:lnTo>
                  <a:lnTo>
                    <a:pt x="22341" y="772730"/>
                  </a:lnTo>
                  <a:lnTo>
                    <a:pt x="21164" y="713289"/>
                  </a:lnTo>
                  <a:lnTo>
                    <a:pt x="19987" y="653848"/>
                  </a:lnTo>
                  <a:lnTo>
                    <a:pt x="18811" y="594407"/>
                  </a:lnTo>
                  <a:lnTo>
                    <a:pt x="17634" y="534967"/>
                  </a:lnTo>
                  <a:lnTo>
                    <a:pt x="16457" y="475526"/>
                  </a:lnTo>
                  <a:lnTo>
                    <a:pt x="15280" y="416085"/>
                  </a:lnTo>
                  <a:lnTo>
                    <a:pt x="14103" y="356644"/>
                  </a:lnTo>
                  <a:lnTo>
                    <a:pt x="12926" y="297203"/>
                  </a:lnTo>
                  <a:lnTo>
                    <a:pt x="11749" y="237763"/>
                  </a:lnTo>
                  <a:lnTo>
                    <a:pt x="10573" y="178322"/>
                  </a:lnTo>
                  <a:lnTo>
                    <a:pt x="9396" y="118881"/>
                  </a:lnTo>
                  <a:lnTo>
                    <a:pt x="8219" y="59440"/>
                  </a:lnTo>
                  <a:lnTo>
                    <a:pt x="7042" y="0"/>
                  </a:lnTo>
                  <a:lnTo>
                    <a:pt x="0" y="154"/>
                  </a:lnTo>
                  <a:lnTo>
                    <a:pt x="1425" y="59589"/>
                  </a:lnTo>
                  <a:lnTo>
                    <a:pt x="2850" y="119024"/>
                  </a:lnTo>
                  <a:lnTo>
                    <a:pt x="4275" y="178460"/>
                  </a:lnTo>
                  <a:lnTo>
                    <a:pt x="5701" y="237895"/>
                  </a:lnTo>
                  <a:lnTo>
                    <a:pt x="7126" y="297330"/>
                  </a:lnTo>
                  <a:lnTo>
                    <a:pt x="8551" y="356766"/>
                  </a:lnTo>
                  <a:lnTo>
                    <a:pt x="9976" y="416201"/>
                  </a:lnTo>
                  <a:lnTo>
                    <a:pt x="11402" y="475636"/>
                  </a:lnTo>
                  <a:lnTo>
                    <a:pt x="12827" y="535072"/>
                  </a:lnTo>
                  <a:lnTo>
                    <a:pt x="14252" y="594507"/>
                  </a:lnTo>
                  <a:lnTo>
                    <a:pt x="15678" y="653943"/>
                  </a:lnTo>
                  <a:lnTo>
                    <a:pt x="17103" y="713378"/>
                  </a:lnTo>
                  <a:lnTo>
                    <a:pt x="18528" y="772813"/>
                  </a:lnTo>
                  <a:lnTo>
                    <a:pt x="19953" y="832249"/>
                  </a:lnTo>
                  <a:lnTo>
                    <a:pt x="21379" y="891684"/>
                  </a:lnTo>
                  <a:lnTo>
                    <a:pt x="22804" y="951119"/>
                  </a:lnTo>
                  <a:lnTo>
                    <a:pt x="24229" y="1010555"/>
                  </a:lnTo>
                  <a:lnTo>
                    <a:pt x="25654" y="1069990"/>
                  </a:lnTo>
                  <a:lnTo>
                    <a:pt x="27080" y="1129425"/>
                  </a:lnTo>
                  <a:lnTo>
                    <a:pt x="28505" y="1188861"/>
                  </a:lnTo>
                  <a:lnTo>
                    <a:pt x="29930" y="1248296"/>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347801" y="2261514"/>
              <a:ext cx="26424" cy="1248374"/>
            </a:xfrm>
            <a:custGeom>
              <a:avLst/>
              <a:pathLst>
                <a:path w="26424" h="1248374">
                  <a:moveTo>
                    <a:pt x="26424" y="1248343"/>
                  </a:moveTo>
                  <a:lnTo>
                    <a:pt x="25480" y="1188898"/>
                  </a:lnTo>
                  <a:lnTo>
                    <a:pt x="24536" y="1129453"/>
                  </a:lnTo>
                  <a:lnTo>
                    <a:pt x="23592" y="1070008"/>
                  </a:lnTo>
                  <a:lnTo>
                    <a:pt x="22648" y="1010564"/>
                  </a:lnTo>
                  <a:lnTo>
                    <a:pt x="21703" y="951119"/>
                  </a:lnTo>
                  <a:lnTo>
                    <a:pt x="20759" y="891674"/>
                  </a:lnTo>
                  <a:lnTo>
                    <a:pt x="19815" y="832229"/>
                  </a:lnTo>
                  <a:lnTo>
                    <a:pt x="18871" y="772784"/>
                  </a:lnTo>
                  <a:lnTo>
                    <a:pt x="17927" y="713339"/>
                  </a:lnTo>
                  <a:lnTo>
                    <a:pt x="16983" y="653894"/>
                  </a:lnTo>
                  <a:lnTo>
                    <a:pt x="16039" y="594449"/>
                  </a:lnTo>
                  <a:lnTo>
                    <a:pt x="15094" y="535004"/>
                  </a:lnTo>
                  <a:lnTo>
                    <a:pt x="14150" y="475559"/>
                  </a:lnTo>
                  <a:lnTo>
                    <a:pt x="13206" y="416114"/>
                  </a:lnTo>
                  <a:lnTo>
                    <a:pt x="12262" y="356669"/>
                  </a:lnTo>
                  <a:lnTo>
                    <a:pt x="11318" y="297224"/>
                  </a:lnTo>
                  <a:lnTo>
                    <a:pt x="10374" y="237779"/>
                  </a:lnTo>
                  <a:lnTo>
                    <a:pt x="9429" y="178334"/>
                  </a:lnTo>
                  <a:lnTo>
                    <a:pt x="8485" y="118889"/>
                  </a:lnTo>
                  <a:lnTo>
                    <a:pt x="7541" y="59444"/>
                  </a:lnTo>
                  <a:lnTo>
                    <a:pt x="6597" y="0"/>
                  </a:lnTo>
                  <a:lnTo>
                    <a:pt x="0" y="117"/>
                  </a:lnTo>
                  <a:lnTo>
                    <a:pt x="1176" y="59558"/>
                  </a:lnTo>
                  <a:lnTo>
                    <a:pt x="2353" y="118999"/>
                  </a:lnTo>
                  <a:lnTo>
                    <a:pt x="3530" y="178440"/>
                  </a:lnTo>
                  <a:lnTo>
                    <a:pt x="4707" y="237880"/>
                  </a:lnTo>
                  <a:lnTo>
                    <a:pt x="5884" y="297321"/>
                  </a:lnTo>
                  <a:lnTo>
                    <a:pt x="7061" y="356762"/>
                  </a:lnTo>
                  <a:lnTo>
                    <a:pt x="8238" y="416203"/>
                  </a:lnTo>
                  <a:lnTo>
                    <a:pt x="9414" y="475644"/>
                  </a:lnTo>
                  <a:lnTo>
                    <a:pt x="10591" y="535084"/>
                  </a:lnTo>
                  <a:lnTo>
                    <a:pt x="11768" y="594525"/>
                  </a:lnTo>
                  <a:lnTo>
                    <a:pt x="12945" y="653966"/>
                  </a:lnTo>
                  <a:lnTo>
                    <a:pt x="14122" y="713407"/>
                  </a:lnTo>
                  <a:lnTo>
                    <a:pt x="15299" y="772847"/>
                  </a:lnTo>
                  <a:lnTo>
                    <a:pt x="16476" y="832288"/>
                  </a:lnTo>
                  <a:lnTo>
                    <a:pt x="17652" y="891729"/>
                  </a:lnTo>
                  <a:lnTo>
                    <a:pt x="18829" y="951170"/>
                  </a:lnTo>
                  <a:lnTo>
                    <a:pt x="20006" y="1010611"/>
                  </a:lnTo>
                  <a:lnTo>
                    <a:pt x="21183" y="1070051"/>
                  </a:lnTo>
                  <a:lnTo>
                    <a:pt x="22360" y="1129492"/>
                  </a:lnTo>
                  <a:lnTo>
                    <a:pt x="23537" y="1188933"/>
                  </a:lnTo>
                  <a:lnTo>
                    <a:pt x="24714" y="1248374"/>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354399" y="2261429"/>
              <a:ext cx="21408" cy="1248429"/>
            </a:xfrm>
            <a:custGeom>
              <a:avLst/>
              <a:pathLst>
                <a:path w="21408" h="1248429">
                  <a:moveTo>
                    <a:pt x="21408" y="1248407"/>
                  </a:moveTo>
                  <a:lnTo>
                    <a:pt x="20679" y="1188959"/>
                  </a:lnTo>
                  <a:lnTo>
                    <a:pt x="19950" y="1129511"/>
                  </a:lnTo>
                  <a:lnTo>
                    <a:pt x="19221" y="1070063"/>
                  </a:lnTo>
                  <a:lnTo>
                    <a:pt x="18492" y="1010615"/>
                  </a:lnTo>
                  <a:lnTo>
                    <a:pt x="17763" y="951167"/>
                  </a:lnTo>
                  <a:lnTo>
                    <a:pt x="17034" y="891719"/>
                  </a:lnTo>
                  <a:lnTo>
                    <a:pt x="16305" y="832271"/>
                  </a:lnTo>
                  <a:lnTo>
                    <a:pt x="15576" y="772823"/>
                  </a:lnTo>
                  <a:lnTo>
                    <a:pt x="14847" y="713375"/>
                  </a:lnTo>
                  <a:lnTo>
                    <a:pt x="14118" y="653927"/>
                  </a:lnTo>
                  <a:lnTo>
                    <a:pt x="13389" y="594479"/>
                  </a:lnTo>
                  <a:lnTo>
                    <a:pt x="12660" y="535031"/>
                  </a:lnTo>
                  <a:lnTo>
                    <a:pt x="11931" y="475583"/>
                  </a:lnTo>
                  <a:lnTo>
                    <a:pt x="11202" y="416135"/>
                  </a:lnTo>
                  <a:lnTo>
                    <a:pt x="10473" y="356687"/>
                  </a:lnTo>
                  <a:lnTo>
                    <a:pt x="9744" y="297239"/>
                  </a:lnTo>
                  <a:lnTo>
                    <a:pt x="9015" y="237791"/>
                  </a:lnTo>
                  <a:lnTo>
                    <a:pt x="8286" y="178343"/>
                  </a:lnTo>
                  <a:lnTo>
                    <a:pt x="7557" y="118895"/>
                  </a:lnTo>
                  <a:lnTo>
                    <a:pt x="6828" y="59447"/>
                  </a:lnTo>
                  <a:lnTo>
                    <a:pt x="6099" y="0"/>
                  </a:lnTo>
                  <a:lnTo>
                    <a:pt x="0" y="85"/>
                  </a:lnTo>
                  <a:lnTo>
                    <a:pt x="944" y="59530"/>
                  </a:lnTo>
                  <a:lnTo>
                    <a:pt x="1888" y="118975"/>
                  </a:lnTo>
                  <a:lnTo>
                    <a:pt x="2832" y="178420"/>
                  </a:lnTo>
                  <a:lnTo>
                    <a:pt x="3776" y="237865"/>
                  </a:lnTo>
                  <a:lnTo>
                    <a:pt x="4720" y="297310"/>
                  </a:lnTo>
                  <a:lnTo>
                    <a:pt x="5664" y="356755"/>
                  </a:lnTo>
                  <a:lnTo>
                    <a:pt x="6609" y="416200"/>
                  </a:lnTo>
                  <a:lnTo>
                    <a:pt x="7553" y="475645"/>
                  </a:lnTo>
                  <a:lnTo>
                    <a:pt x="8497" y="535090"/>
                  </a:lnTo>
                  <a:lnTo>
                    <a:pt x="9441" y="594535"/>
                  </a:lnTo>
                  <a:lnTo>
                    <a:pt x="10385" y="653980"/>
                  </a:lnTo>
                  <a:lnTo>
                    <a:pt x="11329" y="713425"/>
                  </a:lnTo>
                  <a:lnTo>
                    <a:pt x="12273" y="772870"/>
                  </a:lnTo>
                  <a:lnTo>
                    <a:pt x="13218" y="832315"/>
                  </a:lnTo>
                  <a:lnTo>
                    <a:pt x="14162" y="891759"/>
                  </a:lnTo>
                  <a:lnTo>
                    <a:pt x="15106" y="951204"/>
                  </a:lnTo>
                  <a:lnTo>
                    <a:pt x="16050" y="1010649"/>
                  </a:lnTo>
                  <a:lnTo>
                    <a:pt x="16994" y="1070094"/>
                  </a:lnTo>
                  <a:lnTo>
                    <a:pt x="17938" y="1129539"/>
                  </a:lnTo>
                  <a:lnTo>
                    <a:pt x="18882" y="1188984"/>
                  </a:lnTo>
                  <a:lnTo>
                    <a:pt x="19827" y="1248429"/>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360499" y="2261367"/>
              <a:ext cx="16830" cy="1248469"/>
            </a:xfrm>
            <a:custGeom>
              <a:avLst/>
              <a:pathLst>
                <a:path w="16830" h="1248469">
                  <a:moveTo>
                    <a:pt x="16830" y="1248453"/>
                  </a:moveTo>
                  <a:lnTo>
                    <a:pt x="16308" y="1189003"/>
                  </a:lnTo>
                  <a:lnTo>
                    <a:pt x="15786" y="1129552"/>
                  </a:lnTo>
                  <a:lnTo>
                    <a:pt x="15265" y="1070102"/>
                  </a:lnTo>
                  <a:lnTo>
                    <a:pt x="14743" y="1010652"/>
                  </a:lnTo>
                  <a:lnTo>
                    <a:pt x="14221" y="951202"/>
                  </a:lnTo>
                  <a:lnTo>
                    <a:pt x="13699" y="891752"/>
                  </a:lnTo>
                  <a:lnTo>
                    <a:pt x="13177" y="832302"/>
                  </a:lnTo>
                  <a:lnTo>
                    <a:pt x="12655" y="772851"/>
                  </a:lnTo>
                  <a:lnTo>
                    <a:pt x="12133" y="713401"/>
                  </a:lnTo>
                  <a:lnTo>
                    <a:pt x="11611" y="653951"/>
                  </a:lnTo>
                  <a:lnTo>
                    <a:pt x="11089" y="594501"/>
                  </a:lnTo>
                  <a:lnTo>
                    <a:pt x="10567" y="535051"/>
                  </a:lnTo>
                  <a:lnTo>
                    <a:pt x="10046" y="475601"/>
                  </a:lnTo>
                  <a:lnTo>
                    <a:pt x="9524" y="416151"/>
                  </a:lnTo>
                  <a:lnTo>
                    <a:pt x="9002" y="356700"/>
                  </a:lnTo>
                  <a:lnTo>
                    <a:pt x="8480" y="297250"/>
                  </a:lnTo>
                  <a:lnTo>
                    <a:pt x="7958" y="237800"/>
                  </a:lnTo>
                  <a:lnTo>
                    <a:pt x="7436" y="178350"/>
                  </a:lnTo>
                  <a:lnTo>
                    <a:pt x="6914" y="118900"/>
                  </a:lnTo>
                  <a:lnTo>
                    <a:pt x="6392" y="59450"/>
                  </a:lnTo>
                  <a:lnTo>
                    <a:pt x="5870" y="0"/>
                  </a:lnTo>
                  <a:lnTo>
                    <a:pt x="0" y="61"/>
                  </a:lnTo>
                  <a:lnTo>
                    <a:pt x="728" y="59509"/>
                  </a:lnTo>
                  <a:lnTo>
                    <a:pt x="1457" y="118957"/>
                  </a:lnTo>
                  <a:lnTo>
                    <a:pt x="2186" y="178405"/>
                  </a:lnTo>
                  <a:lnTo>
                    <a:pt x="2915" y="237853"/>
                  </a:lnTo>
                  <a:lnTo>
                    <a:pt x="3644" y="297301"/>
                  </a:lnTo>
                  <a:lnTo>
                    <a:pt x="4373" y="356749"/>
                  </a:lnTo>
                  <a:lnTo>
                    <a:pt x="5102" y="416197"/>
                  </a:lnTo>
                  <a:lnTo>
                    <a:pt x="5831" y="475645"/>
                  </a:lnTo>
                  <a:lnTo>
                    <a:pt x="6560" y="535093"/>
                  </a:lnTo>
                  <a:lnTo>
                    <a:pt x="7289" y="594541"/>
                  </a:lnTo>
                  <a:lnTo>
                    <a:pt x="8018" y="653989"/>
                  </a:lnTo>
                  <a:lnTo>
                    <a:pt x="8747" y="713437"/>
                  </a:lnTo>
                  <a:lnTo>
                    <a:pt x="9476" y="772885"/>
                  </a:lnTo>
                  <a:lnTo>
                    <a:pt x="10205" y="832333"/>
                  </a:lnTo>
                  <a:lnTo>
                    <a:pt x="10934" y="891781"/>
                  </a:lnTo>
                  <a:lnTo>
                    <a:pt x="11663" y="951229"/>
                  </a:lnTo>
                  <a:lnTo>
                    <a:pt x="12392" y="1010677"/>
                  </a:lnTo>
                  <a:lnTo>
                    <a:pt x="13121" y="1070125"/>
                  </a:lnTo>
                  <a:lnTo>
                    <a:pt x="13850" y="1129573"/>
                  </a:lnTo>
                  <a:lnTo>
                    <a:pt x="14579" y="1189021"/>
                  </a:lnTo>
                  <a:lnTo>
                    <a:pt x="15308" y="1248469"/>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366370" y="2261334"/>
              <a:ext cx="12075" cy="1248485"/>
            </a:xfrm>
            <a:custGeom>
              <a:avLst/>
              <a:pathLst>
                <a:path w="12075" h="1248485">
                  <a:moveTo>
                    <a:pt x="12075" y="1248477"/>
                  </a:moveTo>
                  <a:lnTo>
                    <a:pt x="11705" y="1189025"/>
                  </a:lnTo>
                  <a:lnTo>
                    <a:pt x="11335" y="1129574"/>
                  </a:lnTo>
                  <a:lnTo>
                    <a:pt x="10965" y="1070123"/>
                  </a:lnTo>
                  <a:lnTo>
                    <a:pt x="10595" y="1010671"/>
                  </a:lnTo>
                  <a:lnTo>
                    <a:pt x="10225" y="951220"/>
                  </a:lnTo>
                  <a:lnTo>
                    <a:pt x="9855" y="891769"/>
                  </a:lnTo>
                  <a:lnTo>
                    <a:pt x="9485" y="832318"/>
                  </a:lnTo>
                  <a:lnTo>
                    <a:pt x="9115" y="772866"/>
                  </a:lnTo>
                  <a:lnTo>
                    <a:pt x="8745" y="713415"/>
                  </a:lnTo>
                  <a:lnTo>
                    <a:pt x="8375" y="653964"/>
                  </a:lnTo>
                  <a:lnTo>
                    <a:pt x="8005" y="594512"/>
                  </a:lnTo>
                  <a:lnTo>
                    <a:pt x="7635" y="535061"/>
                  </a:lnTo>
                  <a:lnTo>
                    <a:pt x="7265" y="475610"/>
                  </a:lnTo>
                  <a:lnTo>
                    <a:pt x="6895" y="416159"/>
                  </a:lnTo>
                  <a:lnTo>
                    <a:pt x="6525" y="356707"/>
                  </a:lnTo>
                  <a:lnTo>
                    <a:pt x="6155" y="297256"/>
                  </a:lnTo>
                  <a:lnTo>
                    <a:pt x="5785" y="237805"/>
                  </a:lnTo>
                  <a:lnTo>
                    <a:pt x="5415" y="178353"/>
                  </a:lnTo>
                  <a:lnTo>
                    <a:pt x="5045" y="118902"/>
                  </a:lnTo>
                  <a:lnTo>
                    <a:pt x="4675" y="59451"/>
                  </a:lnTo>
                  <a:lnTo>
                    <a:pt x="4305" y="0"/>
                  </a:lnTo>
                  <a:lnTo>
                    <a:pt x="0" y="32"/>
                  </a:lnTo>
                  <a:lnTo>
                    <a:pt x="521" y="59482"/>
                  </a:lnTo>
                  <a:lnTo>
                    <a:pt x="1043" y="118932"/>
                  </a:lnTo>
                  <a:lnTo>
                    <a:pt x="1565" y="178382"/>
                  </a:lnTo>
                  <a:lnTo>
                    <a:pt x="2087" y="237832"/>
                  </a:lnTo>
                  <a:lnTo>
                    <a:pt x="2609" y="297283"/>
                  </a:lnTo>
                  <a:lnTo>
                    <a:pt x="3131" y="356733"/>
                  </a:lnTo>
                  <a:lnTo>
                    <a:pt x="3653" y="416183"/>
                  </a:lnTo>
                  <a:lnTo>
                    <a:pt x="4175" y="475633"/>
                  </a:lnTo>
                  <a:lnTo>
                    <a:pt x="4697" y="535083"/>
                  </a:lnTo>
                  <a:lnTo>
                    <a:pt x="5218" y="594533"/>
                  </a:lnTo>
                  <a:lnTo>
                    <a:pt x="5740" y="653983"/>
                  </a:lnTo>
                  <a:lnTo>
                    <a:pt x="6262" y="713434"/>
                  </a:lnTo>
                  <a:lnTo>
                    <a:pt x="6784" y="772884"/>
                  </a:lnTo>
                  <a:lnTo>
                    <a:pt x="7306" y="832334"/>
                  </a:lnTo>
                  <a:lnTo>
                    <a:pt x="7828" y="891784"/>
                  </a:lnTo>
                  <a:lnTo>
                    <a:pt x="8350" y="951234"/>
                  </a:lnTo>
                  <a:lnTo>
                    <a:pt x="8872" y="1010684"/>
                  </a:lnTo>
                  <a:lnTo>
                    <a:pt x="9394" y="1070134"/>
                  </a:lnTo>
                  <a:lnTo>
                    <a:pt x="9916" y="1129585"/>
                  </a:lnTo>
                  <a:lnTo>
                    <a:pt x="10437" y="1189035"/>
                  </a:lnTo>
                  <a:lnTo>
                    <a:pt x="10959" y="1248485"/>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370675" y="2261321"/>
              <a:ext cx="8421" cy="1248490"/>
            </a:xfrm>
            <a:custGeom>
              <a:avLst/>
              <a:pathLst>
                <a:path w="8421" h="1248490">
                  <a:moveTo>
                    <a:pt x="8421" y="1248487"/>
                  </a:moveTo>
                  <a:lnTo>
                    <a:pt x="8140" y="1189035"/>
                  </a:lnTo>
                  <a:lnTo>
                    <a:pt x="7858" y="1129583"/>
                  </a:lnTo>
                  <a:lnTo>
                    <a:pt x="7577" y="1070131"/>
                  </a:lnTo>
                  <a:lnTo>
                    <a:pt x="7295" y="1010680"/>
                  </a:lnTo>
                  <a:lnTo>
                    <a:pt x="7014" y="951228"/>
                  </a:lnTo>
                  <a:lnTo>
                    <a:pt x="6732" y="891776"/>
                  </a:lnTo>
                  <a:lnTo>
                    <a:pt x="6450" y="832324"/>
                  </a:lnTo>
                  <a:lnTo>
                    <a:pt x="6169" y="772873"/>
                  </a:lnTo>
                  <a:lnTo>
                    <a:pt x="5887" y="713421"/>
                  </a:lnTo>
                  <a:lnTo>
                    <a:pt x="5606" y="653969"/>
                  </a:lnTo>
                  <a:lnTo>
                    <a:pt x="5324" y="594517"/>
                  </a:lnTo>
                  <a:lnTo>
                    <a:pt x="5043" y="535065"/>
                  </a:lnTo>
                  <a:lnTo>
                    <a:pt x="4761" y="475614"/>
                  </a:lnTo>
                  <a:lnTo>
                    <a:pt x="4480" y="416162"/>
                  </a:lnTo>
                  <a:lnTo>
                    <a:pt x="4198" y="356710"/>
                  </a:lnTo>
                  <a:lnTo>
                    <a:pt x="3917" y="297258"/>
                  </a:lnTo>
                  <a:lnTo>
                    <a:pt x="3635" y="237807"/>
                  </a:lnTo>
                  <a:lnTo>
                    <a:pt x="3354" y="178355"/>
                  </a:lnTo>
                  <a:lnTo>
                    <a:pt x="3072" y="118903"/>
                  </a:lnTo>
                  <a:lnTo>
                    <a:pt x="2791" y="59451"/>
                  </a:lnTo>
                  <a:lnTo>
                    <a:pt x="2509" y="0"/>
                  </a:lnTo>
                  <a:lnTo>
                    <a:pt x="0" y="13"/>
                  </a:lnTo>
                  <a:lnTo>
                    <a:pt x="370" y="59465"/>
                  </a:lnTo>
                  <a:lnTo>
                    <a:pt x="740" y="118916"/>
                  </a:lnTo>
                  <a:lnTo>
                    <a:pt x="1110" y="178367"/>
                  </a:lnTo>
                  <a:lnTo>
                    <a:pt x="1480" y="237818"/>
                  </a:lnTo>
                  <a:lnTo>
                    <a:pt x="1850" y="297270"/>
                  </a:lnTo>
                  <a:lnTo>
                    <a:pt x="2220" y="356721"/>
                  </a:lnTo>
                  <a:lnTo>
                    <a:pt x="2590" y="416172"/>
                  </a:lnTo>
                  <a:lnTo>
                    <a:pt x="2960" y="475624"/>
                  </a:lnTo>
                  <a:lnTo>
                    <a:pt x="3330" y="535075"/>
                  </a:lnTo>
                  <a:lnTo>
                    <a:pt x="3700" y="594526"/>
                  </a:lnTo>
                  <a:lnTo>
                    <a:pt x="4070" y="653977"/>
                  </a:lnTo>
                  <a:lnTo>
                    <a:pt x="4440" y="713429"/>
                  </a:lnTo>
                  <a:lnTo>
                    <a:pt x="4810" y="772880"/>
                  </a:lnTo>
                  <a:lnTo>
                    <a:pt x="5180" y="832331"/>
                  </a:lnTo>
                  <a:lnTo>
                    <a:pt x="5550" y="891783"/>
                  </a:lnTo>
                  <a:lnTo>
                    <a:pt x="5920" y="951234"/>
                  </a:lnTo>
                  <a:lnTo>
                    <a:pt x="6290" y="1010685"/>
                  </a:lnTo>
                  <a:lnTo>
                    <a:pt x="6660" y="1070136"/>
                  </a:lnTo>
                  <a:lnTo>
                    <a:pt x="7030" y="1129588"/>
                  </a:lnTo>
                  <a:lnTo>
                    <a:pt x="7400" y="1189039"/>
                  </a:lnTo>
                  <a:lnTo>
                    <a:pt x="7770" y="1248490"/>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73184" y="2261312"/>
              <a:ext cx="6489" cy="1248496"/>
            </a:xfrm>
            <a:custGeom>
              <a:avLst/>
              <a:pathLst>
                <a:path w="6489" h="1248496">
                  <a:moveTo>
                    <a:pt x="6489" y="1248493"/>
                  </a:moveTo>
                  <a:lnTo>
                    <a:pt x="6286" y="1189041"/>
                  </a:lnTo>
                  <a:lnTo>
                    <a:pt x="6083" y="1129589"/>
                  </a:lnTo>
                  <a:lnTo>
                    <a:pt x="5880" y="1070137"/>
                  </a:lnTo>
                  <a:lnTo>
                    <a:pt x="5677" y="1010685"/>
                  </a:lnTo>
                  <a:lnTo>
                    <a:pt x="5474" y="951233"/>
                  </a:lnTo>
                  <a:lnTo>
                    <a:pt x="5271" y="891781"/>
                  </a:lnTo>
                  <a:lnTo>
                    <a:pt x="5069" y="832329"/>
                  </a:lnTo>
                  <a:lnTo>
                    <a:pt x="4866" y="772877"/>
                  </a:lnTo>
                  <a:lnTo>
                    <a:pt x="4663" y="713425"/>
                  </a:lnTo>
                  <a:lnTo>
                    <a:pt x="4460" y="653973"/>
                  </a:lnTo>
                  <a:lnTo>
                    <a:pt x="4257" y="594520"/>
                  </a:lnTo>
                  <a:lnTo>
                    <a:pt x="4054" y="535068"/>
                  </a:lnTo>
                  <a:lnTo>
                    <a:pt x="3851" y="475616"/>
                  </a:lnTo>
                  <a:lnTo>
                    <a:pt x="3648" y="416164"/>
                  </a:lnTo>
                  <a:lnTo>
                    <a:pt x="3445" y="356712"/>
                  </a:lnTo>
                  <a:lnTo>
                    <a:pt x="3242" y="297260"/>
                  </a:lnTo>
                  <a:lnTo>
                    <a:pt x="3039" y="237808"/>
                  </a:lnTo>
                  <a:lnTo>
                    <a:pt x="2836" y="178356"/>
                  </a:lnTo>
                  <a:lnTo>
                    <a:pt x="2633" y="118904"/>
                  </a:lnTo>
                  <a:lnTo>
                    <a:pt x="2430" y="59452"/>
                  </a:lnTo>
                  <a:lnTo>
                    <a:pt x="2227" y="0"/>
                  </a:lnTo>
                  <a:lnTo>
                    <a:pt x="0" y="9"/>
                  </a:lnTo>
                  <a:lnTo>
                    <a:pt x="281" y="59460"/>
                  </a:lnTo>
                  <a:lnTo>
                    <a:pt x="563" y="118912"/>
                  </a:lnTo>
                  <a:lnTo>
                    <a:pt x="844" y="178364"/>
                  </a:lnTo>
                  <a:lnTo>
                    <a:pt x="1126" y="237816"/>
                  </a:lnTo>
                  <a:lnTo>
                    <a:pt x="1407" y="297267"/>
                  </a:lnTo>
                  <a:lnTo>
                    <a:pt x="1689" y="356719"/>
                  </a:lnTo>
                  <a:lnTo>
                    <a:pt x="1970" y="416171"/>
                  </a:lnTo>
                  <a:lnTo>
                    <a:pt x="2252" y="475623"/>
                  </a:lnTo>
                  <a:lnTo>
                    <a:pt x="2533" y="535075"/>
                  </a:lnTo>
                  <a:lnTo>
                    <a:pt x="2815" y="594526"/>
                  </a:lnTo>
                  <a:lnTo>
                    <a:pt x="3096" y="653978"/>
                  </a:lnTo>
                  <a:lnTo>
                    <a:pt x="3378" y="713430"/>
                  </a:lnTo>
                  <a:lnTo>
                    <a:pt x="3659" y="772882"/>
                  </a:lnTo>
                  <a:lnTo>
                    <a:pt x="3941" y="832333"/>
                  </a:lnTo>
                  <a:lnTo>
                    <a:pt x="4222" y="891785"/>
                  </a:lnTo>
                  <a:lnTo>
                    <a:pt x="4504" y="951237"/>
                  </a:lnTo>
                  <a:lnTo>
                    <a:pt x="4785" y="1010689"/>
                  </a:lnTo>
                  <a:lnTo>
                    <a:pt x="5067" y="1070141"/>
                  </a:lnTo>
                  <a:lnTo>
                    <a:pt x="5348" y="1129592"/>
                  </a:lnTo>
                  <a:lnTo>
                    <a:pt x="5630" y="1189044"/>
                  </a:lnTo>
                  <a:lnTo>
                    <a:pt x="5911" y="1248496"/>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75412" y="2261306"/>
              <a:ext cx="4728" cy="1248499"/>
            </a:xfrm>
            <a:custGeom>
              <a:avLst/>
              <a:pathLst>
                <a:path w="4728" h="1248499">
                  <a:moveTo>
                    <a:pt x="4728" y="1248497"/>
                  </a:moveTo>
                  <a:lnTo>
                    <a:pt x="4589" y="1189045"/>
                  </a:lnTo>
                  <a:lnTo>
                    <a:pt x="4450" y="1129593"/>
                  </a:lnTo>
                  <a:lnTo>
                    <a:pt x="4310" y="1070140"/>
                  </a:lnTo>
                  <a:lnTo>
                    <a:pt x="4171" y="1010688"/>
                  </a:lnTo>
                  <a:lnTo>
                    <a:pt x="4031" y="951236"/>
                  </a:lnTo>
                  <a:lnTo>
                    <a:pt x="3892" y="891784"/>
                  </a:lnTo>
                  <a:lnTo>
                    <a:pt x="3753" y="832331"/>
                  </a:lnTo>
                  <a:lnTo>
                    <a:pt x="3613" y="772879"/>
                  </a:lnTo>
                  <a:lnTo>
                    <a:pt x="3474" y="713427"/>
                  </a:lnTo>
                  <a:lnTo>
                    <a:pt x="3335" y="653975"/>
                  </a:lnTo>
                  <a:lnTo>
                    <a:pt x="3195" y="594522"/>
                  </a:lnTo>
                  <a:lnTo>
                    <a:pt x="3056" y="535070"/>
                  </a:lnTo>
                  <a:lnTo>
                    <a:pt x="2916" y="475618"/>
                  </a:lnTo>
                  <a:lnTo>
                    <a:pt x="2777" y="416165"/>
                  </a:lnTo>
                  <a:lnTo>
                    <a:pt x="2638" y="356713"/>
                  </a:lnTo>
                  <a:lnTo>
                    <a:pt x="2498" y="297261"/>
                  </a:lnTo>
                  <a:lnTo>
                    <a:pt x="2359" y="237809"/>
                  </a:lnTo>
                  <a:lnTo>
                    <a:pt x="2220" y="178356"/>
                  </a:lnTo>
                  <a:lnTo>
                    <a:pt x="2080" y="118904"/>
                  </a:lnTo>
                  <a:lnTo>
                    <a:pt x="1941" y="59452"/>
                  </a:lnTo>
                  <a:lnTo>
                    <a:pt x="1801" y="0"/>
                  </a:lnTo>
                  <a:lnTo>
                    <a:pt x="0" y="5"/>
                  </a:lnTo>
                  <a:lnTo>
                    <a:pt x="202" y="59457"/>
                  </a:lnTo>
                  <a:lnTo>
                    <a:pt x="405" y="118909"/>
                  </a:lnTo>
                  <a:lnTo>
                    <a:pt x="608" y="178361"/>
                  </a:lnTo>
                  <a:lnTo>
                    <a:pt x="811" y="237813"/>
                  </a:lnTo>
                  <a:lnTo>
                    <a:pt x="1014" y="297265"/>
                  </a:lnTo>
                  <a:lnTo>
                    <a:pt x="1217" y="356717"/>
                  </a:lnTo>
                  <a:lnTo>
                    <a:pt x="1420" y="416169"/>
                  </a:lnTo>
                  <a:lnTo>
                    <a:pt x="1623" y="475621"/>
                  </a:lnTo>
                  <a:lnTo>
                    <a:pt x="1826" y="535074"/>
                  </a:lnTo>
                  <a:lnTo>
                    <a:pt x="2029" y="594526"/>
                  </a:lnTo>
                  <a:lnTo>
                    <a:pt x="2232" y="653978"/>
                  </a:lnTo>
                  <a:lnTo>
                    <a:pt x="2435" y="713430"/>
                  </a:lnTo>
                  <a:lnTo>
                    <a:pt x="2638" y="772882"/>
                  </a:lnTo>
                  <a:lnTo>
                    <a:pt x="2841" y="832334"/>
                  </a:lnTo>
                  <a:lnTo>
                    <a:pt x="3044" y="891786"/>
                  </a:lnTo>
                  <a:lnTo>
                    <a:pt x="3246" y="951238"/>
                  </a:lnTo>
                  <a:lnTo>
                    <a:pt x="3449" y="1010690"/>
                  </a:lnTo>
                  <a:lnTo>
                    <a:pt x="3652" y="1070142"/>
                  </a:lnTo>
                  <a:lnTo>
                    <a:pt x="3855" y="1129594"/>
                  </a:lnTo>
                  <a:lnTo>
                    <a:pt x="4058" y="1189047"/>
                  </a:lnTo>
                  <a:lnTo>
                    <a:pt x="4261" y="1248499"/>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77214" y="2261304"/>
              <a:ext cx="3304" cy="1248500"/>
            </a:xfrm>
            <a:custGeom>
              <a:avLst/>
              <a:pathLst>
                <a:path w="3304" h="1248500">
                  <a:moveTo>
                    <a:pt x="3304" y="1248499"/>
                  </a:moveTo>
                  <a:lnTo>
                    <a:pt x="3215" y="1189047"/>
                  </a:lnTo>
                  <a:lnTo>
                    <a:pt x="3127" y="1129595"/>
                  </a:lnTo>
                  <a:lnTo>
                    <a:pt x="3039" y="1070142"/>
                  </a:lnTo>
                  <a:lnTo>
                    <a:pt x="2951" y="1010690"/>
                  </a:lnTo>
                  <a:lnTo>
                    <a:pt x="2863" y="951238"/>
                  </a:lnTo>
                  <a:lnTo>
                    <a:pt x="2775" y="891785"/>
                  </a:lnTo>
                  <a:lnTo>
                    <a:pt x="2687" y="832333"/>
                  </a:lnTo>
                  <a:lnTo>
                    <a:pt x="2599" y="772880"/>
                  </a:lnTo>
                  <a:lnTo>
                    <a:pt x="2511" y="713428"/>
                  </a:lnTo>
                  <a:lnTo>
                    <a:pt x="2423" y="653976"/>
                  </a:lnTo>
                  <a:lnTo>
                    <a:pt x="2335" y="594523"/>
                  </a:lnTo>
                  <a:lnTo>
                    <a:pt x="2247" y="535071"/>
                  </a:lnTo>
                  <a:lnTo>
                    <a:pt x="2159" y="475619"/>
                  </a:lnTo>
                  <a:lnTo>
                    <a:pt x="2071" y="416166"/>
                  </a:lnTo>
                  <a:lnTo>
                    <a:pt x="1983" y="356714"/>
                  </a:lnTo>
                  <a:lnTo>
                    <a:pt x="1895" y="297261"/>
                  </a:lnTo>
                  <a:lnTo>
                    <a:pt x="1806" y="237809"/>
                  </a:lnTo>
                  <a:lnTo>
                    <a:pt x="1718" y="178357"/>
                  </a:lnTo>
                  <a:lnTo>
                    <a:pt x="1630" y="118904"/>
                  </a:lnTo>
                  <a:lnTo>
                    <a:pt x="1542" y="59452"/>
                  </a:lnTo>
                  <a:lnTo>
                    <a:pt x="1454" y="0"/>
                  </a:lnTo>
                  <a:lnTo>
                    <a:pt x="0" y="2"/>
                  </a:lnTo>
                  <a:lnTo>
                    <a:pt x="139" y="59455"/>
                  </a:lnTo>
                  <a:lnTo>
                    <a:pt x="278" y="118907"/>
                  </a:lnTo>
                  <a:lnTo>
                    <a:pt x="418" y="178359"/>
                  </a:lnTo>
                  <a:lnTo>
                    <a:pt x="557" y="237811"/>
                  </a:lnTo>
                  <a:lnTo>
                    <a:pt x="696" y="297264"/>
                  </a:lnTo>
                  <a:lnTo>
                    <a:pt x="836" y="356716"/>
                  </a:lnTo>
                  <a:lnTo>
                    <a:pt x="975" y="416168"/>
                  </a:lnTo>
                  <a:lnTo>
                    <a:pt x="1114" y="475621"/>
                  </a:lnTo>
                  <a:lnTo>
                    <a:pt x="1254" y="535073"/>
                  </a:lnTo>
                  <a:lnTo>
                    <a:pt x="1393" y="594525"/>
                  </a:lnTo>
                  <a:lnTo>
                    <a:pt x="1533" y="653977"/>
                  </a:lnTo>
                  <a:lnTo>
                    <a:pt x="1672" y="713430"/>
                  </a:lnTo>
                  <a:lnTo>
                    <a:pt x="1811" y="772882"/>
                  </a:lnTo>
                  <a:lnTo>
                    <a:pt x="1951" y="832334"/>
                  </a:lnTo>
                  <a:lnTo>
                    <a:pt x="2090" y="891786"/>
                  </a:lnTo>
                  <a:lnTo>
                    <a:pt x="2229" y="951239"/>
                  </a:lnTo>
                  <a:lnTo>
                    <a:pt x="2369" y="1010691"/>
                  </a:lnTo>
                  <a:lnTo>
                    <a:pt x="2508" y="1070143"/>
                  </a:lnTo>
                  <a:lnTo>
                    <a:pt x="2648" y="1129596"/>
                  </a:lnTo>
                  <a:lnTo>
                    <a:pt x="2787" y="1189048"/>
                  </a:lnTo>
                  <a:lnTo>
                    <a:pt x="2926" y="1248500"/>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78669" y="2261302"/>
              <a:ext cx="2496" cy="1248501"/>
            </a:xfrm>
            <a:custGeom>
              <a:avLst/>
              <a:pathLst>
                <a:path w="2496" h="1248501">
                  <a:moveTo>
                    <a:pt x="2496" y="1248501"/>
                  </a:moveTo>
                  <a:lnTo>
                    <a:pt x="2496" y="1189048"/>
                  </a:lnTo>
                  <a:lnTo>
                    <a:pt x="2496" y="1129596"/>
                  </a:lnTo>
                  <a:lnTo>
                    <a:pt x="2496" y="1070143"/>
                  </a:lnTo>
                  <a:lnTo>
                    <a:pt x="2496" y="1010691"/>
                  </a:lnTo>
                  <a:lnTo>
                    <a:pt x="2496" y="951239"/>
                  </a:lnTo>
                  <a:lnTo>
                    <a:pt x="2496" y="891786"/>
                  </a:lnTo>
                  <a:lnTo>
                    <a:pt x="2496" y="832334"/>
                  </a:lnTo>
                  <a:lnTo>
                    <a:pt x="2496" y="772881"/>
                  </a:lnTo>
                  <a:lnTo>
                    <a:pt x="2496" y="713429"/>
                  </a:lnTo>
                  <a:lnTo>
                    <a:pt x="2496" y="653976"/>
                  </a:lnTo>
                  <a:lnTo>
                    <a:pt x="2496" y="594524"/>
                  </a:lnTo>
                  <a:lnTo>
                    <a:pt x="2496" y="535071"/>
                  </a:lnTo>
                  <a:lnTo>
                    <a:pt x="2496" y="475619"/>
                  </a:lnTo>
                  <a:lnTo>
                    <a:pt x="2496" y="416167"/>
                  </a:lnTo>
                  <a:lnTo>
                    <a:pt x="2496" y="356714"/>
                  </a:lnTo>
                  <a:lnTo>
                    <a:pt x="2496" y="297262"/>
                  </a:lnTo>
                  <a:lnTo>
                    <a:pt x="2496" y="237809"/>
                  </a:lnTo>
                  <a:lnTo>
                    <a:pt x="2496" y="178357"/>
                  </a:lnTo>
                  <a:lnTo>
                    <a:pt x="2496" y="118904"/>
                  </a:lnTo>
                  <a:lnTo>
                    <a:pt x="2496" y="59452"/>
                  </a:lnTo>
                  <a:lnTo>
                    <a:pt x="2496" y="0"/>
                  </a:lnTo>
                  <a:lnTo>
                    <a:pt x="0" y="1"/>
                  </a:lnTo>
                  <a:lnTo>
                    <a:pt x="88" y="59454"/>
                  </a:lnTo>
                  <a:lnTo>
                    <a:pt x="176" y="118906"/>
                  </a:lnTo>
                  <a:lnTo>
                    <a:pt x="264" y="178358"/>
                  </a:lnTo>
                  <a:lnTo>
                    <a:pt x="352" y="237811"/>
                  </a:lnTo>
                  <a:lnTo>
                    <a:pt x="440" y="297263"/>
                  </a:lnTo>
                  <a:lnTo>
                    <a:pt x="528" y="356716"/>
                  </a:lnTo>
                  <a:lnTo>
                    <a:pt x="616" y="416168"/>
                  </a:lnTo>
                  <a:lnTo>
                    <a:pt x="704" y="475620"/>
                  </a:lnTo>
                  <a:lnTo>
                    <a:pt x="792" y="535073"/>
                  </a:lnTo>
                  <a:lnTo>
                    <a:pt x="880" y="594525"/>
                  </a:lnTo>
                  <a:lnTo>
                    <a:pt x="968" y="653977"/>
                  </a:lnTo>
                  <a:lnTo>
                    <a:pt x="1056" y="713430"/>
                  </a:lnTo>
                  <a:lnTo>
                    <a:pt x="1144" y="772882"/>
                  </a:lnTo>
                  <a:lnTo>
                    <a:pt x="1232" y="832335"/>
                  </a:lnTo>
                  <a:lnTo>
                    <a:pt x="1320" y="891787"/>
                  </a:lnTo>
                  <a:lnTo>
                    <a:pt x="1409" y="951239"/>
                  </a:lnTo>
                  <a:lnTo>
                    <a:pt x="1497" y="1010692"/>
                  </a:lnTo>
                  <a:lnTo>
                    <a:pt x="1585" y="1070144"/>
                  </a:lnTo>
                  <a:lnTo>
                    <a:pt x="1673" y="1129596"/>
                  </a:lnTo>
                  <a:lnTo>
                    <a:pt x="1761" y="1189049"/>
                  </a:lnTo>
                  <a:lnTo>
                    <a:pt x="1849" y="1248501"/>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34232"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1.6m</a:t>
              </a:r>
            </a:p>
          </p:txBody>
        </p:sp>
        <p:sp>
          <p:nvSpPr>
            <p:cNvPr id="36" name="tx36"/>
            <p:cNvSpPr/>
            <p:nvPr/>
          </p:nvSpPr>
          <p:spPr>
            <a:xfrm>
              <a:off x="4560011" y="2106318"/>
              <a:ext cx="29441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MCV1 unvaccinated (% of total unvaccinated)</a:t>
              </a:r>
            </a:p>
          </p:txBody>
        </p:sp>
        <p:sp>
          <p:nvSpPr>
            <p:cNvPr id="37" name="rc37"/>
            <p:cNvSpPr/>
            <p:nvPr/>
          </p:nvSpPr>
          <p:spPr>
            <a:xfrm>
              <a:off x="4569011"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569011"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569011"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569011"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569011"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569011"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569011"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569011"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569011"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569011"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569011"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569011"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569011"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569011"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569011"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569011"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88171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88171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88171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88171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88171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88171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88171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88171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88171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88171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88171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88171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88171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88171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88171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849056" y="2360388"/>
              <a:ext cx="17215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United States: 292,000 (18.1%) </a:t>
              </a:r>
            </a:p>
          </p:txBody>
        </p:sp>
        <p:sp>
          <p:nvSpPr>
            <p:cNvPr id="69" name="tx69"/>
            <p:cNvSpPr/>
            <p:nvPr/>
          </p:nvSpPr>
          <p:spPr>
            <a:xfrm>
              <a:off x="4849056" y="2579844"/>
              <a:ext cx="1329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Brazil: 250,000 (15.5%) </a:t>
              </a:r>
            </a:p>
          </p:txBody>
        </p:sp>
        <p:sp>
          <p:nvSpPr>
            <p:cNvPr id="70" name="tx70"/>
            <p:cNvSpPr/>
            <p:nvPr/>
          </p:nvSpPr>
          <p:spPr>
            <a:xfrm>
              <a:off x="4849056" y="2799300"/>
              <a:ext cx="1404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Mexico: 238,000 (14.7%) </a:t>
              </a:r>
            </a:p>
          </p:txBody>
        </p:sp>
        <p:sp>
          <p:nvSpPr>
            <p:cNvPr id="71" name="tx71"/>
            <p:cNvSpPr/>
            <p:nvPr/>
          </p:nvSpPr>
          <p:spPr>
            <a:xfrm>
              <a:off x="4849056" y="3018756"/>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Venezuela: 202,000 (12.5%) </a:t>
              </a:r>
            </a:p>
          </p:txBody>
        </p:sp>
        <p:sp>
          <p:nvSpPr>
            <p:cNvPr id="72" name="tx72"/>
            <p:cNvSpPr/>
            <p:nvPr/>
          </p:nvSpPr>
          <p:spPr>
            <a:xfrm>
              <a:off x="4849056" y="3238212"/>
              <a:ext cx="11495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Haiti: 94,000 (5.8%) </a:t>
              </a:r>
            </a:p>
          </p:txBody>
        </p:sp>
        <p:sp>
          <p:nvSpPr>
            <p:cNvPr id="73" name="tx73"/>
            <p:cNvSpPr/>
            <p:nvPr/>
          </p:nvSpPr>
          <p:spPr>
            <a:xfrm>
              <a:off x="4849056" y="3457668"/>
              <a:ext cx="13984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Argentina: 91,000 (5.6%) </a:t>
              </a:r>
            </a:p>
          </p:txBody>
        </p:sp>
        <p:sp>
          <p:nvSpPr>
            <p:cNvPr id="74" name="tx74"/>
            <p:cNvSpPr/>
            <p:nvPr/>
          </p:nvSpPr>
          <p:spPr>
            <a:xfrm>
              <a:off x="4849056" y="3677124"/>
              <a:ext cx="11622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Peru: 85,000 (5.3%) </a:t>
              </a:r>
            </a:p>
          </p:txBody>
        </p:sp>
        <p:sp>
          <p:nvSpPr>
            <p:cNvPr id="75" name="tx75"/>
            <p:cNvSpPr/>
            <p:nvPr/>
          </p:nvSpPr>
          <p:spPr>
            <a:xfrm>
              <a:off x="4849056" y="3896580"/>
              <a:ext cx="1255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Bolivia: 84,000 (5.2%) </a:t>
              </a:r>
            </a:p>
          </p:txBody>
        </p:sp>
        <p:sp>
          <p:nvSpPr>
            <p:cNvPr id="76" name="tx76"/>
            <p:cNvSpPr/>
            <p:nvPr/>
          </p:nvSpPr>
          <p:spPr>
            <a:xfrm>
              <a:off x="4849056" y="4116036"/>
              <a:ext cx="139811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Colombia: 62,000 (3.8%) </a:t>
              </a:r>
            </a:p>
          </p:txBody>
        </p:sp>
        <p:sp>
          <p:nvSpPr>
            <p:cNvPr id="77" name="tx77"/>
            <p:cNvSpPr/>
            <p:nvPr/>
          </p:nvSpPr>
          <p:spPr>
            <a:xfrm>
              <a:off x="4849056" y="4335492"/>
              <a:ext cx="14046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Ecuador: 58,000 (3.6%) </a:t>
              </a:r>
            </a:p>
          </p:txBody>
        </p:sp>
        <p:sp>
          <p:nvSpPr>
            <p:cNvPr id="78" name="tx78"/>
            <p:cNvSpPr/>
            <p:nvPr/>
          </p:nvSpPr>
          <p:spPr>
            <a:xfrm>
              <a:off x="4849056" y="4554948"/>
              <a:ext cx="15267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Guatemala: 37,000 (2.3%) </a:t>
              </a:r>
            </a:p>
          </p:txBody>
        </p:sp>
        <p:sp>
          <p:nvSpPr>
            <p:cNvPr id="79" name="tx79"/>
            <p:cNvSpPr/>
            <p:nvPr/>
          </p:nvSpPr>
          <p:spPr>
            <a:xfrm>
              <a:off x="4849056" y="4774404"/>
              <a:ext cx="14729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Honduras: 30,000 (1.9%) </a:t>
              </a:r>
            </a:p>
          </p:txBody>
        </p:sp>
        <p:sp>
          <p:nvSpPr>
            <p:cNvPr id="80" name="tx80"/>
            <p:cNvSpPr/>
            <p:nvPr/>
          </p:nvSpPr>
          <p:spPr>
            <a:xfrm>
              <a:off x="4849056" y="4993860"/>
              <a:ext cx="137982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Canada: 29,000 (1.8%) </a:t>
              </a:r>
            </a:p>
          </p:txBody>
        </p:sp>
        <p:sp>
          <p:nvSpPr>
            <p:cNvPr id="81" name="tx81"/>
            <p:cNvSpPr/>
            <p:nvPr/>
          </p:nvSpPr>
          <p:spPr>
            <a:xfrm>
              <a:off x="4849056" y="5213316"/>
              <a:ext cx="14388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Paraguay: 13,000 (&lt;1%) </a:t>
              </a:r>
            </a:p>
          </p:txBody>
        </p:sp>
        <p:sp>
          <p:nvSpPr>
            <p:cNvPr id="82" name="tx82"/>
            <p:cNvSpPr/>
            <p:nvPr/>
          </p:nvSpPr>
          <p:spPr>
            <a:xfrm>
              <a:off x="4849056" y="5432772"/>
              <a:ext cx="1954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Dominican Republic: 10,000 (&lt;1%) </a:t>
              </a:r>
            </a:p>
          </p:txBody>
        </p:sp>
        <p:sp>
          <p:nvSpPr>
            <p:cNvPr id="83" name="tx83"/>
            <p:cNvSpPr/>
            <p:nvPr/>
          </p:nvSpPr>
          <p:spPr>
            <a:xfrm>
              <a:off x="4849056" y="5652228"/>
              <a:ext cx="13144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Panama: 9,000 (&lt;1%) </a:t>
              </a:r>
            </a:p>
          </p:txBody>
        </p:sp>
        <p:sp>
          <p:nvSpPr>
            <p:cNvPr id="84" name="tx84"/>
            <p:cNvSpPr/>
            <p:nvPr/>
          </p:nvSpPr>
          <p:spPr>
            <a:xfrm>
              <a:off x="7161763" y="2360388"/>
              <a:ext cx="11526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Chile: 8,000 (&lt;1%) </a:t>
              </a:r>
            </a:p>
          </p:txBody>
        </p:sp>
        <p:sp>
          <p:nvSpPr>
            <p:cNvPr id="85" name="tx85"/>
            <p:cNvSpPr/>
            <p:nvPr/>
          </p:nvSpPr>
          <p:spPr>
            <a:xfrm>
              <a:off x="7161763" y="2579844"/>
              <a:ext cx="14075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Nicaragua: 8,000 (&lt;1%) </a:t>
              </a:r>
            </a:p>
          </p:txBody>
        </p:sp>
        <p:sp>
          <p:nvSpPr>
            <p:cNvPr id="86" name="tx86"/>
            <p:cNvSpPr/>
            <p:nvPr/>
          </p:nvSpPr>
          <p:spPr>
            <a:xfrm>
              <a:off x="7161763" y="2799300"/>
              <a:ext cx="13764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Suriname: 4,000 (&lt;1%) </a:t>
              </a:r>
            </a:p>
          </p:txBody>
        </p:sp>
        <p:sp>
          <p:nvSpPr>
            <p:cNvPr id="87" name="tx87"/>
            <p:cNvSpPr/>
            <p:nvPr/>
          </p:nvSpPr>
          <p:spPr>
            <a:xfrm>
              <a:off x="7161763" y="3018756"/>
              <a:ext cx="13142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Jamaica: 2,000 (&lt;1%) </a:t>
              </a:r>
            </a:p>
          </p:txBody>
        </p:sp>
        <p:sp>
          <p:nvSpPr>
            <p:cNvPr id="88" name="tx88"/>
            <p:cNvSpPr/>
            <p:nvPr/>
          </p:nvSpPr>
          <p:spPr>
            <a:xfrm>
              <a:off x="7161763" y="3238212"/>
              <a:ext cx="146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El Salvador: 2,000 (&lt;1%) </a:t>
              </a:r>
            </a:p>
          </p:txBody>
        </p:sp>
        <p:sp>
          <p:nvSpPr>
            <p:cNvPr id="89" name="tx89"/>
            <p:cNvSpPr/>
            <p:nvPr/>
          </p:nvSpPr>
          <p:spPr>
            <a:xfrm>
              <a:off x="7161763" y="3457668"/>
              <a:ext cx="190917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Trinidad and Tobago: 1,000 (&lt;1%) </a:t>
              </a:r>
            </a:p>
          </p:txBody>
        </p:sp>
        <p:sp>
          <p:nvSpPr>
            <p:cNvPr id="90" name="tx90"/>
            <p:cNvSpPr/>
            <p:nvPr/>
          </p:nvSpPr>
          <p:spPr>
            <a:xfrm>
              <a:off x="7161763" y="3677124"/>
              <a:ext cx="14446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Costa Rica: 1,000 (&lt;1%) </a:t>
              </a:r>
            </a:p>
          </p:txBody>
        </p:sp>
        <p:sp>
          <p:nvSpPr>
            <p:cNvPr id="91" name="tx91"/>
            <p:cNvSpPr/>
            <p:nvPr/>
          </p:nvSpPr>
          <p:spPr>
            <a:xfrm>
              <a:off x="7161763" y="3896580"/>
              <a:ext cx="12305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Cuba: &lt;1,000 (&lt;1%) </a:t>
              </a:r>
            </a:p>
          </p:txBody>
        </p:sp>
        <p:sp>
          <p:nvSpPr>
            <p:cNvPr id="92" name="tx92"/>
            <p:cNvSpPr/>
            <p:nvPr/>
          </p:nvSpPr>
          <p:spPr>
            <a:xfrm>
              <a:off x="7161763" y="4116036"/>
              <a:ext cx="12677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Belize: &lt;1,000 (&lt;1%) </a:t>
              </a:r>
            </a:p>
          </p:txBody>
        </p:sp>
        <p:sp>
          <p:nvSpPr>
            <p:cNvPr id="93" name="tx93"/>
            <p:cNvSpPr/>
            <p:nvPr/>
          </p:nvSpPr>
          <p:spPr>
            <a:xfrm>
              <a:off x="7161763" y="4335492"/>
              <a:ext cx="13858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Uruguay: &lt;1,000 (&lt;1%) </a:t>
              </a:r>
            </a:p>
          </p:txBody>
        </p:sp>
        <p:sp>
          <p:nvSpPr>
            <p:cNvPr id="94" name="tx94"/>
            <p:cNvSpPr/>
            <p:nvPr/>
          </p:nvSpPr>
          <p:spPr>
            <a:xfrm>
              <a:off x="7161763" y="4554948"/>
              <a:ext cx="134233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Bahamas: &lt;500 (&lt;1%) </a:t>
              </a:r>
            </a:p>
          </p:txBody>
        </p:sp>
        <p:sp>
          <p:nvSpPr>
            <p:cNvPr id="95" name="tx95"/>
            <p:cNvSpPr/>
            <p:nvPr/>
          </p:nvSpPr>
          <p:spPr>
            <a:xfrm>
              <a:off x="7161763" y="4774404"/>
              <a:ext cx="13486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Barbados: &lt;500 (&lt;1%) </a:t>
              </a:r>
            </a:p>
          </p:txBody>
        </p:sp>
        <p:sp>
          <p:nvSpPr>
            <p:cNvPr id="96" name="tx96"/>
            <p:cNvSpPr/>
            <p:nvPr/>
          </p:nvSpPr>
          <p:spPr>
            <a:xfrm>
              <a:off x="7161763" y="4993860"/>
              <a:ext cx="12740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St Lucia: &lt;500 (&lt;1%) </a:t>
              </a:r>
            </a:p>
          </p:txBody>
        </p:sp>
        <p:sp>
          <p:nvSpPr>
            <p:cNvPr id="97" name="tx97"/>
            <p:cNvSpPr/>
            <p:nvPr/>
          </p:nvSpPr>
          <p:spPr>
            <a:xfrm>
              <a:off x="7161763" y="5213316"/>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Grenada: &lt;500 (&lt;1%) </a:t>
              </a:r>
            </a:p>
          </p:txBody>
        </p:sp>
        <p:sp>
          <p:nvSpPr>
            <p:cNvPr id="98" name="tx98"/>
            <p:cNvSpPr/>
            <p:nvPr/>
          </p:nvSpPr>
          <p:spPr>
            <a:xfrm>
              <a:off x="7161763" y="5432772"/>
              <a:ext cx="1982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5 countries: &lt;500 (&lt;1%) </a:t>
              </a:r>
            </a:p>
          </p:txBody>
        </p:sp>
        <p:sp>
          <p:nvSpPr>
            <p:cNvPr id="99" name="tx99"/>
            <p:cNvSpPr/>
            <p:nvPr/>
          </p:nvSpPr>
          <p:spPr>
            <a:xfrm>
              <a:off x="274320" y="1684759"/>
              <a:ext cx="35293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MCV1 unvaccinated (% of total unvaccinated)</a:t>
              </a:r>
            </a:p>
          </p:txBody>
        </p:sp>
        <p:sp>
          <p:nvSpPr>
            <p:cNvPr id="100" name="tx100"/>
            <p:cNvSpPr/>
            <p:nvPr/>
          </p:nvSpPr>
          <p:spPr>
            <a:xfrm>
              <a:off x="326028" y="6123213"/>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442523" y="6243914"/>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871468" y="636461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4 countries accounted for over half (60.8%) of all children unprotected against measles in AMR.
United States had the highest number of children who did not receive MCV1 (n=292,000), which is approximately 18.1% of all children unprotected against measles in AMR (n=1.6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 countries accounted for over half of all children unprotected against measles in AMR, with United States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849" y="469310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 name="pl6"/>
            <p:cNvSpPr/>
            <p:nvPr/>
          </p:nvSpPr>
          <p:spPr>
            <a:xfrm>
              <a:off x="795849" y="36910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 name="pl7"/>
            <p:cNvSpPr/>
            <p:nvPr/>
          </p:nvSpPr>
          <p:spPr>
            <a:xfrm>
              <a:off x="795849" y="2689066"/>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8" name="pl8"/>
            <p:cNvSpPr/>
            <p:nvPr/>
          </p:nvSpPr>
          <p:spPr>
            <a:xfrm>
              <a:off x="795849"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9" name="pl9"/>
            <p:cNvSpPr/>
            <p:nvPr/>
          </p:nvSpPr>
          <p:spPr>
            <a:xfrm>
              <a:off x="795849" y="419209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0" name="pl10"/>
            <p:cNvSpPr/>
            <p:nvPr/>
          </p:nvSpPr>
          <p:spPr>
            <a:xfrm>
              <a:off x="795849" y="319007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1" name="pl11"/>
            <p:cNvSpPr/>
            <p:nvPr/>
          </p:nvSpPr>
          <p:spPr>
            <a:xfrm>
              <a:off x="795849"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2" name="pl12"/>
            <p:cNvSpPr/>
            <p:nvPr/>
          </p:nvSpPr>
          <p:spPr>
            <a:xfrm>
              <a:off x="97056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66942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68281"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067139"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62622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32508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46485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970564" y="3590885"/>
              <a:ext cx="3494291" cy="1002020"/>
            </a:xfrm>
            <a:custGeom>
              <a:avLst/>
              <a:pathLst>
                <a:path w="3494291" h="1002020">
                  <a:moveTo>
                    <a:pt x="0" y="400808"/>
                  </a:moveTo>
                  <a:lnTo>
                    <a:pt x="139771" y="601212"/>
                  </a:lnTo>
                  <a:lnTo>
                    <a:pt x="279543" y="601212"/>
                  </a:lnTo>
                  <a:lnTo>
                    <a:pt x="419315" y="801616"/>
                  </a:lnTo>
                  <a:lnTo>
                    <a:pt x="559086" y="1002020"/>
                  </a:lnTo>
                  <a:lnTo>
                    <a:pt x="698858" y="801616"/>
                  </a:lnTo>
                  <a:lnTo>
                    <a:pt x="838630" y="1002020"/>
                  </a:lnTo>
                  <a:lnTo>
                    <a:pt x="978401" y="1002020"/>
                  </a:lnTo>
                  <a:lnTo>
                    <a:pt x="1118173" y="801616"/>
                  </a:lnTo>
                  <a:lnTo>
                    <a:pt x="1257945" y="1002020"/>
                  </a:lnTo>
                  <a:lnTo>
                    <a:pt x="1397716" y="1002020"/>
                  </a:lnTo>
                  <a:lnTo>
                    <a:pt x="1537488" y="1002020"/>
                  </a:lnTo>
                  <a:lnTo>
                    <a:pt x="1677260" y="1002020"/>
                  </a:lnTo>
                  <a:lnTo>
                    <a:pt x="1817031" y="801616"/>
                  </a:lnTo>
                  <a:lnTo>
                    <a:pt x="1956803" y="601212"/>
                  </a:lnTo>
                  <a:lnTo>
                    <a:pt x="2096575" y="400808"/>
                  </a:lnTo>
                  <a:lnTo>
                    <a:pt x="2236346" y="601212"/>
                  </a:lnTo>
                  <a:lnTo>
                    <a:pt x="2376118" y="200404"/>
                  </a:lnTo>
                  <a:lnTo>
                    <a:pt x="2515890" y="801616"/>
                  </a:lnTo>
                  <a:lnTo>
                    <a:pt x="2655661" y="400808"/>
                  </a:lnTo>
                  <a:lnTo>
                    <a:pt x="2795433" y="0"/>
                  </a:lnTo>
                  <a:lnTo>
                    <a:pt x="2935205" y="200404"/>
                  </a:lnTo>
                  <a:lnTo>
                    <a:pt x="3074976" y="200404"/>
                  </a:lnTo>
                  <a:lnTo>
                    <a:pt x="3214748" y="801616"/>
                  </a:lnTo>
                  <a:lnTo>
                    <a:pt x="3354520" y="801616"/>
                  </a:lnTo>
                  <a:lnTo>
                    <a:pt x="3494291" y="400808"/>
                  </a:lnTo>
                </a:path>
              </a:pathLst>
            </a:custGeom>
            <a:ln w="27101" cap="flat">
              <a:solidFill>
                <a:srgbClr val="F26829">
                  <a:alpha val="50196"/>
                </a:srgbClr>
              </a:solidFill>
              <a:prstDash val="solid"/>
              <a:round/>
            </a:ln>
          </p:spPr>
          <p:txBody>
            <a:bodyPr/>
            <a:lstStyle/>
            <a:p/>
          </p:txBody>
        </p:sp>
        <p:sp>
          <p:nvSpPr>
            <p:cNvPr id="20" name="pl20"/>
            <p:cNvSpPr/>
            <p:nvPr/>
          </p:nvSpPr>
          <p:spPr>
            <a:xfrm>
              <a:off x="970564" y="2588864"/>
              <a:ext cx="3494291" cy="1803637"/>
            </a:xfrm>
            <a:custGeom>
              <a:avLst/>
              <a:pathLst>
                <a:path w="3494291" h="1803637">
                  <a:moveTo>
                    <a:pt x="0" y="0"/>
                  </a:moveTo>
                  <a:lnTo>
                    <a:pt x="139771" y="200404"/>
                  </a:lnTo>
                  <a:lnTo>
                    <a:pt x="279543" y="0"/>
                  </a:lnTo>
                  <a:lnTo>
                    <a:pt x="419315" y="400808"/>
                  </a:lnTo>
                  <a:lnTo>
                    <a:pt x="559086" y="601212"/>
                  </a:lnTo>
                  <a:lnTo>
                    <a:pt x="698858" y="400808"/>
                  </a:lnTo>
                  <a:lnTo>
                    <a:pt x="838630" y="601212"/>
                  </a:lnTo>
                  <a:lnTo>
                    <a:pt x="978401" y="601212"/>
                  </a:lnTo>
                  <a:lnTo>
                    <a:pt x="1118173" y="1002020"/>
                  </a:lnTo>
                  <a:lnTo>
                    <a:pt x="1257945" y="1202424"/>
                  </a:lnTo>
                  <a:lnTo>
                    <a:pt x="1397716" y="1402829"/>
                  </a:lnTo>
                  <a:lnTo>
                    <a:pt x="1537488" y="1402829"/>
                  </a:lnTo>
                  <a:lnTo>
                    <a:pt x="1677260" y="1402829"/>
                  </a:lnTo>
                  <a:lnTo>
                    <a:pt x="1817031" y="1402829"/>
                  </a:lnTo>
                  <a:lnTo>
                    <a:pt x="1956803" y="1603233"/>
                  </a:lnTo>
                  <a:lnTo>
                    <a:pt x="2096575" y="1603233"/>
                  </a:lnTo>
                  <a:lnTo>
                    <a:pt x="2236346" y="1603233"/>
                  </a:lnTo>
                  <a:lnTo>
                    <a:pt x="2376118" y="1603233"/>
                  </a:lnTo>
                  <a:lnTo>
                    <a:pt x="2515890" y="1803637"/>
                  </a:lnTo>
                  <a:lnTo>
                    <a:pt x="2655661" y="1803637"/>
                  </a:lnTo>
                  <a:lnTo>
                    <a:pt x="2795433" y="1603233"/>
                  </a:lnTo>
                  <a:lnTo>
                    <a:pt x="2935205" y="1402829"/>
                  </a:lnTo>
                  <a:lnTo>
                    <a:pt x="3074976" y="1402829"/>
                  </a:lnTo>
                  <a:lnTo>
                    <a:pt x="3214748" y="1402829"/>
                  </a:lnTo>
                  <a:lnTo>
                    <a:pt x="3354520" y="1603233"/>
                  </a:lnTo>
                  <a:lnTo>
                    <a:pt x="3494291" y="1603233"/>
                  </a:lnTo>
                </a:path>
              </a:pathLst>
            </a:custGeom>
            <a:ln w="27101" cap="flat">
              <a:solidFill>
                <a:srgbClr val="00377D">
                  <a:alpha val="50196"/>
                </a:srgbClr>
              </a:solidFill>
              <a:prstDash val="solid"/>
              <a:round/>
            </a:ln>
          </p:spPr>
          <p:txBody>
            <a:bodyPr/>
            <a:lstStyle/>
            <a:p/>
          </p:txBody>
        </p:sp>
        <p:sp>
          <p:nvSpPr>
            <p:cNvPr id="21" name="pl21"/>
            <p:cNvSpPr/>
            <p:nvPr/>
          </p:nvSpPr>
          <p:spPr>
            <a:xfrm>
              <a:off x="970564" y="3590885"/>
              <a:ext cx="3494291" cy="1002020"/>
            </a:xfrm>
            <a:custGeom>
              <a:avLst/>
              <a:pathLst>
                <a:path w="3494291" h="1002020">
                  <a:moveTo>
                    <a:pt x="0" y="400808"/>
                  </a:moveTo>
                  <a:lnTo>
                    <a:pt x="139771" y="601212"/>
                  </a:lnTo>
                  <a:lnTo>
                    <a:pt x="279543" y="601212"/>
                  </a:lnTo>
                  <a:lnTo>
                    <a:pt x="419315" y="801616"/>
                  </a:lnTo>
                  <a:lnTo>
                    <a:pt x="559086" y="1002020"/>
                  </a:lnTo>
                  <a:lnTo>
                    <a:pt x="698858" y="801616"/>
                  </a:lnTo>
                  <a:lnTo>
                    <a:pt x="838630" y="1002020"/>
                  </a:lnTo>
                  <a:lnTo>
                    <a:pt x="978401" y="1002020"/>
                  </a:lnTo>
                  <a:lnTo>
                    <a:pt x="1118173" y="801616"/>
                  </a:lnTo>
                  <a:lnTo>
                    <a:pt x="1257945" y="1002020"/>
                  </a:lnTo>
                  <a:lnTo>
                    <a:pt x="1397716" y="1002020"/>
                  </a:lnTo>
                  <a:lnTo>
                    <a:pt x="1537488" y="1002020"/>
                  </a:lnTo>
                  <a:lnTo>
                    <a:pt x="1677260" y="1002020"/>
                  </a:lnTo>
                  <a:lnTo>
                    <a:pt x="1817031" y="801616"/>
                  </a:lnTo>
                  <a:lnTo>
                    <a:pt x="1956803" y="601212"/>
                  </a:lnTo>
                  <a:lnTo>
                    <a:pt x="2096575" y="400808"/>
                  </a:lnTo>
                  <a:lnTo>
                    <a:pt x="2236346" y="601212"/>
                  </a:lnTo>
                  <a:lnTo>
                    <a:pt x="2376118" y="200404"/>
                  </a:lnTo>
                  <a:lnTo>
                    <a:pt x="2515890" y="801616"/>
                  </a:lnTo>
                  <a:lnTo>
                    <a:pt x="2655661" y="400808"/>
                  </a:lnTo>
                  <a:lnTo>
                    <a:pt x="2795433" y="0"/>
                  </a:lnTo>
                  <a:lnTo>
                    <a:pt x="2935205" y="200404"/>
                  </a:lnTo>
                  <a:lnTo>
                    <a:pt x="3074976" y="200404"/>
                  </a:lnTo>
                  <a:lnTo>
                    <a:pt x="3214748" y="801616"/>
                  </a:lnTo>
                  <a:lnTo>
                    <a:pt x="3354520" y="801616"/>
                  </a:lnTo>
                  <a:lnTo>
                    <a:pt x="3494291" y="400808"/>
                  </a:lnTo>
                </a:path>
              </a:pathLst>
            </a:custGeom>
            <a:ln w="65043" cap="flat">
              <a:solidFill>
                <a:srgbClr val="000000">
                  <a:alpha val="100000"/>
                </a:srgbClr>
              </a:solidFill>
              <a:prstDash val="solid"/>
              <a:round/>
            </a:ln>
          </p:spPr>
          <p:txBody>
            <a:bodyPr/>
            <a:lstStyle/>
            <a:p/>
          </p:txBody>
        </p:sp>
        <p:sp>
          <p:nvSpPr>
            <p:cNvPr id="22" name="pl22"/>
            <p:cNvSpPr/>
            <p:nvPr/>
          </p:nvSpPr>
          <p:spPr>
            <a:xfrm>
              <a:off x="970564" y="3590885"/>
              <a:ext cx="3494291" cy="1002020"/>
            </a:xfrm>
            <a:custGeom>
              <a:avLst/>
              <a:pathLst>
                <a:path w="3494291" h="1002020">
                  <a:moveTo>
                    <a:pt x="0" y="400808"/>
                  </a:moveTo>
                  <a:lnTo>
                    <a:pt x="139771" y="601212"/>
                  </a:lnTo>
                  <a:lnTo>
                    <a:pt x="279543" y="601212"/>
                  </a:lnTo>
                  <a:lnTo>
                    <a:pt x="419315" y="801616"/>
                  </a:lnTo>
                  <a:lnTo>
                    <a:pt x="559086" y="1002020"/>
                  </a:lnTo>
                  <a:lnTo>
                    <a:pt x="698858" y="801616"/>
                  </a:lnTo>
                  <a:lnTo>
                    <a:pt x="838630" y="1002020"/>
                  </a:lnTo>
                  <a:lnTo>
                    <a:pt x="978401" y="1002020"/>
                  </a:lnTo>
                  <a:lnTo>
                    <a:pt x="1118173" y="801616"/>
                  </a:lnTo>
                  <a:lnTo>
                    <a:pt x="1257945" y="1002020"/>
                  </a:lnTo>
                  <a:lnTo>
                    <a:pt x="1397716" y="1002020"/>
                  </a:lnTo>
                  <a:lnTo>
                    <a:pt x="1537488" y="1002020"/>
                  </a:lnTo>
                  <a:lnTo>
                    <a:pt x="1677260" y="1002020"/>
                  </a:lnTo>
                  <a:lnTo>
                    <a:pt x="1817031" y="801616"/>
                  </a:lnTo>
                  <a:lnTo>
                    <a:pt x="1956803" y="601212"/>
                  </a:lnTo>
                  <a:lnTo>
                    <a:pt x="2096575" y="400808"/>
                  </a:lnTo>
                  <a:lnTo>
                    <a:pt x="2236346" y="601212"/>
                  </a:lnTo>
                  <a:lnTo>
                    <a:pt x="2376118" y="200404"/>
                  </a:lnTo>
                  <a:lnTo>
                    <a:pt x="2515890" y="801616"/>
                  </a:lnTo>
                  <a:lnTo>
                    <a:pt x="2655661" y="400808"/>
                  </a:lnTo>
                  <a:lnTo>
                    <a:pt x="2795433" y="0"/>
                  </a:lnTo>
                  <a:lnTo>
                    <a:pt x="2935205" y="200404"/>
                  </a:lnTo>
                  <a:lnTo>
                    <a:pt x="3074976" y="200404"/>
                  </a:lnTo>
                  <a:lnTo>
                    <a:pt x="3214748" y="801616"/>
                  </a:lnTo>
                  <a:lnTo>
                    <a:pt x="3354520" y="801616"/>
                  </a:lnTo>
                  <a:lnTo>
                    <a:pt x="3494291" y="400808"/>
                  </a:lnTo>
                </a:path>
              </a:pathLst>
            </a:custGeom>
            <a:ln w="40651" cap="flat">
              <a:solidFill>
                <a:srgbClr val="F26829">
                  <a:alpha val="100000"/>
                </a:srgbClr>
              </a:solidFill>
              <a:prstDash val="solid"/>
              <a:round/>
            </a:ln>
          </p:spPr>
          <p:txBody>
            <a:bodyPr/>
            <a:lstStyle/>
            <a:p/>
          </p:txBody>
        </p:sp>
        <p:sp>
          <p:nvSpPr>
            <p:cNvPr id="23" name="pl23"/>
            <p:cNvSpPr/>
            <p:nvPr/>
          </p:nvSpPr>
          <p:spPr>
            <a:xfrm>
              <a:off x="795849"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24" name="pl24"/>
            <p:cNvSpPr/>
            <p:nvPr/>
          </p:nvSpPr>
          <p:spPr>
            <a:xfrm>
              <a:off x="970564" y="3751208"/>
              <a:ext cx="0" cy="240484"/>
            </a:xfrm>
            <a:custGeom>
              <a:avLst/>
              <a:pathLst>
                <a:path w="0" h="240484">
                  <a:moveTo>
                    <a:pt x="0" y="0"/>
                  </a:moveTo>
                  <a:lnTo>
                    <a:pt x="0" y="240484"/>
                  </a:lnTo>
                </a:path>
              </a:pathLst>
            </a:custGeom>
            <a:ln w="13550" cap="flat">
              <a:solidFill>
                <a:srgbClr val="000000">
                  <a:alpha val="100000"/>
                </a:srgbClr>
              </a:solidFill>
              <a:prstDash val="dot"/>
              <a:round/>
            </a:ln>
          </p:spPr>
          <p:txBody>
            <a:bodyPr/>
            <a:lstStyle/>
            <a:p/>
          </p:txBody>
        </p:sp>
        <p:sp>
          <p:nvSpPr>
            <p:cNvPr id="25" name="pl25"/>
            <p:cNvSpPr/>
            <p:nvPr/>
          </p:nvSpPr>
          <p:spPr>
            <a:xfrm>
              <a:off x="1669422" y="4232178"/>
              <a:ext cx="0" cy="160323"/>
            </a:xfrm>
            <a:custGeom>
              <a:avLst/>
              <a:pathLst>
                <a:path w="0" h="160323">
                  <a:moveTo>
                    <a:pt x="0" y="0"/>
                  </a:moveTo>
                  <a:lnTo>
                    <a:pt x="0" y="160323"/>
                  </a:lnTo>
                </a:path>
              </a:pathLst>
            </a:custGeom>
            <a:ln w="13550" cap="flat">
              <a:solidFill>
                <a:srgbClr val="000000">
                  <a:alpha val="100000"/>
                </a:srgbClr>
              </a:solidFill>
              <a:prstDash val="dot"/>
              <a:round/>
            </a:ln>
          </p:spPr>
          <p:txBody>
            <a:bodyPr/>
            <a:lstStyle/>
            <a:p/>
          </p:txBody>
        </p:sp>
        <p:sp>
          <p:nvSpPr>
            <p:cNvPr id="26" name="pl26"/>
            <p:cNvSpPr/>
            <p:nvPr/>
          </p:nvSpPr>
          <p:spPr>
            <a:xfrm>
              <a:off x="2368281"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27" name="pl27"/>
            <p:cNvSpPr/>
            <p:nvPr/>
          </p:nvSpPr>
          <p:spPr>
            <a:xfrm>
              <a:off x="3067139" y="3751208"/>
              <a:ext cx="0" cy="240484"/>
            </a:xfrm>
            <a:custGeom>
              <a:avLst/>
              <a:pathLst>
                <a:path w="0" h="240484">
                  <a:moveTo>
                    <a:pt x="0" y="0"/>
                  </a:moveTo>
                  <a:lnTo>
                    <a:pt x="0" y="240484"/>
                  </a:lnTo>
                </a:path>
              </a:pathLst>
            </a:custGeom>
            <a:ln w="13550" cap="flat">
              <a:solidFill>
                <a:srgbClr val="000000">
                  <a:alpha val="100000"/>
                </a:srgbClr>
              </a:solidFill>
              <a:prstDash val="dot"/>
              <a:round/>
            </a:ln>
          </p:spPr>
          <p:txBody>
            <a:bodyPr/>
            <a:lstStyle/>
            <a:p/>
          </p:txBody>
        </p:sp>
        <p:sp>
          <p:nvSpPr>
            <p:cNvPr id="28" name="pl28"/>
            <p:cNvSpPr/>
            <p:nvPr/>
          </p:nvSpPr>
          <p:spPr>
            <a:xfrm>
              <a:off x="3626226" y="3751208"/>
              <a:ext cx="0" cy="240484"/>
            </a:xfrm>
            <a:custGeom>
              <a:avLst/>
              <a:pathLst>
                <a:path w="0" h="240484">
                  <a:moveTo>
                    <a:pt x="0" y="0"/>
                  </a:moveTo>
                  <a:lnTo>
                    <a:pt x="0" y="240484"/>
                  </a:lnTo>
                </a:path>
              </a:pathLst>
            </a:custGeom>
            <a:ln w="13550" cap="flat">
              <a:solidFill>
                <a:srgbClr val="000000">
                  <a:alpha val="100000"/>
                </a:srgbClr>
              </a:solidFill>
              <a:prstDash val="dot"/>
              <a:round/>
            </a:ln>
          </p:spPr>
          <p:txBody>
            <a:bodyPr/>
            <a:lstStyle/>
            <a:p/>
          </p:txBody>
        </p:sp>
        <p:sp>
          <p:nvSpPr>
            <p:cNvPr id="29" name="pl29"/>
            <p:cNvSpPr/>
            <p:nvPr/>
          </p:nvSpPr>
          <p:spPr>
            <a:xfrm>
              <a:off x="4325084" y="4232178"/>
              <a:ext cx="0" cy="160323"/>
            </a:xfrm>
            <a:custGeom>
              <a:avLst/>
              <a:pathLst>
                <a:path w="0" h="160323">
                  <a:moveTo>
                    <a:pt x="0" y="0"/>
                  </a:moveTo>
                  <a:lnTo>
                    <a:pt x="0" y="160323"/>
                  </a:lnTo>
                </a:path>
              </a:pathLst>
            </a:custGeom>
            <a:ln w="13550" cap="flat">
              <a:solidFill>
                <a:srgbClr val="000000">
                  <a:alpha val="100000"/>
                </a:srgbClr>
              </a:solidFill>
              <a:prstDash val="dot"/>
              <a:round/>
            </a:ln>
          </p:spPr>
          <p:txBody>
            <a:bodyPr/>
            <a:lstStyle/>
            <a:p/>
          </p:txBody>
        </p:sp>
        <p:sp>
          <p:nvSpPr>
            <p:cNvPr id="30" name="pl30"/>
            <p:cNvSpPr/>
            <p:nvPr/>
          </p:nvSpPr>
          <p:spPr>
            <a:xfrm>
              <a:off x="4464856" y="3751208"/>
              <a:ext cx="0" cy="240484"/>
            </a:xfrm>
            <a:custGeom>
              <a:avLst/>
              <a:pathLst>
                <a:path w="0" h="240484">
                  <a:moveTo>
                    <a:pt x="0" y="0"/>
                  </a:moveTo>
                  <a:lnTo>
                    <a:pt x="0" y="240484"/>
                  </a:lnTo>
                </a:path>
              </a:pathLst>
            </a:custGeom>
            <a:ln w="13550" cap="flat">
              <a:solidFill>
                <a:srgbClr val="000000">
                  <a:alpha val="100000"/>
                </a:srgbClr>
              </a:solidFill>
              <a:prstDash val="dot"/>
              <a:round/>
            </a:ln>
          </p:spPr>
          <p:txBody>
            <a:bodyPr/>
            <a:lstStyle/>
            <a:p/>
          </p:txBody>
        </p:sp>
        <p:sp>
          <p:nvSpPr>
            <p:cNvPr id="31" name="pg31"/>
            <p:cNvSpPr/>
            <p:nvPr/>
          </p:nvSpPr>
          <p:spPr>
            <a:xfrm>
              <a:off x="912093" y="369901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942446" y="372936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6</a:t>
              </a:r>
            </a:p>
          </p:txBody>
        </p:sp>
        <p:sp>
          <p:nvSpPr>
            <p:cNvPr id="33" name="pg33"/>
            <p:cNvSpPr/>
            <p:nvPr/>
          </p:nvSpPr>
          <p:spPr>
            <a:xfrm>
              <a:off x="1610951" y="4099823"/>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1641304" y="413017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35" name="pg35"/>
            <p:cNvSpPr/>
            <p:nvPr/>
          </p:nvSpPr>
          <p:spPr>
            <a:xfrm>
              <a:off x="2309809"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6" name="tx36"/>
            <p:cNvSpPr/>
            <p:nvPr/>
          </p:nvSpPr>
          <p:spPr>
            <a:xfrm>
              <a:off x="2340163"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37" name="pg37"/>
            <p:cNvSpPr/>
            <p:nvPr/>
          </p:nvSpPr>
          <p:spPr>
            <a:xfrm>
              <a:off x="3008668" y="369901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8" name="tx38"/>
            <p:cNvSpPr/>
            <p:nvPr/>
          </p:nvSpPr>
          <p:spPr>
            <a:xfrm>
              <a:off x="3039021" y="372936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6</a:t>
              </a:r>
            </a:p>
          </p:txBody>
        </p:sp>
        <p:sp>
          <p:nvSpPr>
            <p:cNvPr id="39" name="pg39"/>
            <p:cNvSpPr/>
            <p:nvPr/>
          </p:nvSpPr>
          <p:spPr>
            <a:xfrm>
              <a:off x="3567755" y="369901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0" name="tx40"/>
            <p:cNvSpPr/>
            <p:nvPr/>
          </p:nvSpPr>
          <p:spPr>
            <a:xfrm>
              <a:off x="3598108" y="372936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6</a:t>
              </a:r>
            </a:p>
          </p:txBody>
        </p:sp>
        <p:sp>
          <p:nvSpPr>
            <p:cNvPr id="41" name="pg41"/>
            <p:cNvSpPr/>
            <p:nvPr/>
          </p:nvSpPr>
          <p:spPr>
            <a:xfrm>
              <a:off x="4266613" y="4099823"/>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2" name="tx42"/>
            <p:cNvSpPr/>
            <p:nvPr/>
          </p:nvSpPr>
          <p:spPr>
            <a:xfrm>
              <a:off x="4296966" y="413017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43" name="pg43"/>
            <p:cNvSpPr/>
            <p:nvPr/>
          </p:nvSpPr>
          <p:spPr>
            <a:xfrm>
              <a:off x="4406385" y="369901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4" name="tx44"/>
            <p:cNvSpPr/>
            <p:nvPr/>
          </p:nvSpPr>
          <p:spPr>
            <a:xfrm>
              <a:off x="4436738" y="372936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6</a:t>
              </a:r>
            </a:p>
          </p:txBody>
        </p:sp>
        <p:sp>
          <p:nvSpPr>
            <p:cNvPr id="45" name="tx45"/>
            <p:cNvSpPr/>
            <p:nvPr/>
          </p:nvSpPr>
          <p:spPr>
            <a:xfrm>
              <a:off x="4584395" y="4146835"/>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5</a:t>
              </a:r>
            </a:p>
          </p:txBody>
        </p:sp>
        <p:sp>
          <p:nvSpPr>
            <p:cNvPr id="46" name="tx46"/>
            <p:cNvSpPr/>
            <p:nvPr/>
          </p:nvSpPr>
          <p:spPr>
            <a:xfrm>
              <a:off x="655495"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7" name="tx47"/>
            <p:cNvSpPr/>
            <p:nvPr/>
          </p:nvSpPr>
          <p:spPr>
            <a:xfrm>
              <a:off x="655495" y="414208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48" name="tx48"/>
            <p:cNvSpPr/>
            <p:nvPr/>
          </p:nvSpPr>
          <p:spPr>
            <a:xfrm>
              <a:off x="577771" y="314005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49" name="tx49"/>
            <p:cNvSpPr/>
            <p:nvPr/>
          </p:nvSpPr>
          <p:spPr>
            <a:xfrm>
              <a:off x="577771"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50" name="tx50"/>
            <p:cNvSpPr/>
            <p:nvPr/>
          </p:nvSpPr>
          <p:spPr>
            <a:xfrm rot="-5400000">
              <a:off x="82919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51" name="tx51"/>
            <p:cNvSpPr/>
            <p:nvPr/>
          </p:nvSpPr>
          <p:spPr>
            <a:xfrm rot="-5400000">
              <a:off x="1528056"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52" name="tx52"/>
            <p:cNvSpPr/>
            <p:nvPr/>
          </p:nvSpPr>
          <p:spPr>
            <a:xfrm rot="-5400000">
              <a:off x="222691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53" name="tx53"/>
            <p:cNvSpPr/>
            <p:nvPr/>
          </p:nvSpPr>
          <p:spPr>
            <a:xfrm rot="-5400000">
              <a:off x="2925773"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4" name="tx54"/>
            <p:cNvSpPr/>
            <p:nvPr/>
          </p:nvSpPr>
          <p:spPr>
            <a:xfrm rot="-5400000">
              <a:off x="348486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55" name="tx55"/>
            <p:cNvSpPr/>
            <p:nvPr/>
          </p:nvSpPr>
          <p:spPr>
            <a:xfrm rot="-5400000">
              <a:off x="418371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56" name="tx56"/>
            <p:cNvSpPr/>
            <p:nvPr/>
          </p:nvSpPr>
          <p:spPr>
            <a:xfrm rot="-5400000">
              <a:off x="432349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57" name="tx57"/>
            <p:cNvSpPr/>
            <p:nvPr/>
          </p:nvSpPr>
          <p:spPr>
            <a:xfrm rot="-5400000">
              <a:off x="-7630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58" name="pl58"/>
            <p:cNvSpPr/>
            <p:nvPr/>
          </p:nvSpPr>
          <p:spPr>
            <a:xfrm>
              <a:off x="2058651" y="6172552"/>
              <a:ext cx="175564" cy="0"/>
            </a:xfrm>
            <a:custGeom>
              <a:avLst/>
              <a:pathLst>
                <a:path w="175564" h="0">
                  <a:moveTo>
                    <a:pt x="0" y="0"/>
                  </a:moveTo>
                  <a:lnTo>
                    <a:pt x="175564" y="0"/>
                  </a:lnTo>
                </a:path>
              </a:pathLst>
            </a:custGeom>
            <a:ln w="27101" cap="flat">
              <a:solidFill>
                <a:srgbClr val="F26829">
                  <a:alpha val="50196"/>
                </a:srgbClr>
              </a:solidFill>
              <a:prstDash val="solid"/>
              <a:round/>
            </a:ln>
          </p:spPr>
          <p:txBody>
            <a:bodyPr/>
            <a:lstStyle/>
            <a:p/>
          </p:txBody>
        </p:sp>
        <p:sp>
          <p:nvSpPr>
            <p:cNvPr id="59" name="pl59"/>
            <p:cNvSpPr/>
            <p:nvPr/>
          </p:nvSpPr>
          <p:spPr>
            <a:xfrm>
              <a:off x="2058651" y="6172552"/>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60" name="pl60"/>
            <p:cNvSpPr/>
            <p:nvPr/>
          </p:nvSpPr>
          <p:spPr>
            <a:xfrm>
              <a:off x="2727724"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61" name="tx61"/>
            <p:cNvSpPr/>
            <p:nvPr/>
          </p:nvSpPr>
          <p:spPr>
            <a:xfrm>
              <a:off x="2325751" y="6122535"/>
              <a:ext cx="31043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AMR</a:t>
              </a:r>
            </a:p>
          </p:txBody>
        </p:sp>
        <p:sp>
          <p:nvSpPr>
            <p:cNvPr id="62" name="tx62"/>
            <p:cNvSpPr/>
            <p:nvPr/>
          </p:nvSpPr>
          <p:spPr>
            <a:xfrm>
              <a:off x="2994824"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63" name="tx63"/>
            <p:cNvSpPr/>
            <p:nvPr/>
          </p:nvSpPr>
          <p:spPr>
            <a:xfrm>
              <a:off x="1938275"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64" name="tx64"/>
            <p:cNvSpPr/>
            <p:nvPr/>
          </p:nvSpPr>
          <p:spPr>
            <a:xfrm>
              <a:off x="2018925" y="1826980"/>
              <a:ext cx="13975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DTP3 (%)</a:t>
              </a:r>
            </a:p>
          </p:txBody>
        </p:sp>
        <p:sp>
          <p:nvSpPr>
            <p:cNvPr id="65" name="pl65"/>
            <p:cNvSpPr/>
            <p:nvPr/>
          </p:nvSpPr>
          <p:spPr>
            <a:xfrm>
              <a:off x="5161100" y="469310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6" name="pl66"/>
            <p:cNvSpPr/>
            <p:nvPr/>
          </p:nvSpPr>
          <p:spPr>
            <a:xfrm>
              <a:off x="5161100" y="36910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7" name="pl67"/>
            <p:cNvSpPr/>
            <p:nvPr/>
          </p:nvSpPr>
          <p:spPr>
            <a:xfrm>
              <a:off x="5161100" y="2689066"/>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8" name="pl68"/>
            <p:cNvSpPr/>
            <p:nvPr/>
          </p:nvSpPr>
          <p:spPr>
            <a:xfrm>
              <a:off x="5161100"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69" name="pl69"/>
            <p:cNvSpPr/>
            <p:nvPr/>
          </p:nvSpPr>
          <p:spPr>
            <a:xfrm>
              <a:off x="5161100" y="419209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0" name="pl70"/>
            <p:cNvSpPr/>
            <p:nvPr/>
          </p:nvSpPr>
          <p:spPr>
            <a:xfrm>
              <a:off x="5161100" y="319007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1" name="pl71"/>
            <p:cNvSpPr/>
            <p:nvPr/>
          </p:nvSpPr>
          <p:spPr>
            <a:xfrm>
              <a:off x="5161100"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2" name="pl72"/>
            <p:cNvSpPr/>
            <p:nvPr/>
          </p:nvSpPr>
          <p:spPr>
            <a:xfrm>
              <a:off x="533581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34673"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3353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32390"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99147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69033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883010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5335815" y="3791289"/>
              <a:ext cx="3494291" cy="1202424"/>
            </a:xfrm>
            <a:custGeom>
              <a:avLst/>
              <a:pathLst>
                <a:path w="3494291" h="1202424">
                  <a:moveTo>
                    <a:pt x="0" y="601212"/>
                  </a:moveTo>
                  <a:lnTo>
                    <a:pt x="139771" y="1002020"/>
                  </a:lnTo>
                  <a:lnTo>
                    <a:pt x="279543" y="601212"/>
                  </a:lnTo>
                  <a:lnTo>
                    <a:pt x="419315" y="601212"/>
                  </a:lnTo>
                  <a:lnTo>
                    <a:pt x="559086" y="601212"/>
                  </a:lnTo>
                  <a:lnTo>
                    <a:pt x="698858" y="200404"/>
                  </a:lnTo>
                  <a:lnTo>
                    <a:pt x="838630" y="801616"/>
                  </a:lnTo>
                  <a:lnTo>
                    <a:pt x="978401" y="801616"/>
                  </a:lnTo>
                  <a:lnTo>
                    <a:pt x="1118173" y="801616"/>
                  </a:lnTo>
                  <a:lnTo>
                    <a:pt x="1257945" y="601212"/>
                  </a:lnTo>
                  <a:lnTo>
                    <a:pt x="1397716" y="601212"/>
                  </a:lnTo>
                  <a:lnTo>
                    <a:pt x="1537488" y="801616"/>
                  </a:lnTo>
                  <a:lnTo>
                    <a:pt x="1677260" y="801616"/>
                  </a:lnTo>
                  <a:lnTo>
                    <a:pt x="1817031" y="801616"/>
                  </a:lnTo>
                  <a:lnTo>
                    <a:pt x="1956803" y="801616"/>
                  </a:lnTo>
                  <a:lnTo>
                    <a:pt x="2096575" y="601212"/>
                  </a:lnTo>
                  <a:lnTo>
                    <a:pt x="2236346" y="801616"/>
                  </a:lnTo>
                  <a:lnTo>
                    <a:pt x="2376118" y="0"/>
                  </a:lnTo>
                  <a:lnTo>
                    <a:pt x="2515890" y="1202424"/>
                  </a:lnTo>
                  <a:lnTo>
                    <a:pt x="2655661" y="1002020"/>
                  </a:lnTo>
                  <a:lnTo>
                    <a:pt x="2795433" y="801616"/>
                  </a:lnTo>
                  <a:lnTo>
                    <a:pt x="2935205" y="1202424"/>
                  </a:lnTo>
                  <a:lnTo>
                    <a:pt x="3074976" y="200404"/>
                  </a:lnTo>
                  <a:lnTo>
                    <a:pt x="3214748" y="601212"/>
                  </a:lnTo>
                  <a:lnTo>
                    <a:pt x="3354520" y="1202424"/>
                  </a:lnTo>
                  <a:lnTo>
                    <a:pt x="3494291" y="400808"/>
                  </a:lnTo>
                </a:path>
              </a:pathLst>
            </a:custGeom>
            <a:ln w="27101" cap="flat">
              <a:solidFill>
                <a:srgbClr val="F26829">
                  <a:alpha val="50196"/>
                </a:srgbClr>
              </a:solidFill>
              <a:prstDash val="solid"/>
              <a:round/>
            </a:ln>
          </p:spPr>
          <p:txBody>
            <a:bodyPr/>
            <a:lstStyle/>
            <a:p/>
          </p:txBody>
        </p:sp>
        <p:sp>
          <p:nvSpPr>
            <p:cNvPr id="80" name="pl80"/>
            <p:cNvSpPr/>
            <p:nvPr/>
          </p:nvSpPr>
          <p:spPr>
            <a:xfrm>
              <a:off x="5335815" y="2388460"/>
              <a:ext cx="3494291" cy="1803637"/>
            </a:xfrm>
            <a:custGeom>
              <a:avLst/>
              <a:pathLst>
                <a:path w="3494291" h="1803637">
                  <a:moveTo>
                    <a:pt x="0" y="0"/>
                  </a:moveTo>
                  <a:lnTo>
                    <a:pt x="139771" y="200404"/>
                  </a:lnTo>
                  <a:lnTo>
                    <a:pt x="279543" y="200404"/>
                  </a:lnTo>
                  <a:lnTo>
                    <a:pt x="419315" y="400808"/>
                  </a:lnTo>
                  <a:lnTo>
                    <a:pt x="559086" y="601212"/>
                  </a:lnTo>
                  <a:lnTo>
                    <a:pt x="698858" y="601212"/>
                  </a:lnTo>
                  <a:lnTo>
                    <a:pt x="838630" y="801616"/>
                  </a:lnTo>
                  <a:lnTo>
                    <a:pt x="978401" y="1002020"/>
                  </a:lnTo>
                  <a:lnTo>
                    <a:pt x="1118173" y="1202424"/>
                  </a:lnTo>
                  <a:lnTo>
                    <a:pt x="1257945" y="1402829"/>
                  </a:lnTo>
                  <a:lnTo>
                    <a:pt x="1397716" y="1603233"/>
                  </a:lnTo>
                  <a:lnTo>
                    <a:pt x="1537488" y="1603233"/>
                  </a:lnTo>
                  <a:lnTo>
                    <a:pt x="1677260" y="1603233"/>
                  </a:lnTo>
                  <a:lnTo>
                    <a:pt x="1817031" y="1603233"/>
                  </a:lnTo>
                  <a:lnTo>
                    <a:pt x="1956803" y="1603233"/>
                  </a:lnTo>
                  <a:lnTo>
                    <a:pt x="2096575" y="1803637"/>
                  </a:lnTo>
                  <a:lnTo>
                    <a:pt x="2236346" y="1603233"/>
                  </a:lnTo>
                  <a:lnTo>
                    <a:pt x="2376118" y="1603233"/>
                  </a:lnTo>
                  <a:lnTo>
                    <a:pt x="2515890" y="1803637"/>
                  </a:lnTo>
                  <a:lnTo>
                    <a:pt x="2655661" y="1803637"/>
                  </a:lnTo>
                  <a:lnTo>
                    <a:pt x="2795433" y="1803637"/>
                  </a:lnTo>
                  <a:lnTo>
                    <a:pt x="2935205" y="1603233"/>
                  </a:lnTo>
                  <a:lnTo>
                    <a:pt x="3074976" y="1402829"/>
                  </a:lnTo>
                  <a:lnTo>
                    <a:pt x="3214748" y="1402829"/>
                  </a:lnTo>
                  <a:lnTo>
                    <a:pt x="3354520" y="1603233"/>
                  </a:lnTo>
                  <a:lnTo>
                    <a:pt x="3494291" y="1603233"/>
                  </a:lnTo>
                </a:path>
              </a:pathLst>
            </a:custGeom>
            <a:ln w="27101" cap="flat">
              <a:solidFill>
                <a:srgbClr val="00377D">
                  <a:alpha val="50196"/>
                </a:srgbClr>
              </a:solidFill>
              <a:prstDash val="solid"/>
              <a:round/>
            </a:ln>
          </p:spPr>
          <p:txBody>
            <a:bodyPr/>
            <a:lstStyle/>
            <a:p/>
          </p:txBody>
        </p:sp>
        <p:sp>
          <p:nvSpPr>
            <p:cNvPr id="81" name="pl81"/>
            <p:cNvSpPr/>
            <p:nvPr/>
          </p:nvSpPr>
          <p:spPr>
            <a:xfrm>
              <a:off x="5335815" y="3791289"/>
              <a:ext cx="3494291" cy="1202424"/>
            </a:xfrm>
            <a:custGeom>
              <a:avLst/>
              <a:pathLst>
                <a:path w="3494291" h="1202424">
                  <a:moveTo>
                    <a:pt x="0" y="601212"/>
                  </a:moveTo>
                  <a:lnTo>
                    <a:pt x="139771" y="1002020"/>
                  </a:lnTo>
                  <a:lnTo>
                    <a:pt x="279543" y="601212"/>
                  </a:lnTo>
                  <a:lnTo>
                    <a:pt x="419315" y="601212"/>
                  </a:lnTo>
                  <a:lnTo>
                    <a:pt x="559086" y="601212"/>
                  </a:lnTo>
                  <a:lnTo>
                    <a:pt x="698858" y="200404"/>
                  </a:lnTo>
                  <a:lnTo>
                    <a:pt x="838630" y="801616"/>
                  </a:lnTo>
                  <a:lnTo>
                    <a:pt x="978401" y="801616"/>
                  </a:lnTo>
                  <a:lnTo>
                    <a:pt x="1118173" y="801616"/>
                  </a:lnTo>
                  <a:lnTo>
                    <a:pt x="1257945" y="601212"/>
                  </a:lnTo>
                  <a:lnTo>
                    <a:pt x="1397716" y="601212"/>
                  </a:lnTo>
                  <a:lnTo>
                    <a:pt x="1537488" y="801616"/>
                  </a:lnTo>
                  <a:lnTo>
                    <a:pt x="1677260" y="801616"/>
                  </a:lnTo>
                  <a:lnTo>
                    <a:pt x="1817031" y="801616"/>
                  </a:lnTo>
                  <a:lnTo>
                    <a:pt x="1956803" y="801616"/>
                  </a:lnTo>
                  <a:lnTo>
                    <a:pt x="2096575" y="601212"/>
                  </a:lnTo>
                  <a:lnTo>
                    <a:pt x="2236346" y="801616"/>
                  </a:lnTo>
                  <a:lnTo>
                    <a:pt x="2376118" y="0"/>
                  </a:lnTo>
                  <a:lnTo>
                    <a:pt x="2515890" y="1202424"/>
                  </a:lnTo>
                  <a:lnTo>
                    <a:pt x="2655661" y="1002020"/>
                  </a:lnTo>
                  <a:lnTo>
                    <a:pt x="2795433" y="801616"/>
                  </a:lnTo>
                  <a:lnTo>
                    <a:pt x="2935205" y="1202424"/>
                  </a:lnTo>
                  <a:lnTo>
                    <a:pt x="3074976" y="200404"/>
                  </a:lnTo>
                  <a:lnTo>
                    <a:pt x="3214748" y="601212"/>
                  </a:lnTo>
                  <a:lnTo>
                    <a:pt x="3354520" y="1202424"/>
                  </a:lnTo>
                  <a:lnTo>
                    <a:pt x="3494291" y="400808"/>
                  </a:lnTo>
                </a:path>
              </a:pathLst>
            </a:custGeom>
            <a:ln w="65043" cap="flat">
              <a:solidFill>
                <a:srgbClr val="000000">
                  <a:alpha val="100000"/>
                </a:srgbClr>
              </a:solidFill>
              <a:prstDash val="solid"/>
              <a:round/>
            </a:ln>
          </p:spPr>
          <p:txBody>
            <a:bodyPr/>
            <a:lstStyle/>
            <a:p/>
          </p:txBody>
        </p:sp>
        <p:sp>
          <p:nvSpPr>
            <p:cNvPr id="82" name="pl82"/>
            <p:cNvSpPr/>
            <p:nvPr/>
          </p:nvSpPr>
          <p:spPr>
            <a:xfrm>
              <a:off x="5335815" y="3791289"/>
              <a:ext cx="3494291" cy="1202424"/>
            </a:xfrm>
            <a:custGeom>
              <a:avLst/>
              <a:pathLst>
                <a:path w="3494291" h="1202424">
                  <a:moveTo>
                    <a:pt x="0" y="601212"/>
                  </a:moveTo>
                  <a:lnTo>
                    <a:pt x="139771" y="1002020"/>
                  </a:lnTo>
                  <a:lnTo>
                    <a:pt x="279543" y="601212"/>
                  </a:lnTo>
                  <a:lnTo>
                    <a:pt x="419315" y="601212"/>
                  </a:lnTo>
                  <a:lnTo>
                    <a:pt x="559086" y="601212"/>
                  </a:lnTo>
                  <a:lnTo>
                    <a:pt x="698858" y="200404"/>
                  </a:lnTo>
                  <a:lnTo>
                    <a:pt x="838630" y="801616"/>
                  </a:lnTo>
                  <a:lnTo>
                    <a:pt x="978401" y="801616"/>
                  </a:lnTo>
                  <a:lnTo>
                    <a:pt x="1118173" y="801616"/>
                  </a:lnTo>
                  <a:lnTo>
                    <a:pt x="1257945" y="601212"/>
                  </a:lnTo>
                  <a:lnTo>
                    <a:pt x="1397716" y="601212"/>
                  </a:lnTo>
                  <a:lnTo>
                    <a:pt x="1537488" y="801616"/>
                  </a:lnTo>
                  <a:lnTo>
                    <a:pt x="1677260" y="801616"/>
                  </a:lnTo>
                  <a:lnTo>
                    <a:pt x="1817031" y="801616"/>
                  </a:lnTo>
                  <a:lnTo>
                    <a:pt x="1956803" y="801616"/>
                  </a:lnTo>
                  <a:lnTo>
                    <a:pt x="2096575" y="601212"/>
                  </a:lnTo>
                  <a:lnTo>
                    <a:pt x="2236346" y="801616"/>
                  </a:lnTo>
                  <a:lnTo>
                    <a:pt x="2376118" y="0"/>
                  </a:lnTo>
                  <a:lnTo>
                    <a:pt x="2515890" y="1202424"/>
                  </a:lnTo>
                  <a:lnTo>
                    <a:pt x="2655661" y="1002020"/>
                  </a:lnTo>
                  <a:lnTo>
                    <a:pt x="2795433" y="801616"/>
                  </a:lnTo>
                  <a:lnTo>
                    <a:pt x="2935205" y="1202424"/>
                  </a:lnTo>
                  <a:lnTo>
                    <a:pt x="3074976" y="200404"/>
                  </a:lnTo>
                  <a:lnTo>
                    <a:pt x="3214748" y="601212"/>
                  </a:lnTo>
                  <a:lnTo>
                    <a:pt x="3354520" y="1202424"/>
                  </a:lnTo>
                  <a:lnTo>
                    <a:pt x="3494291" y="400808"/>
                  </a:lnTo>
                </a:path>
              </a:pathLst>
            </a:custGeom>
            <a:ln w="40651" cap="flat">
              <a:solidFill>
                <a:srgbClr val="F26829">
                  <a:alpha val="100000"/>
                </a:srgbClr>
              </a:solidFill>
              <a:prstDash val="solid"/>
              <a:round/>
            </a:ln>
          </p:spPr>
          <p:txBody>
            <a:bodyPr/>
            <a:lstStyle/>
            <a:p/>
          </p:txBody>
        </p:sp>
        <p:sp>
          <p:nvSpPr>
            <p:cNvPr id="83" name="pl83"/>
            <p:cNvSpPr/>
            <p:nvPr/>
          </p:nvSpPr>
          <p:spPr>
            <a:xfrm>
              <a:off x="5161100"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84" name="pl84"/>
            <p:cNvSpPr/>
            <p:nvPr/>
          </p:nvSpPr>
          <p:spPr>
            <a:xfrm>
              <a:off x="5335815" y="4232178"/>
              <a:ext cx="0" cy="160323"/>
            </a:xfrm>
            <a:custGeom>
              <a:avLst/>
              <a:pathLst>
                <a:path w="0" h="160323">
                  <a:moveTo>
                    <a:pt x="0" y="0"/>
                  </a:moveTo>
                  <a:lnTo>
                    <a:pt x="0" y="160323"/>
                  </a:lnTo>
                </a:path>
              </a:pathLst>
            </a:custGeom>
            <a:ln w="13550" cap="flat">
              <a:solidFill>
                <a:srgbClr val="000000">
                  <a:alpha val="100000"/>
                </a:srgbClr>
              </a:solidFill>
              <a:prstDash val="dot"/>
              <a:round/>
            </a:ln>
          </p:spPr>
          <p:txBody>
            <a:bodyPr/>
            <a:lstStyle/>
            <a:p/>
          </p:txBody>
        </p:sp>
        <p:sp>
          <p:nvSpPr>
            <p:cNvPr id="85" name="pl85"/>
            <p:cNvSpPr/>
            <p:nvPr/>
          </p:nvSpPr>
          <p:spPr>
            <a:xfrm>
              <a:off x="6034673" y="3751208"/>
              <a:ext cx="0" cy="240484"/>
            </a:xfrm>
            <a:custGeom>
              <a:avLst/>
              <a:pathLst>
                <a:path w="0" h="240484">
                  <a:moveTo>
                    <a:pt x="0" y="0"/>
                  </a:moveTo>
                  <a:lnTo>
                    <a:pt x="0" y="240484"/>
                  </a:lnTo>
                </a:path>
              </a:pathLst>
            </a:custGeom>
            <a:ln w="13550" cap="flat">
              <a:solidFill>
                <a:srgbClr val="000000">
                  <a:alpha val="100000"/>
                </a:srgbClr>
              </a:solidFill>
              <a:prstDash val="dot"/>
              <a:round/>
            </a:ln>
          </p:spPr>
          <p:txBody>
            <a:bodyPr/>
            <a:lstStyle/>
            <a:p/>
          </p:txBody>
        </p:sp>
        <p:sp>
          <p:nvSpPr>
            <p:cNvPr id="86" name="pl86"/>
            <p:cNvSpPr/>
            <p:nvPr/>
          </p:nvSpPr>
          <p:spPr>
            <a:xfrm>
              <a:off x="6733532" y="4232178"/>
              <a:ext cx="0" cy="160323"/>
            </a:xfrm>
            <a:custGeom>
              <a:avLst/>
              <a:pathLst>
                <a:path w="0" h="160323">
                  <a:moveTo>
                    <a:pt x="0" y="0"/>
                  </a:moveTo>
                  <a:lnTo>
                    <a:pt x="0" y="160323"/>
                  </a:lnTo>
                </a:path>
              </a:pathLst>
            </a:custGeom>
            <a:ln w="13550" cap="flat">
              <a:solidFill>
                <a:srgbClr val="000000">
                  <a:alpha val="100000"/>
                </a:srgbClr>
              </a:solidFill>
              <a:prstDash val="dot"/>
              <a:round/>
            </a:ln>
          </p:spPr>
          <p:txBody>
            <a:bodyPr/>
            <a:lstStyle/>
            <a:p/>
          </p:txBody>
        </p:sp>
        <p:sp>
          <p:nvSpPr>
            <p:cNvPr id="87" name="pl87"/>
            <p:cNvSpPr/>
            <p:nvPr/>
          </p:nvSpPr>
          <p:spPr>
            <a:xfrm>
              <a:off x="7432390" y="4232178"/>
              <a:ext cx="0" cy="160323"/>
            </a:xfrm>
            <a:custGeom>
              <a:avLst/>
              <a:pathLst>
                <a:path w="0" h="160323">
                  <a:moveTo>
                    <a:pt x="0" y="0"/>
                  </a:moveTo>
                  <a:lnTo>
                    <a:pt x="0" y="160323"/>
                  </a:lnTo>
                </a:path>
              </a:pathLst>
            </a:custGeom>
            <a:ln w="13550" cap="flat">
              <a:solidFill>
                <a:srgbClr val="000000">
                  <a:alpha val="100000"/>
                </a:srgbClr>
              </a:solidFill>
              <a:prstDash val="dot"/>
              <a:round/>
            </a:ln>
          </p:spPr>
          <p:txBody>
            <a:bodyPr/>
            <a:lstStyle/>
            <a:p/>
          </p:txBody>
        </p:sp>
        <p:sp>
          <p:nvSpPr>
            <p:cNvPr id="88" name="pl88"/>
            <p:cNvSpPr/>
            <p:nvPr/>
          </p:nvSpPr>
          <p:spPr>
            <a:xfrm>
              <a:off x="7991477"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89" name="pl89"/>
            <p:cNvSpPr/>
            <p:nvPr/>
          </p:nvSpPr>
          <p:spPr>
            <a:xfrm>
              <a:off x="8690335" y="4953633"/>
              <a:ext cx="0" cy="40080"/>
            </a:xfrm>
            <a:custGeom>
              <a:avLst/>
              <a:pathLst>
                <a:path w="0" h="40080">
                  <a:moveTo>
                    <a:pt x="0" y="0"/>
                  </a:moveTo>
                  <a:lnTo>
                    <a:pt x="0" y="40080"/>
                  </a:lnTo>
                </a:path>
              </a:pathLst>
            </a:custGeom>
            <a:ln w="13550" cap="flat">
              <a:solidFill>
                <a:srgbClr val="000000">
                  <a:alpha val="100000"/>
                </a:srgbClr>
              </a:solidFill>
              <a:prstDash val="dot"/>
              <a:round/>
            </a:ln>
          </p:spPr>
          <p:txBody>
            <a:bodyPr/>
            <a:lstStyle/>
            <a:p/>
          </p:txBody>
        </p:sp>
        <p:sp>
          <p:nvSpPr>
            <p:cNvPr id="90" name="pl90"/>
            <p:cNvSpPr/>
            <p:nvPr/>
          </p:nvSpPr>
          <p:spPr>
            <a:xfrm>
              <a:off x="8830107" y="3991693"/>
              <a:ext cx="0" cy="200404"/>
            </a:xfrm>
            <a:custGeom>
              <a:avLst/>
              <a:pathLst>
                <a:path w="0" h="200404">
                  <a:moveTo>
                    <a:pt x="0" y="0"/>
                  </a:moveTo>
                  <a:lnTo>
                    <a:pt x="0" y="200404"/>
                  </a:lnTo>
                </a:path>
              </a:pathLst>
            </a:custGeom>
            <a:ln w="13550" cap="flat">
              <a:solidFill>
                <a:srgbClr val="000000">
                  <a:alpha val="100000"/>
                </a:srgbClr>
              </a:solidFill>
              <a:prstDash val="dot"/>
              <a:round/>
            </a:ln>
          </p:spPr>
          <p:txBody>
            <a:bodyPr/>
            <a:lstStyle/>
            <a:p/>
          </p:txBody>
        </p:sp>
        <p:sp>
          <p:nvSpPr>
            <p:cNvPr id="91" name="pg91"/>
            <p:cNvSpPr/>
            <p:nvPr/>
          </p:nvSpPr>
          <p:spPr>
            <a:xfrm>
              <a:off x="5277344" y="4099823"/>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2" name="tx92"/>
            <p:cNvSpPr/>
            <p:nvPr/>
          </p:nvSpPr>
          <p:spPr>
            <a:xfrm>
              <a:off x="5307697" y="413017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93" name="pg93"/>
            <p:cNvSpPr/>
            <p:nvPr/>
          </p:nvSpPr>
          <p:spPr>
            <a:xfrm>
              <a:off x="5976202" y="369901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4" name="tx94"/>
            <p:cNvSpPr/>
            <p:nvPr/>
          </p:nvSpPr>
          <p:spPr>
            <a:xfrm>
              <a:off x="6006555" y="372936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6</a:t>
              </a:r>
            </a:p>
          </p:txBody>
        </p:sp>
        <p:sp>
          <p:nvSpPr>
            <p:cNvPr id="95" name="pg95"/>
            <p:cNvSpPr/>
            <p:nvPr/>
          </p:nvSpPr>
          <p:spPr>
            <a:xfrm>
              <a:off x="6675060" y="4099823"/>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6" name="tx96"/>
            <p:cNvSpPr/>
            <p:nvPr/>
          </p:nvSpPr>
          <p:spPr>
            <a:xfrm>
              <a:off x="6705414" y="413017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97" name="pg97"/>
            <p:cNvSpPr/>
            <p:nvPr/>
          </p:nvSpPr>
          <p:spPr>
            <a:xfrm>
              <a:off x="7373919" y="4099823"/>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8" name="tx98"/>
            <p:cNvSpPr/>
            <p:nvPr/>
          </p:nvSpPr>
          <p:spPr>
            <a:xfrm>
              <a:off x="7404272" y="413017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99" name="pg99"/>
            <p:cNvSpPr/>
            <p:nvPr/>
          </p:nvSpPr>
          <p:spPr>
            <a:xfrm>
              <a:off x="7933006"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0" name="tx100"/>
            <p:cNvSpPr/>
            <p:nvPr/>
          </p:nvSpPr>
          <p:spPr>
            <a:xfrm>
              <a:off x="7963359"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101" name="pg101"/>
            <p:cNvSpPr/>
            <p:nvPr/>
          </p:nvSpPr>
          <p:spPr>
            <a:xfrm>
              <a:off x="8631864" y="470103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2" name="tx102"/>
            <p:cNvSpPr/>
            <p:nvPr/>
          </p:nvSpPr>
          <p:spPr>
            <a:xfrm>
              <a:off x="8662217" y="473138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a:t>
              </a:r>
            </a:p>
          </p:txBody>
        </p:sp>
        <p:sp>
          <p:nvSpPr>
            <p:cNvPr id="103" name="pg103"/>
            <p:cNvSpPr/>
            <p:nvPr/>
          </p:nvSpPr>
          <p:spPr>
            <a:xfrm>
              <a:off x="8771636" y="3899418"/>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4" name="tx104"/>
            <p:cNvSpPr/>
            <p:nvPr/>
          </p:nvSpPr>
          <p:spPr>
            <a:xfrm>
              <a:off x="8801989" y="3929772"/>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105" name="tx105"/>
            <p:cNvSpPr/>
            <p:nvPr/>
          </p:nvSpPr>
          <p:spPr>
            <a:xfrm>
              <a:off x="8949646" y="3946430"/>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6</a:t>
              </a:r>
            </a:p>
          </p:txBody>
        </p:sp>
        <p:sp>
          <p:nvSpPr>
            <p:cNvPr id="106" name="tx106"/>
            <p:cNvSpPr/>
            <p:nvPr/>
          </p:nvSpPr>
          <p:spPr>
            <a:xfrm>
              <a:off x="5020746"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7" name="tx107"/>
            <p:cNvSpPr/>
            <p:nvPr/>
          </p:nvSpPr>
          <p:spPr>
            <a:xfrm>
              <a:off x="5020746" y="414208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108" name="tx108"/>
            <p:cNvSpPr/>
            <p:nvPr/>
          </p:nvSpPr>
          <p:spPr>
            <a:xfrm>
              <a:off x="4943022" y="314005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09" name="tx109"/>
            <p:cNvSpPr/>
            <p:nvPr/>
          </p:nvSpPr>
          <p:spPr>
            <a:xfrm>
              <a:off x="4943022"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110" name="tx110"/>
            <p:cNvSpPr/>
            <p:nvPr/>
          </p:nvSpPr>
          <p:spPr>
            <a:xfrm rot="-5400000">
              <a:off x="519444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111" name="tx111"/>
            <p:cNvSpPr/>
            <p:nvPr/>
          </p:nvSpPr>
          <p:spPr>
            <a:xfrm rot="-5400000">
              <a:off x="5893307"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112" name="tx112"/>
            <p:cNvSpPr/>
            <p:nvPr/>
          </p:nvSpPr>
          <p:spPr>
            <a:xfrm rot="-5400000">
              <a:off x="6592165"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113" name="tx113"/>
            <p:cNvSpPr/>
            <p:nvPr/>
          </p:nvSpPr>
          <p:spPr>
            <a:xfrm rot="-5400000">
              <a:off x="729102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4" name="tx114"/>
            <p:cNvSpPr/>
            <p:nvPr/>
          </p:nvSpPr>
          <p:spPr>
            <a:xfrm rot="-5400000">
              <a:off x="785011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5" name="tx115"/>
            <p:cNvSpPr/>
            <p:nvPr/>
          </p:nvSpPr>
          <p:spPr>
            <a:xfrm rot="-5400000">
              <a:off x="854896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6" name="tx116"/>
            <p:cNvSpPr/>
            <p:nvPr/>
          </p:nvSpPr>
          <p:spPr>
            <a:xfrm rot="-5400000">
              <a:off x="868874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7" name="tx117"/>
            <p:cNvSpPr/>
            <p:nvPr/>
          </p:nvSpPr>
          <p:spPr>
            <a:xfrm rot="-5400000">
              <a:off x="428895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118" name="pl118"/>
            <p:cNvSpPr/>
            <p:nvPr/>
          </p:nvSpPr>
          <p:spPr>
            <a:xfrm>
              <a:off x="6423902" y="6172552"/>
              <a:ext cx="175564" cy="0"/>
            </a:xfrm>
            <a:custGeom>
              <a:avLst/>
              <a:pathLst>
                <a:path w="175564" h="0">
                  <a:moveTo>
                    <a:pt x="0" y="0"/>
                  </a:moveTo>
                  <a:lnTo>
                    <a:pt x="175564" y="0"/>
                  </a:lnTo>
                </a:path>
              </a:pathLst>
            </a:custGeom>
            <a:ln w="27101" cap="flat">
              <a:solidFill>
                <a:srgbClr val="F26829">
                  <a:alpha val="50196"/>
                </a:srgbClr>
              </a:solidFill>
              <a:prstDash val="solid"/>
              <a:round/>
            </a:ln>
          </p:spPr>
          <p:txBody>
            <a:bodyPr/>
            <a:lstStyle/>
            <a:p/>
          </p:txBody>
        </p:sp>
        <p:sp>
          <p:nvSpPr>
            <p:cNvPr id="119" name="pl119"/>
            <p:cNvSpPr/>
            <p:nvPr/>
          </p:nvSpPr>
          <p:spPr>
            <a:xfrm>
              <a:off x="6423902" y="6172552"/>
              <a:ext cx="175564" cy="0"/>
            </a:xfrm>
            <a:custGeom>
              <a:avLst/>
              <a:pathLst>
                <a:path w="175564" h="0">
                  <a:moveTo>
                    <a:pt x="0" y="0"/>
                  </a:moveTo>
                  <a:lnTo>
                    <a:pt x="175564" y="0"/>
                  </a:lnTo>
                </a:path>
              </a:pathLst>
            </a:custGeom>
            <a:ln w="40651" cap="flat">
              <a:solidFill>
                <a:srgbClr val="F26829">
                  <a:alpha val="100000"/>
                </a:srgbClr>
              </a:solidFill>
              <a:prstDash val="solid"/>
              <a:round/>
            </a:ln>
          </p:spPr>
          <p:txBody>
            <a:bodyPr/>
            <a:lstStyle/>
            <a:p/>
          </p:txBody>
        </p:sp>
        <p:sp>
          <p:nvSpPr>
            <p:cNvPr id="120" name="pl120"/>
            <p:cNvSpPr/>
            <p:nvPr/>
          </p:nvSpPr>
          <p:spPr>
            <a:xfrm>
              <a:off x="7092975"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121" name="tx121"/>
            <p:cNvSpPr/>
            <p:nvPr/>
          </p:nvSpPr>
          <p:spPr>
            <a:xfrm>
              <a:off x="6691002" y="6122535"/>
              <a:ext cx="31043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AMR</a:t>
              </a:r>
            </a:p>
          </p:txBody>
        </p:sp>
        <p:sp>
          <p:nvSpPr>
            <p:cNvPr id="122" name="tx122"/>
            <p:cNvSpPr/>
            <p:nvPr/>
          </p:nvSpPr>
          <p:spPr>
            <a:xfrm>
              <a:off x="7360075"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123" name="tx123"/>
            <p:cNvSpPr/>
            <p:nvPr/>
          </p:nvSpPr>
          <p:spPr>
            <a:xfrm>
              <a:off x="6303526"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124" name="tx124"/>
            <p:cNvSpPr/>
            <p:nvPr/>
          </p:nvSpPr>
          <p:spPr>
            <a:xfrm>
              <a:off x="6367214" y="1826980"/>
              <a:ext cx="143149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MCV1 (%)</a:t>
              </a:r>
            </a:p>
          </p:txBody>
        </p:sp>
        <p:sp>
          <p:nvSpPr>
            <p:cNvPr id="125" name="tx125"/>
            <p:cNvSpPr/>
            <p:nvPr/>
          </p:nvSpPr>
          <p:spPr>
            <a:xfrm>
              <a:off x="4842838"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6" name="tx126"/>
            <p:cNvSpPr/>
            <p:nvPr/>
          </p:nvSpPr>
          <p:spPr>
            <a:xfrm>
              <a:off x="5727063" y="6542159"/>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sp>
          <p:nvSpPr>
            <p:cNvPr id="127" name="tx127"/>
            <p:cNvSpPr/>
            <p:nvPr/>
          </p:nvSpPr>
          <p:spPr>
            <a:xfrm>
              <a:off x="3406917" y="1368037"/>
              <a:ext cx="260448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drop-out, AMR, 2000-2025</a:t>
              </a:r>
            </a:p>
          </p:txBody>
        </p:sp>
      </p:grpSp>
      <p:sp>
        <p:nvSpPr>
          <p:cNvPr id="12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2025, 6% of children who received DTP1 did not receive DTP3 (left), and 5% of children who received DTP1 did not receive MCV1 (right).
The medium DTP drop-out rates imply moderate ability to provide a complete series of vaccines early in life. The medium DTP-MCV drop-out rates imply moderate retention in immunization programmes and ability to provide a full course of vaccines in infancy (up to one year).
In 2025, AMR DTP drop-out was higher and DTP-MCV drop-out was higher than global drop-out rates, respectively.</a:t>
            </a:r>
          </a:p>
        </p:txBody>
      </p:sp>
      <p:sp>
        <p:nvSpPr>
          <p:cNvPr id="12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and DTP3/MCV1 drop-out was moderate in AMR</a:t>
            </a:r>
          </a:p>
        </p:txBody>
      </p:sp>
      <p:grpSp xmlns:pic="http://schemas.openxmlformats.org/drawingml/2006/picture">
        <p:nvGrpSpPr>
          <p:cNvPr id="130" name=""/>
          <p:cNvGrpSpPr/>
          <p:nvPr/>
        </p:nvGrpSpPr>
        <p:grpSpPr>
          <a:xfrm>
            <a:off x="292608" y="1005840"/>
            <a:ext cx="8595360" cy="28575"/>
            <a:chOff x="292608" y="1005840"/>
            <a:chExt cx="8595360" cy="28575"/>
          </a:xfrm>
        </p:grpSpPr>
        <p:sp>
          <p:nvSpPr>
            <p:cNvPr id="13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338549" cy="584946"/>
            </a:xfrm>
            <a:prstGeom prst="rect">
              <a:avLst/>
            </a:prstGeom>
            <a:solidFill>
              <a:srgbClr val="EBEBEB">
                <a:alpha val="100000"/>
              </a:srgbClr>
            </a:solidFill>
          </p:spPr>
          <p:txBody>
            <a:bodyPr/>
            <a:lstStyle/>
            <a:p/>
          </p:txBody>
        </p:sp>
        <p:sp>
          <p:nvSpPr>
            <p:cNvPr id="6" name="pl6"/>
            <p:cNvSpPr/>
            <p:nvPr/>
          </p:nvSpPr>
          <p:spPr>
            <a:xfrm>
              <a:off x="695171"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 name="pl7"/>
            <p:cNvSpPr/>
            <p:nvPr/>
          </p:nvSpPr>
          <p:spPr>
            <a:xfrm>
              <a:off x="695171"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 name="pl8"/>
            <p:cNvSpPr/>
            <p:nvPr/>
          </p:nvSpPr>
          <p:spPr>
            <a:xfrm>
              <a:off x="695171"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 name="pl9"/>
            <p:cNvSpPr/>
            <p:nvPr/>
          </p:nvSpPr>
          <p:spPr>
            <a:xfrm>
              <a:off x="695171"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 name="pl10"/>
            <p:cNvSpPr/>
            <p:nvPr/>
          </p:nvSpPr>
          <p:spPr>
            <a:xfrm>
              <a:off x="695171"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2" name="pl12"/>
            <p:cNvSpPr/>
            <p:nvPr/>
          </p:nvSpPr>
          <p:spPr>
            <a:xfrm>
              <a:off x="75601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92985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1036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7752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5136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252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79903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9728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756014"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21" name="pl21"/>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40651" cap="flat">
              <a:solidFill>
                <a:srgbClr val="BEBEBE">
                  <a:alpha val="69803"/>
                </a:srgbClr>
              </a:solidFill>
              <a:prstDash val="solid"/>
              <a:round/>
            </a:ln>
          </p:spPr>
          <p:txBody>
            <a:bodyPr/>
            <a:lstStyle/>
            <a:p/>
          </p:txBody>
        </p:sp>
        <p:sp>
          <p:nvSpPr>
            <p:cNvPr id="22" name="pl22"/>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35231" cap="flat">
              <a:solidFill>
                <a:srgbClr val="BEBEBE">
                  <a:alpha val="69803"/>
                </a:srgbClr>
              </a:solidFill>
              <a:prstDash val="solid"/>
              <a:round/>
            </a:ln>
          </p:spPr>
          <p:txBody>
            <a:bodyPr/>
            <a:lstStyle/>
            <a:p/>
          </p:txBody>
        </p:sp>
        <p:sp>
          <p:nvSpPr>
            <p:cNvPr id="23" name="pl23"/>
            <p:cNvSpPr/>
            <p:nvPr/>
          </p:nvSpPr>
          <p:spPr>
            <a:xfrm>
              <a:off x="756014"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24" name="pl24"/>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40651" cap="flat">
              <a:solidFill>
                <a:srgbClr val="000000">
                  <a:alpha val="100000"/>
                </a:srgbClr>
              </a:solidFill>
              <a:prstDash val="solid"/>
              <a:round/>
            </a:ln>
          </p:spPr>
          <p:txBody>
            <a:bodyPr/>
            <a:lstStyle/>
            <a:p/>
          </p:txBody>
        </p:sp>
        <p:sp>
          <p:nvSpPr>
            <p:cNvPr id="25" name="pl25"/>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35231" cap="flat">
              <a:solidFill>
                <a:srgbClr val="F26A21">
                  <a:alpha val="100000"/>
                </a:srgbClr>
              </a:solidFill>
              <a:prstDash val="solid"/>
              <a:round/>
            </a:ln>
          </p:spPr>
          <p:txBody>
            <a:bodyPr/>
            <a:lstStyle/>
            <a:p/>
          </p:txBody>
        </p:sp>
        <p:sp>
          <p:nvSpPr>
            <p:cNvPr id="26" name="pl26"/>
            <p:cNvSpPr/>
            <p:nvPr/>
          </p:nvSpPr>
          <p:spPr>
            <a:xfrm>
              <a:off x="695171"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7" name="tx27"/>
            <p:cNvSpPr/>
            <p:nvPr/>
          </p:nvSpPr>
          <p:spPr>
            <a:xfrm>
              <a:off x="725884" y="1239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8" name="tx28"/>
            <p:cNvSpPr/>
            <p:nvPr/>
          </p:nvSpPr>
          <p:spPr>
            <a:xfrm>
              <a:off x="899722"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073559"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 name="tx30"/>
            <p:cNvSpPr/>
            <p:nvPr/>
          </p:nvSpPr>
          <p:spPr>
            <a:xfrm>
              <a:off x="1247397"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 name="tx31"/>
            <p:cNvSpPr/>
            <p:nvPr/>
          </p:nvSpPr>
          <p:spPr>
            <a:xfrm>
              <a:off x="1421234"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 name="tx32"/>
            <p:cNvSpPr/>
            <p:nvPr/>
          </p:nvSpPr>
          <p:spPr>
            <a:xfrm>
              <a:off x="1595072" y="1254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 name="tx33"/>
            <p:cNvSpPr/>
            <p:nvPr/>
          </p:nvSpPr>
          <p:spPr>
            <a:xfrm>
              <a:off x="1768910"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 name="tx34"/>
            <p:cNvSpPr/>
            <p:nvPr/>
          </p:nvSpPr>
          <p:spPr>
            <a:xfrm>
              <a:off x="1942747"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 name="rc35"/>
            <p:cNvSpPr/>
            <p:nvPr/>
          </p:nvSpPr>
          <p:spPr>
            <a:xfrm>
              <a:off x="695171" y="1744352"/>
              <a:ext cx="1338549" cy="584946"/>
            </a:xfrm>
            <a:prstGeom prst="rect">
              <a:avLst/>
            </a:prstGeom>
            <a:solidFill>
              <a:srgbClr val="EBEBEB">
                <a:alpha val="100000"/>
              </a:srgbClr>
            </a:solidFill>
          </p:spPr>
          <p:txBody>
            <a:bodyPr/>
            <a:lstStyle/>
            <a:p/>
          </p:txBody>
        </p:sp>
        <p:sp>
          <p:nvSpPr>
            <p:cNvPr id="36" name="pl36"/>
            <p:cNvSpPr/>
            <p:nvPr/>
          </p:nvSpPr>
          <p:spPr>
            <a:xfrm>
              <a:off x="695171"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7" name="pl37"/>
            <p:cNvSpPr/>
            <p:nvPr/>
          </p:nvSpPr>
          <p:spPr>
            <a:xfrm>
              <a:off x="695171"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 name="pl38"/>
            <p:cNvSpPr/>
            <p:nvPr/>
          </p:nvSpPr>
          <p:spPr>
            <a:xfrm>
              <a:off x="695171"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 name="pl39"/>
            <p:cNvSpPr/>
            <p:nvPr/>
          </p:nvSpPr>
          <p:spPr>
            <a:xfrm>
              <a:off x="695171"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 name="pl40"/>
            <p:cNvSpPr/>
            <p:nvPr/>
          </p:nvSpPr>
          <p:spPr>
            <a:xfrm>
              <a:off x="695171"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 name="pl41"/>
            <p:cNvSpPr/>
            <p:nvPr/>
          </p:nvSpPr>
          <p:spPr>
            <a:xfrm>
              <a:off x="695171"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2" name="pl42"/>
            <p:cNvSpPr/>
            <p:nvPr/>
          </p:nvSpPr>
          <p:spPr>
            <a:xfrm>
              <a:off x="75601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92985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1036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27752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45136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6252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79903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9728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756014"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51" name="pl51"/>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40651" cap="flat">
              <a:solidFill>
                <a:srgbClr val="BEBEBE">
                  <a:alpha val="69803"/>
                </a:srgbClr>
              </a:solidFill>
              <a:prstDash val="solid"/>
              <a:round/>
            </a:ln>
          </p:spPr>
          <p:txBody>
            <a:bodyPr/>
            <a:lstStyle/>
            <a:p/>
          </p:txBody>
        </p:sp>
        <p:sp>
          <p:nvSpPr>
            <p:cNvPr id="52" name="pl52"/>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35231" cap="flat">
              <a:solidFill>
                <a:srgbClr val="BEBEBE">
                  <a:alpha val="69803"/>
                </a:srgbClr>
              </a:solidFill>
              <a:prstDash val="solid"/>
              <a:round/>
            </a:ln>
          </p:spPr>
          <p:txBody>
            <a:bodyPr/>
            <a:lstStyle/>
            <a:p/>
          </p:txBody>
        </p:sp>
        <p:sp>
          <p:nvSpPr>
            <p:cNvPr id="53" name="pl53"/>
            <p:cNvSpPr/>
            <p:nvPr/>
          </p:nvSpPr>
          <p:spPr>
            <a:xfrm>
              <a:off x="756014"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54" name="pl54"/>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40651" cap="flat">
              <a:solidFill>
                <a:srgbClr val="000000">
                  <a:alpha val="100000"/>
                </a:srgbClr>
              </a:solidFill>
              <a:prstDash val="solid"/>
              <a:round/>
            </a:ln>
          </p:spPr>
          <p:txBody>
            <a:bodyPr/>
            <a:lstStyle/>
            <a:p/>
          </p:txBody>
        </p:sp>
        <p:sp>
          <p:nvSpPr>
            <p:cNvPr id="55" name="pl55"/>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35231" cap="flat">
              <a:solidFill>
                <a:srgbClr val="F26A21">
                  <a:alpha val="100000"/>
                </a:srgbClr>
              </a:solidFill>
              <a:prstDash val="solid"/>
              <a:round/>
            </a:ln>
          </p:spPr>
          <p:txBody>
            <a:bodyPr/>
            <a:lstStyle/>
            <a:p/>
          </p:txBody>
        </p:sp>
        <p:sp>
          <p:nvSpPr>
            <p:cNvPr id="56" name="pl56"/>
            <p:cNvSpPr/>
            <p:nvPr/>
          </p:nvSpPr>
          <p:spPr>
            <a:xfrm>
              <a:off x="695171"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7" name="tx57"/>
            <p:cNvSpPr/>
            <p:nvPr/>
          </p:nvSpPr>
          <p:spPr>
            <a:xfrm>
              <a:off x="725884"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 name="tx58"/>
            <p:cNvSpPr/>
            <p:nvPr/>
          </p:nvSpPr>
          <p:spPr>
            <a:xfrm>
              <a:off x="873616" y="205366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9" name="tx59"/>
            <p:cNvSpPr/>
            <p:nvPr/>
          </p:nvSpPr>
          <p:spPr>
            <a:xfrm>
              <a:off x="1043430" y="20458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0" name="tx60"/>
            <p:cNvSpPr/>
            <p:nvPr/>
          </p:nvSpPr>
          <p:spPr>
            <a:xfrm>
              <a:off x="1247397" y="20771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1" name="tx61"/>
            <p:cNvSpPr/>
            <p:nvPr/>
          </p:nvSpPr>
          <p:spPr>
            <a:xfrm>
              <a:off x="1421234" y="20771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2" name="tx62"/>
            <p:cNvSpPr/>
            <p:nvPr/>
          </p:nvSpPr>
          <p:spPr>
            <a:xfrm>
              <a:off x="1595072"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 name="tx63"/>
            <p:cNvSpPr/>
            <p:nvPr/>
          </p:nvSpPr>
          <p:spPr>
            <a:xfrm>
              <a:off x="176891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 name="tx64"/>
            <p:cNvSpPr/>
            <p:nvPr/>
          </p:nvSpPr>
          <p:spPr>
            <a:xfrm>
              <a:off x="1912618" y="20458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5" name="rc65"/>
            <p:cNvSpPr/>
            <p:nvPr/>
          </p:nvSpPr>
          <p:spPr>
            <a:xfrm>
              <a:off x="695171" y="2613739"/>
              <a:ext cx="1338549" cy="584946"/>
            </a:xfrm>
            <a:prstGeom prst="rect">
              <a:avLst/>
            </a:prstGeom>
            <a:solidFill>
              <a:srgbClr val="EBEBEB">
                <a:alpha val="100000"/>
              </a:srgbClr>
            </a:solidFill>
          </p:spPr>
          <p:txBody>
            <a:bodyPr/>
            <a:lstStyle/>
            <a:p/>
          </p:txBody>
        </p:sp>
        <p:sp>
          <p:nvSpPr>
            <p:cNvPr id="66" name="pl66"/>
            <p:cNvSpPr/>
            <p:nvPr/>
          </p:nvSpPr>
          <p:spPr>
            <a:xfrm>
              <a:off x="695171"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7" name="pl67"/>
            <p:cNvSpPr/>
            <p:nvPr/>
          </p:nvSpPr>
          <p:spPr>
            <a:xfrm>
              <a:off x="695171"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8" name="pl68"/>
            <p:cNvSpPr/>
            <p:nvPr/>
          </p:nvSpPr>
          <p:spPr>
            <a:xfrm>
              <a:off x="695171"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 name="pl69"/>
            <p:cNvSpPr/>
            <p:nvPr/>
          </p:nvSpPr>
          <p:spPr>
            <a:xfrm>
              <a:off x="695171"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 name="pl70"/>
            <p:cNvSpPr/>
            <p:nvPr/>
          </p:nvSpPr>
          <p:spPr>
            <a:xfrm>
              <a:off x="695171"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1" name="pl71"/>
            <p:cNvSpPr/>
            <p:nvPr/>
          </p:nvSpPr>
          <p:spPr>
            <a:xfrm>
              <a:off x="695171"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 name="pl72"/>
            <p:cNvSpPr/>
            <p:nvPr/>
          </p:nvSpPr>
          <p:spPr>
            <a:xfrm>
              <a:off x="75601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92985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1036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27752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45136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6252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79903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9728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756014"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81" name="pl81"/>
            <p:cNvSpPr/>
            <p:nvPr/>
          </p:nvSpPr>
          <p:spPr>
            <a:xfrm>
              <a:off x="756014" y="2835831"/>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40651" cap="flat">
              <a:solidFill>
                <a:srgbClr val="BEBEBE">
                  <a:alpha val="69803"/>
                </a:srgbClr>
              </a:solidFill>
              <a:prstDash val="solid"/>
              <a:round/>
            </a:ln>
          </p:spPr>
          <p:txBody>
            <a:bodyPr/>
            <a:lstStyle/>
            <a:p/>
          </p:txBody>
        </p:sp>
        <p:sp>
          <p:nvSpPr>
            <p:cNvPr id="82" name="pl82"/>
            <p:cNvSpPr/>
            <p:nvPr/>
          </p:nvSpPr>
          <p:spPr>
            <a:xfrm>
              <a:off x="756014" y="2835831"/>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35231" cap="flat">
              <a:solidFill>
                <a:srgbClr val="BEBEBE">
                  <a:alpha val="69803"/>
                </a:srgbClr>
              </a:solidFill>
              <a:prstDash val="solid"/>
              <a:round/>
            </a:ln>
          </p:spPr>
          <p:txBody>
            <a:bodyPr/>
            <a:lstStyle/>
            <a:p/>
          </p:txBody>
        </p:sp>
        <p:sp>
          <p:nvSpPr>
            <p:cNvPr id="83" name="pl83"/>
            <p:cNvSpPr/>
            <p:nvPr/>
          </p:nvSpPr>
          <p:spPr>
            <a:xfrm>
              <a:off x="756014"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84" name="pl84"/>
            <p:cNvSpPr/>
            <p:nvPr/>
          </p:nvSpPr>
          <p:spPr>
            <a:xfrm>
              <a:off x="756014" y="2835831"/>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40651" cap="flat">
              <a:solidFill>
                <a:srgbClr val="000000">
                  <a:alpha val="100000"/>
                </a:srgbClr>
              </a:solidFill>
              <a:prstDash val="solid"/>
              <a:round/>
            </a:ln>
          </p:spPr>
          <p:txBody>
            <a:bodyPr/>
            <a:lstStyle/>
            <a:p/>
          </p:txBody>
        </p:sp>
        <p:sp>
          <p:nvSpPr>
            <p:cNvPr id="85" name="pl85"/>
            <p:cNvSpPr/>
            <p:nvPr/>
          </p:nvSpPr>
          <p:spPr>
            <a:xfrm>
              <a:off x="756014" y="2835831"/>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35231" cap="flat">
              <a:solidFill>
                <a:srgbClr val="F26A21">
                  <a:alpha val="100000"/>
                </a:srgbClr>
              </a:solidFill>
              <a:prstDash val="solid"/>
              <a:round/>
            </a:ln>
          </p:spPr>
          <p:txBody>
            <a:bodyPr/>
            <a:lstStyle/>
            <a:p/>
          </p:txBody>
        </p:sp>
        <p:sp>
          <p:nvSpPr>
            <p:cNvPr id="86" name="pl86"/>
            <p:cNvSpPr/>
            <p:nvPr/>
          </p:nvSpPr>
          <p:spPr>
            <a:xfrm>
              <a:off x="695171"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7" name="tx87"/>
            <p:cNvSpPr/>
            <p:nvPr/>
          </p:nvSpPr>
          <p:spPr>
            <a:xfrm>
              <a:off x="725884" y="2969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8" name="tx88"/>
            <p:cNvSpPr/>
            <p:nvPr/>
          </p:nvSpPr>
          <p:spPr>
            <a:xfrm>
              <a:off x="899722"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 name="tx89"/>
            <p:cNvSpPr/>
            <p:nvPr/>
          </p:nvSpPr>
          <p:spPr>
            <a:xfrm>
              <a:off x="1073559" y="2985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 name="tx90"/>
            <p:cNvSpPr/>
            <p:nvPr/>
          </p:nvSpPr>
          <p:spPr>
            <a:xfrm>
              <a:off x="1247397" y="2985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1" name="tx91"/>
            <p:cNvSpPr/>
            <p:nvPr/>
          </p:nvSpPr>
          <p:spPr>
            <a:xfrm>
              <a:off x="1391105" y="28917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2" name="tx92"/>
            <p:cNvSpPr/>
            <p:nvPr/>
          </p:nvSpPr>
          <p:spPr>
            <a:xfrm>
              <a:off x="1564943" y="26728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93" name="tx93"/>
            <p:cNvSpPr/>
            <p:nvPr/>
          </p:nvSpPr>
          <p:spPr>
            <a:xfrm>
              <a:off x="1768910" y="2962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4" name="tx94"/>
            <p:cNvSpPr/>
            <p:nvPr/>
          </p:nvSpPr>
          <p:spPr>
            <a:xfrm>
              <a:off x="1942747" y="2969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5" name="rc95"/>
            <p:cNvSpPr/>
            <p:nvPr/>
          </p:nvSpPr>
          <p:spPr>
            <a:xfrm>
              <a:off x="695171" y="3483127"/>
              <a:ext cx="1338549" cy="584946"/>
            </a:xfrm>
            <a:prstGeom prst="rect">
              <a:avLst/>
            </a:prstGeom>
            <a:solidFill>
              <a:srgbClr val="EBEBEB">
                <a:alpha val="100000"/>
              </a:srgbClr>
            </a:solidFill>
          </p:spPr>
          <p:txBody>
            <a:bodyPr/>
            <a:lstStyle/>
            <a:p/>
          </p:txBody>
        </p:sp>
        <p:sp>
          <p:nvSpPr>
            <p:cNvPr id="96" name="pl96"/>
            <p:cNvSpPr/>
            <p:nvPr/>
          </p:nvSpPr>
          <p:spPr>
            <a:xfrm>
              <a:off x="695171"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7" name="pl97"/>
            <p:cNvSpPr/>
            <p:nvPr/>
          </p:nvSpPr>
          <p:spPr>
            <a:xfrm>
              <a:off x="695171"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8" name="pl98"/>
            <p:cNvSpPr/>
            <p:nvPr/>
          </p:nvSpPr>
          <p:spPr>
            <a:xfrm>
              <a:off x="695171"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9" name="pl99"/>
            <p:cNvSpPr/>
            <p:nvPr/>
          </p:nvSpPr>
          <p:spPr>
            <a:xfrm>
              <a:off x="695171"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 name="pl100"/>
            <p:cNvSpPr/>
            <p:nvPr/>
          </p:nvSpPr>
          <p:spPr>
            <a:xfrm>
              <a:off x="695171"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1" name="pl101"/>
            <p:cNvSpPr/>
            <p:nvPr/>
          </p:nvSpPr>
          <p:spPr>
            <a:xfrm>
              <a:off x="695171"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2" name="pl102"/>
            <p:cNvSpPr/>
            <p:nvPr/>
          </p:nvSpPr>
          <p:spPr>
            <a:xfrm>
              <a:off x="75601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92985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1036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27752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45136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6252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79903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9728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756014"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111" name="pl111"/>
            <p:cNvSpPr/>
            <p:nvPr/>
          </p:nvSpPr>
          <p:spPr>
            <a:xfrm>
              <a:off x="756014" y="4010205"/>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40651" cap="flat">
              <a:solidFill>
                <a:srgbClr val="BEBEBE">
                  <a:alpha val="69803"/>
                </a:srgbClr>
              </a:solidFill>
              <a:prstDash val="solid"/>
              <a:round/>
            </a:ln>
          </p:spPr>
          <p:txBody>
            <a:bodyPr/>
            <a:lstStyle/>
            <a:p/>
          </p:txBody>
        </p:sp>
        <p:sp>
          <p:nvSpPr>
            <p:cNvPr id="112" name="pl112"/>
            <p:cNvSpPr/>
            <p:nvPr/>
          </p:nvSpPr>
          <p:spPr>
            <a:xfrm>
              <a:off x="756014" y="4010205"/>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35231" cap="flat">
              <a:solidFill>
                <a:srgbClr val="BEBEBE">
                  <a:alpha val="69803"/>
                </a:srgbClr>
              </a:solidFill>
              <a:prstDash val="solid"/>
              <a:round/>
            </a:ln>
          </p:spPr>
          <p:txBody>
            <a:bodyPr/>
            <a:lstStyle/>
            <a:p/>
          </p:txBody>
        </p:sp>
        <p:sp>
          <p:nvSpPr>
            <p:cNvPr id="113" name="pl113"/>
            <p:cNvSpPr/>
            <p:nvPr/>
          </p:nvSpPr>
          <p:spPr>
            <a:xfrm>
              <a:off x="756014"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114" name="pl114"/>
            <p:cNvSpPr/>
            <p:nvPr/>
          </p:nvSpPr>
          <p:spPr>
            <a:xfrm>
              <a:off x="756014" y="4010205"/>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40651" cap="flat">
              <a:solidFill>
                <a:srgbClr val="000000">
                  <a:alpha val="100000"/>
                </a:srgbClr>
              </a:solidFill>
              <a:prstDash val="solid"/>
              <a:round/>
            </a:ln>
          </p:spPr>
          <p:txBody>
            <a:bodyPr/>
            <a:lstStyle/>
            <a:p/>
          </p:txBody>
        </p:sp>
        <p:sp>
          <p:nvSpPr>
            <p:cNvPr id="115" name="pl115"/>
            <p:cNvSpPr/>
            <p:nvPr/>
          </p:nvSpPr>
          <p:spPr>
            <a:xfrm>
              <a:off x="756014" y="4010205"/>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35231" cap="flat">
              <a:solidFill>
                <a:srgbClr val="F26A21">
                  <a:alpha val="100000"/>
                </a:srgbClr>
              </a:solidFill>
              <a:prstDash val="solid"/>
              <a:round/>
            </a:ln>
          </p:spPr>
          <p:txBody>
            <a:bodyPr/>
            <a:lstStyle/>
            <a:p/>
          </p:txBody>
        </p:sp>
        <p:sp>
          <p:nvSpPr>
            <p:cNvPr id="116" name="pl116"/>
            <p:cNvSpPr/>
            <p:nvPr/>
          </p:nvSpPr>
          <p:spPr>
            <a:xfrm>
              <a:off x="695171"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17" name="tx117"/>
            <p:cNvSpPr/>
            <p:nvPr/>
          </p:nvSpPr>
          <p:spPr>
            <a:xfrm>
              <a:off x="725884" y="38471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8" name="tx118"/>
            <p:cNvSpPr/>
            <p:nvPr/>
          </p:nvSpPr>
          <p:spPr>
            <a:xfrm>
              <a:off x="899722"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9" name="tx119"/>
            <p:cNvSpPr/>
            <p:nvPr/>
          </p:nvSpPr>
          <p:spPr>
            <a:xfrm>
              <a:off x="1073559"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0" name="tx120"/>
            <p:cNvSpPr/>
            <p:nvPr/>
          </p:nvSpPr>
          <p:spPr>
            <a:xfrm>
              <a:off x="1247397"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1" name="tx121"/>
            <p:cNvSpPr/>
            <p:nvPr/>
          </p:nvSpPr>
          <p:spPr>
            <a:xfrm>
              <a:off x="1421234"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 name="tx122"/>
            <p:cNvSpPr/>
            <p:nvPr/>
          </p:nvSpPr>
          <p:spPr>
            <a:xfrm>
              <a:off x="1595072"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 name="tx123"/>
            <p:cNvSpPr/>
            <p:nvPr/>
          </p:nvSpPr>
          <p:spPr>
            <a:xfrm>
              <a:off x="1768910"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4" name="tx124"/>
            <p:cNvSpPr/>
            <p:nvPr/>
          </p:nvSpPr>
          <p:spPr>
            <a:xfrm>
              <a:off x="1942747"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5" name="rc125"/>
            <p:cNvSpPr/>
            <p:nvPr/>
          </p:nvSpPr>
          <p:spPr>
            <a:xfrm>
              <a:off x="695171" y="4352515"/>
              <a:ext cx="1338549" cy="584946"/>
            </a:xfrm>
            <a:prstGeom prst="rect">
              <a:avLst/>
            </a:prstGeom>
            <a:solidFill>
              <a:srgbClr val="EBEBEB">
                <a:alpha val="100000"/>
              </a:srgbClr>
            </a:solidFill>
          </p:spPr>
          <p:txBody>
            <a:bodyPr/>
            <a:lstStyle/>
            <a:p/>
          </p:txBody>
        </p:sp>
        <p:sp>
          <p:nvSpPr>
            <p:cNvPr id="126" name="pl126"/>
            <p:cNvSpPr/>
            <p:nvPr/>
          </p:nvSpPr>
          <p:spPr>
            <a:xfrm>
              <a:off x="695171"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27" name="pl127"/>
            <p:cNvSpPr/>
            <p:nvPr/>
          </p:nvSpPr>
          <p:spPr>
            <a:xfrm>
              <a:off x="695171"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28" name="pl128"/>
            <p:cNvSpPr/>
            <p:nvPr/>
          </p:nvSpPr>
          <p:spPr>
            <a:xfrm>
              <a:off x="695171"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29" name="pl129"/>
            <p:cNvSpPr/>
            <p:nvPr/>
          </p:nvSpPr>
          <p:spPr>
            <a:xfrm>
              <a:off x="695171"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0" name="pl130"/>
            <p:cNvSpPr/>
            <p:nvPr/>
          </p:nvSpPr>
          <p:spPr>
            <a:xfrm>
              <a:off x="695171"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1" name="pl131"/>
            <p:cNvSpPr/>
            <p:nvPr/>
          </p:nvSpPr>
          <p:spPr>
            <a:xfrm>
              <a:off x="695171"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2" name="pl132"/>
            <p:cNvSpPr/>
            <p:nvPr/>
          </p:nvSpPr>
          <p:spPr>
            <a:xfrm>
              <a:off x="75601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92985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11036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127752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145136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16252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179903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9728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756014"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141" name="pl141"/>
            <p:cNvSpPr/>
            <p:nvPr/>
          </p:nvSpPr>
          <p:spPr>
            <a:xfrm>
              <a:off x="756014" y="4731010"/>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40651" cap="flat">
              <a:solidFill>
                <a:srgbClr val="BEBEBE">
                  <a:alpha val="69803"/>
                </a:srgbClr>
              </a:solidFill>
              <a:prstDash val="solid"/>
              <a:round/>
            </a:ln>
          </p:spPr>
          <p:txBody>
            <a:bodyPr/>
            <a:lstStyle/>
            <a:p/>
          </p:txBody>
        </p:sp>
        <p:sp>
          <p:nvSpPr>
            <p:cNvPr id="142" name="pl142"/>
            <p:cNvSpPr/>
            <p:nvPr/>
          </p:nvSpPr>
          <p:spPr>
            <a:xfrm>
              <a:off x="756014" y="4731010"/>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35231" cap="flat">
              <a:solidFill>
                <a:srgbClr val="BEBEBE">
                  <a:alpha val="69803"/>
                </a:srgbClr>
              </a:solidFill>
              <a:prstDash val="solid"/>
              <a:round/>
            </a:ln>
          </p:spPr>
          <p:txBody>
            <a:bodyPr/>
            <a:lstStyle/>
            <a:p/>
          </p:txBody>
        </p:sp>
        <p:sp>
          <p:nvSpPr>
            <p:cNvPr id="143" name="pl143"/>
            <p:cNvSpPr/>
            <p:nvPr/>
          </p:nvSpPr>
          <p:spPr>
            <a:xfrm>
              <a:off x="756014"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144" name="pl144"/>
            <p:cNvSpPr/>
            <p:nvPr/>
          </p:nvSpPr>
          <p:spPr>
            <a:xfrm>
              <a:off x="756014" y="4731010"/>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40651" cap="flat">
              <a:solidFill>
                <a:srgbClr val="000000">
                  <a:alpha val="100000"/>
                </a:srgbClr>
              </a:solidFill>
              <a:prstDash val="solid"/>
              <a:round/>
            </a:ln>
          </p:spPr>
          <p:txBody>
            <a:bodyPr/>
            <a:lstStyle/>
            <a:p/>
          </p:txBody>
        </p:sp>
        <p:sp>
          <p:nvSpPr>
            <p:cNvPr id="145" name="pl145"/>
            <p:cNvSpPr/>
            <p:nvPr/>
          </p:nvSpPr>
          <p:spPr>
            <a:xfrm>
              <a:off x="756014" y="4731010"/>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35231" cap="flat">
              <a:solidFill>
                <a:srgbClr val="F26A21">
                  <a:alpha val="100000"/>
                </a:srgbClr>
              </a:solidFill>
              <a:prstDash val="solid"/>
              <a:round/>
            </a:ln>
          </p:spPr>
          <p:txBody>
            <a:bodyPr/>
            <a:lstStyle/>
            <a:p/>
          </p:txBody>
        </p:sp>
        <p:sp>
          <p:nvSpPr>
            <p:cNvPr id="146" name="pl146"/>
            <p:cNvSpPr/>
            <p:nvPr/>
          </p:nvSpPr>
          <p:spPr>
            <a:xfrm>
              <a:off x="695171"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47" name="tx147"/>
            <p:cNvSpPr/>
            <p:nvPr/>
          </p:nvSpPr>
          <p:spPr>
            <a:xfrm>
              <a:off x="725884"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8" name="tx148"/>
            <p:cNvSpPr/>
            <p:nvPr/>
          </p:nvSpPr>
          <p:spPr>
            <a:xfrm>
              <a:off x="899722"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9" name="tx149"/>
            <p:cNvSpPr/>
            <p:nvPr/>
          </p:nvSpPr>
          <p:spPr>
            <a:xfrm>
              <a:off x="1043430" y="45914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50" name="tx150"/>
            <p:cNvSpPr/>
            <p:nvPr/>
          </p:nvSpPr>
          <p:spPr>
            <a:xfrm>
              <a:off x="1221291" y="466182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1" name="tx151"/>
            <p:cNvSpPr/>
            <p:nvPr/>
          </p:nvSpPr>
          <p:spPr>
            <a:xfrm>
              <a:off x="1391105" y="4622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52" name="tx152"/>
            <p:cNvSpPr/>
            <p:nvPr/>
          </p:nvSpPr>
          <p:spPr>
            <a:xfrm>
              <a:off x="1564943" y="45758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53" name="tx153"/>
            <p:cNvSpPr/>
            <p:nvPr/>
          </p:nvSpPr>
          <p:spPr>
            <a:xfrm>
              <a:off x="1738780" y="4567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54" name="tx154"/>
            <p:cNvSpPr/>
            <p:nvPr/>
          </p:nvSpPr>
          <p:spPr>
            <a:xfrm>
              <a:off x="1912618" y="46305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55" name="rc155"/>
            <p:cNvSpPr/>
            <p:nvPr/>
          </p:nvSpPr>
          <p:spPr>
            <a:xfrm>
              <a:off x="695171" y="5221903"/>
              <a:ext cx="1338549" cy="584946"/>
            </a:xfrm>
            <a:prstGeom prst="rect">
              <a:avLst/>
            </a:prstGeom>
            <a:solidFill>
              <a:srgbClr val="EBEBEB">
                <a:alpha val="100000"/>
              </a:srgbClr>
            </a:solidFill>
          </p:spPr>
          <p:txBody>
            <a:bodyPr/>
            <a:lstStyle/>
            <a:p/>
          </p:txBody>
        </p:sp>
        <p:sp>
          <p:nvSpPr>
            <p:cNvPr id="156" name="pl156"/>
            <p:cNvSpPr/>
            <p:nvPr/>
          </p:nvSpPr>
          <p:spPr>
            <a:xfrm>
              <a:off x="695171" y="568250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57" name="pl157"/>
            <p:cNvSpPr/>
            <p:nvPr/>
          </p:nvSpPr>
          <p:spPr>
            <a:xfrm>
              <a:off x="695171" y="548700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58" name="pl158"/>
            <p:cNvSpPr/>
            <p:nvPr/>
          </p:nvSpPr>
          <p:spPr>
            <a:xfrm>
              <a:off x="695171" y="529150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59" name="pl159"/>
            <p:cNvSpPr/>
            <p:nvPr/>
          </p:nvSpPr>
          <p:spPr>
            <a:xfrm>
              <a:off x="695171" y="578026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0" name="pl160"/>
            <p:cNvSpPr/>
            <p:nvPr/>
          </p:nvSpPr>
          <p:spPr>
            <a:xfrm>
              <a:off x="695171" y="558475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1" name="pl161"/>
            <p:cNvSpPr/>
            <p:nvPr/>
          </p:nvSpPr>
          <p:spPr>
            <a:xfrm>
              <a:off x="695171" y="538925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2" name="pl162"/>
            <p:cNvSpPr/>
            <p:nvPr/>
          </p:nvSpPr>
          <p:spPr>
            <a:xfrm>
              <a:off x="75601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92985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11036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127752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145136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16252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179903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19728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756014" y="571770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171" name="pl171"/>
            <p:cNvSpPr/>
            <p:nvPr/>
          </p:nvSpPr>
          <p:spPr>
            <a:xfrm>
              <a:off x="756014" y="5662959"/>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40651" cap="flat">
              <a:solidFill>
                <a:srgbClr val="BEBEBE">
                  <a:alpha val="69803"/>
                </a:srgbClr>
              </a:solidFill>
              <a:prstDash val="solid"/>
              <a:round/>
            </a:ln>
          </p:spPr>
          <p:txBody>
            <a:bodyPr/>
            <a:lstStyle/>
            <a:p/>
          </p:txBody>
        </p:sp>
        <p:sp>
          <p:nvSpPr>
            <p:cNvPr id="172" name="pl172"/>
            <p:cNvSpPr/>
            <p:nvPr/>
          </p:nvSpPr>
          <p:spPr>
            <a:xfrm>
              <a:off x="756014" y="5662959"/>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35231" cap="flat">
              <a:solidFill>
                <a:srgbClr val="BEBEBE">
                  <a:alpha val="69803"/>
                </a:srgbClr>
              </a:solidFill>
              <a:prstDash val="solid"/>
              <a:round/>
            </a:ln>
          </p:spPr>
          <p:txBody>
            <a:bodyPr/>
            <a:lstStyle/>
            <a:p/>
          </p:txBody>
        </p:sp>
        <p:sp>
          <p:nvSpPr>
            <p:cNvPr id="173" name="pl173"/>
            <p:cNvSpPr/>
            <p:nvPr/>
          </p:nvSpPr>
          <p:spPr>
            <a:xfrm>
              <a:off x="756014" y="571770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174" name="pl174"/>
            <p:cNvSpPr/>
            <p:nvPr/>
          </p:nvSpPr>
          <p:spPr>
            <a:xfrm>
              <a:off x="756014" y="5662959"/>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40651" cap="flat">
              <a:solidFill>
                <a:srgbClr val="000000">
                  <a:alpha val="100000"/>
                </a:srgbClr>
              </a:solidFill>
              <a:prstDash val="solid"/>
              <a:round/>
            </a:ln>
          </p:spPr>
          <p:txBody>
            <a:bodyPr/>
            <a:lstStyle/>
            <a:p/>
          </p:txBody>
        </p:sp>
        <p:sp>
          <p:nvSpPr>
            <p:cNvPr id="175" name="pl175"/>
            <p:cNvSpPr/>
            <p:nvPr/>
          </p:nvSpPr>
          <p:spPr>
            <a:xfrm>
              <a:off x="756014" y="5662959"/>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35231" cap="flat">
              <a:solidFill>
                <a:srgbClr val="F26A21">
                  <a:alpha val="100000"/>
                </a:srgbClr>
              </a:solidFill>
              <a:prstDash val="solid"/>
              <a:round/>
            </a:ln>
          </p:spPr>
          <p:txBody>
            <a:bodyPr/>
            <a:lstStyle/>
            <a:p/>
          </p:txBody>
        </p:sp>
        <p:sp>
          <p:nvSpPr>
            <p:cNvPr id="176" name="pl176"/>
            <p:cNvSpPr/>
            <p:nvPr/>
          </p:nvSpPr>
          <p:spPr>
            <a:xfrm>
              <a:off x="695171" y="5780261"/>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77" name="tx177"/>
            <p:cNvSpPr/>
            <p:nvPr/>
          </p:nvSpPr>
          <p:spPr>
            <a:xfrm>
              <a:off x="725884" y="5601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8" name="tx178"/>
            <p:cNvSpPr/>
            <p:nvPr/>
          </p:nvSpPr>
          <p:spPr>
            <a:xfrm>
              <a:off x="899722" y="55781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9" name="tx179"/>
            <p:cNvSpPr/>
            <p:nvPr/>
          </p:nvSpPr>
          <p:spPr>
            <a:xfrm>
              <a:off x="1043430" y="54999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80" name="tx180"/>
            <p:cNvSpPr/>
            <p:nvPr/>
          </p:nvSpPr>
          <p:spPr>
            <a:xfrm>
              <a:off x="1221291" y="553121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81" name="tx181"/>
            <p:cNvSpPr/>
            <p:nvPr/>
          </p:nvSpPr>
          <p:spPr>
            <a:xfrm>
              <a:off x="1421234" y="5562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2" name="tx182"/>
            <p:cNvSpPr/>
            <p:nvPr/>
          </p:nvSpPr>
          <p:spPr>
            <a:xfrm>
              <a:off x="1564943" y="55233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83" name="tx183"/>
            <p:cNvSpPr/>
            <p:nvPr/>
          </p:nvSpPr>
          <p:spPr>
            <a:xfrm>
              <a:off x="1768910" y="5562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4" name="tx184"/>
            <p:cNvSpPr/>
            <p:nvPr/>
          </p:nvSpPr>
          <p:spPr>
            <a:xfrm>
              <a:off x="1942747"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5" name="rc185"/>
            <p:cNvSpPr/>
            <p:nvPr/>
          </p:nvSpPr>
          <p:spPr>
            <a:xfrm>
              <a:off x="2103309" y="874964"/>
              <a:ext cx="1338549" cy="584946"/>
            </a:xfrm>
            <a:prstGeom prst="rect">
              <a:avLst/>
            </a:prstGeom>
            <a:solidFill>
              <a:srgbClr val="EBEBEB">
                <a:alpha val="100000"/>
              </a:srgbClr>
            </a:solidFill>
          </p:spPr>
          <p:txBody>
            <a:bodyPr/>
            <a:lstStyle/>
            <a:p/>
          </p:txBody>
        </p:sp>
        <p:sp>
          <p:nvSpPr>
            <p:cNvPr id="186" name="pl186"/>
            <p:cNvSpPr/>
            <p:nvPr/>
          </p:nvSpPr>
          <p:spPr>
            <a:xfrm>
              <a:off x="2103309"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87" name="pl187"/>
            <p:cNvSpPr/>
            <p:nvPr/>
          </p:nvSpPr>
          <p:spPr>
            <a:xfrm>
              <a:off x="2103309"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88" name="pl188"/>
            <p:cNvSpPr/>
            <p:nvPr/>
          </p:nvSpPr>
          <p:spPr>
            <a:xfrm>
              <a:off x="2103309"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89" name="pl189"/>
            <p:cNvSpPr/>
            <p:nvPr/>
          </p:nvSpPr>
          <p:spPr>
            <a:xfrm>
              <a:off x="2103309"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0" name="pl190"/>
            <p:cNvSpPr/>
            <p:nvPr/>
          </p:nvSpPr>
          <p:spPr>
            <a:xfrm>
              <a:off x="2103309"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1" name="pl191"/>
            <p:cNvSpPr/>
            <p:nvPr/>
          </p:nvSpPr>
          <p:spPr>
            <a:xfrm>
              <a:off x="2103309"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2" name="pl192"/>
            <p:cNvSpPr/>
            <p:nvPr/>
          </p:nvSpPr>
          <p:spPr>
            <a:xfrm>
              <a:off x="216415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3379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51182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26856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28595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0333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2071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3810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164152"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201" name="pl201"/>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40651" cap="flat">
              <a:solidFill>
                <a:srgbClr val="BEBEBE">
                  <a:alpha val="69803"/>
                </a:srgbClr>
              </a:solidFill>
              <a:prstDash val="solid"/>
              <a:round/>
            </a:ln>
          </p:spPr>
          <p:txBody>
            <a:bodyPr/>
            <a:lstStyle/>
            <a:p/>
          </p:txBody>
        </p:sp>
        <p:sp>
          <p:nvSpPr>
            <p:cNvPr id="202" name="pl202"/>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35231" cap="flat">
              <a:solidFill>
                <a:srgbClr val="BEBEBE">
                  <a:alpha val="69803"/>
                </a:srgbClr>
              </a:solidFill>
              <a:prstDash val="solid"/>
              <a:round/>
            </a:ln>
          </p:spPr>
          <p:txBody>
            <a:bodyPr/>
            <a:lstStyle/>
            <a:p/>
          </p:txBody>
        </p:sp>
        <p:sp>
          <p:nvSpPr>
            <p:cNvPr id="203" name="pl203"/>
            <p:cNvSpPr/>
            <p:nvPr/>
          </p:nvSpPr>
          <p:spPr>
            <a:xfrm>
              <a:off x="2164152"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204" name="pl204"/>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40651" cap="flat">
              <a:solidFill>
                <a:srgbClr val="000000">
                  <a:alpha val="100000"/>
                </a:srgbClr>
              </a:solidFill>
              <a:prstDash val="solid"/>
              <a:round/>
            </a:ln>
          </p:spPr>
          <p:txBody>
            <a:bodyPr/>
            <a:lstStyle/>
            <a:p/>
          </p:txBody>
        </p:sp>
        <p:sp>
          <p:nvSpPr>
            <p:cNvPr id="205" name="pl205"/>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35231" cap="flat">
              <a:solidFill>
                <a:srgbClr val="F26A21">
                  <a:alpha val="100000"/>
                </a:srgbClr>
              </a:solidFill>
              <a:prstDash val="solid"/>
              <a:round/>
            </a:ln>
          </p:spPr>
          <p:txBody>
            <a:bodyPr/>
            <a:lstStyle/>
            <a:p/>
          </p:txBody>
        </p:sp>
        <p:sp>
          <p:nvSpPr>
            <p:cNvPr id="206" name="pl206"/>
            <p:cNvSpPr/>
            <p:nvPr/>
          </p:nvSpPr>
          <p:spPr>
            <a:xfrm>
              <a:off x="2103309"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07" name="tx207"/>
            <p:cNvSpPr/>
            <p:nvPr/>
          </p:nvSpPr>
          <p:spPr>
            <a:xfrm>
              <a:off x="2134022" y="12311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8" name="tx208"/>
            <p:cNvSpPr/>
            <p:nvPr/>
          </p:nvSpPr>
          <p:spPr>
            <a:xfrm>
              <a:off x="2307860" y="12311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9" name="tx209"/>
            <p:cNvSpPr/>
            <p:nvPr/>
          </p:nvSpPr>
          <p:spPr>
            <a:xfrm>
              <a:off x="2481698"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0" name="tx210"/>
            <p:cNvSpPr/>
            <p:nvPr/>
          </p:nvSpPr>
          <p:spPr>
            <a:xfrm>
              <a:off x="2655535"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11" name="tx211"/>
            <p:cNvSpPr/>
            <p:nvPr/>
          </p:nvSpPr>
          <p:spPr>
            <a:xfrm>
              <a:off x="2829373"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12" name="tx212"/>
            <p:cNvSpPr/>
            <p:nvPr/>
          </p:nvSpPr>
          <p:spPr>
            <a:xfrm>
              <a:off x="2973081"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13" name="tx213"/>
            <p:cNvSpPr/>
            <p:nvPr/>
          </p:nvSpPr>
          <p:spPr>
            <a:xfrm>
              <a:off x="3177048"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4" name="tx214"/>
            <p:cNvSpPr/>
            <p:nvPr/>
          </p:nvSpPr>
          <p:spPr>
            <a:xfrm>
              <a:off x="3350885"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5" name="rc215"/>
            <p:cNvSpPr/>
            <p:nvPr/>
          </p:nvSpPr>
          <p:spPr>
            <a:xfrm>
              <a:off x="2103309" y="1744352"/>
              <a:ext cx="1338549" cy="584946"/>
            </a:xfrm>
            <a:prstGeom prst="rect">
              <a:avLst/>
            </a:prstGeom>
            <a:solidFill>
              <a:srgbClr val="EBEBEB">
                <a:alpha val="100000"/>
              </a:srgbClr>
            </a:solidFill>
          </p:spPr>
          <p:txBody>
            <a:bodyPr/>
            <a:lstStyle/>
            <a:p/>
          </p:txBody>
        </p:sp>
        <p:sp>
          <p:nvSpPr>
            <p:cNvPr id="216" name="pl216"/>
            <p:cNvSpPr/>
            <p:nvPr/>
          </p:nvSpPr>
          <p:spPr>
            <a:xfrm>
              <a:off x="2103309"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17" name="pl217"/>
            <p:cNvSpPr/>
            <p:nvPr/>
          </p:nvSpPr>
          <p:spPr>
            <a:xfrm>
              <a:off x="2103309"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18" name="pl218"/>
            <p:cNvSpPr/>
            <p:nvPr/>
          </p:nvSpPr>
          <p:spPr>
            <a:xfrm>
              <a:off x="2103309"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19" name="pl219"/>
            <p:cNvSpPr/>
            <p:nvPr/>
          </p:nvSpPr>
          <p:spPr>
            <a:xfrm>
              <a:off x="2103309"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0" name="pl220"/>
            <p:cNvSpPr/>
            <p:nvPr/>
          </p:nvSpPr>
          <p:spPr>
            <a:xfrm>
              <a:off x="2103309"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1" name="pl221"/>
            <p:cNvSpPr/>
            <p:nvPr/>
          </p:nvSpPr>
          <p:spPr>
            <a:xfrm>
              <a:off x="2103309"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2" name="pl222"/>
            <p:cNvSpPr/>
            <p:nvPr/>
          </p:nvSpPr>
          <p:spPr>
            <a:xfrm>
              <a:off x="216415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3379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51182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26856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28595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0333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2071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3810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2164152"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231" name="pl231"/>
            <p:cNvSpPr/>
            <p:nvPr/>
          </p:nvSpPr>
          <p:spPr>
            <a:xfrm>
              <a:off x="2164152" y="2279249"/>
              <a:ext cx="1216862" cy="23460"/>
            </a:xfrm>
            <a:custGeom>
              <a:avLst/>
              <a:pathLst>
                <a:path w="1216862" h="23460">
                  <a:moveTo>
                    <a:pt x="0" y="0"/>
                  </a:moveTo>
                  <a:lnTo>
                    <a:pt x="173837" y="23460"/>
                  </a:lnTo>
                  <a:lnTo>
                    <a:pt x="347675" y="23460"/>
                  </a:lnTo>
                  <a:lnTo>
                    <a:pt x="521512" y="23460"/>
                  </a:lnTo>
                  <a:lnTo>
                    <a:pt x="695350" y="23460"/>
                  </a:lnTo>
                  <a:lnTo>
                    <a:pt x="869187" y="23460"/>
                  </a:lnTo>
                  <a:lnTo>
                    <a:pt x="1043025" y="23460"/>
                  </a:lnTo>
                  <a:lnTo>
                    <a:pt x="1216862" y="23460"/>
                  </a:lnTo>
                </a:path>
              </a:pathLst>
            </a:custGeom>
            <a:ln w="40651" cap="flat">
              <a:solidFill>
                <a:srgbClr val="BEBEBE">
                  <a:alpha val="69803"/>
                </a:srgbClr>
              </a:solidFill>
              <a:prstDash val="solid"/>
              <a:round/>
            </a:ln>
          </p:spPr>
          <p:txBody>
            <a:bodyPr/>
            <a:lstStyle/>
            <a:p/>
          </p:txBody>
        </p:sp>
        <p:sp>
          <p:nvSpPr>
            <p:cNvPr id="232" name="pl232"/>
            <p:cNvSpPr/>
            <p:nvPr/>
          </p:nvSpPr>
          <p:spPr>
            <a:xfrm>
              <a:off x="2164152" y="2279249"/>
              <a:ext cx="1216862" cy="23460"/>
            </a:xfrm>
            <a:custGeom>
              <a:avLst/>
              <a:pathLst>
                <a:path w="1216862" h="23460">
                  <a:moveTo>
                    <a:pt x="0" y="0"/>
                  </a:moveTo>
                  <a:lnTo>
                    <a:pt x="173837" y="23460"/>
                  </a:lnTo>
                  <a:lnTo>
                    <a:pt x="347675" y="23460"/>
                  </a:lnTo>
                  <a:lnTo>
                    <a:pt x="521512" y="23460"/>
                  </a:lnTo>
                  <a:lnTo>
                    <a:pt x="695350" y="23460"/>
                  </a:lnTo>
                  <a:lnTo>
                    <a:pt x="869187" y="23460"/>
                  </a:lnTo>
                  <a:lnTo>
                    <a:pt x="1043025" y="23460"/>
                  </a:lnTo>
                  <a:lnTo>
                    <a:pt x="1216862" y="23460"/>
                  </a:lnTo>
                </a:path>
              </a:pathLst>
            </a:custGeom>
            <a:ln w="35231" cap="flat">
              <a:solidFill>
                <a:srgbClr val="BEBEBE">
                  <a:alpha val="69803"/>
                </a:srgbClr>
              </a:solidFill>
              <a:prstDash val="solid"/>
              <a:round/>
            </a:ln>
          </p:spPr>
          <p:txBody>
            <a:bodyPr/>
            <a:lstStyle/>
            <a:p/>
          </p:txBody>
        </p:sp>
        <p:sp>
          <p:nvSpPr>
            <p:cNvPr id="233" name="pl233"/>
            <p:cNvSpPr/>
            <p:nvPr/>
          </p:nvSpPr>
          <p:spPr>
            <a:xfrm>
              <a:off x="2164152"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234" name="pl234"/>
            <p:cNvSpPr/>
            <p:nvPr/>
          </p:nvSpPr>
          <p:spPr>
            <a:xfrm>
              <a:off x="2164152" y="2279249"/>
              <a:ext cx="1216862" cy="23460"/>
            </a:xfrm>
            <a:custGeom>
              <a:avLst/>
              <a:pathLst>
                <a:path w="1216862" h="23460">
                  <a:moveTo>
                    <a:pt x="0" y="0"/>
                  </a:moveTo>
                  <a:lnTo>
                    <a:pt x="173837" y="23460"/>
                  </a:lnTo>
                  <a:lnTo>
                    <a:pt x="347675" y="23460"/>
                  </a:lnTo>
                  <a:lnTo>
                    <a:pt x="521512" y="23460"/>
                  </a:lnTo>
                  <a:lnTo>
                    <a:pt x="695350" y="23460"/>
                  </a:lnTo>
                  <a:lnTo>
                    <a:pt x="869187" y="23460"/>
                  </a:lnTo>
                  <a:lnTo>
                    <a:pt x="1043025" y="23460"/>
                  </a:lnTo>
                  <a:lnTo>
                    <a:pt x="1216862" y="23460"/>
                  </a:lnTo>
                </a:path>
              </a:pathLst>
            </a:custGeom>
            <a:ln w="40651" cap="flat">
              <a:solidFill>
                <a:srgbClr val="000000">
                  <a:alpha val="100000"/>
                </a:srgbClr>
              </a:solidFill>
              <a:prstDash val="solid"/>
              <a:round/>
            </a:ln>
          </p:spPr>
          <p:txBody>
            <a:bodyPr/>
            <a:lstStyle/>
            <a:p/>
          </p:txBody>
        </p:sp>
        <p:sp>
          <p:nvSpPr>
            <p:cNvPr id="235" name="pl235"/>
            <p:cNvSpPr/>
            <p:nvPr/>
          </p:nvSpPr>
          <p:spPr>
            <a:xfrm>
              <a:off x="2164152" y="2279249"/>
              <a:ext cx="1216862" cy="23460"/>
            </a:xfrm>
            <a:custGeom>
              <a:avLst/>
              <a:pathLst>
                <a:path w="1216862" h="23460">
                  <a:moveTo>
                    <a:pt x="0" y="0"/>
                  </a:moveTo>
                  <a:lnTo>
                    <a:pt x="173837" y="23460"/>
                  </a:lnTo>
                  <a:lnTo>
                    <a:pt x="347675" y="23460"/>
                  </a:lnTo>
                  <a:lnTo>
                    <a:pt x="521512" y="23460"/>
                  </a:lnTo>
                  <a:lnTo>
                    <a:pt x="695350" y="23460"/>
                  </a:lnTo>
                  <a:lnTo>
                    <a:pt x="869187" y="23460"/>
                  </a:lnTo>
                  <a:lnTo>
                    <a:pt x="1043025" y="23460"/>
                  </a:lnTo>
                  <a:lnTo>
                    <a:pt x="1216862" y="23460"/>
                  </a:lnTo>
                </a:path>
              </a:pathLst>
            </a:custGeom>
            <a:ln w="35231" cap="flat">
              <a:solidFill>
                <a:srgbClr val="F26A21">
                  <a:alpha val="100000"/>
                </a:srgbClr>
              </a:solidFill>
              <a:prstDash val="solid"/>
              <a:round/>
            </a:ln>
          </p:spPr>
          <p:txBody>
            <a:bodyPr/>
            <a:lstStyle/>
            <a:p/>
          </p:txBody>
        </p:sp>
        <p:sp>
          <p:nvSpPr>
            <p:cNvPr id="236" name="pl236"/>
            <p:cNvSpPr/>
            <p:nvPr/>
          </p:nvSpPr>
          <p:spPr>
            <a:xfrm>
              <a:off x="2103309"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37" name="tx237"/>
            <p:cNvSpPr/>
            <p:nvPr/>
          </p:nvSpPr>
          <p:spPr>
            <a:xfrm>
              <a:off x="2134022"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38" name="tx238"/>
            <p:cNvSpPr/>
            <p:nvPr/>
          </p:nvSpPr>
          <p:spPr>
            <a:xfrm>
              <a:off x="230786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9" name="tx239"/>
            <p:cNvSpPr/>
            <p:nvPr/>
          </p:nvSpPr>
          <p:spPr>
            <a:xfrm>
              <a:off x="2481698"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0" name="tx240"/>
            <p:cNvSpPr/>
            <p:nvPr/>
          </p:nvSpPr>
          <p:spPr>
            <a:xfrm>
              <a:off x="2655535"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1" name="tx241"/>
            <p:cNvSpPr/>
            <p:nvPr/>
          </p:nvSpPr>
          <p:spPr>
            <a:xfrm>
              <a:off x="2829373"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2" name="tx242"/>
            <p:cNvSpPr/>
            <p:nvPr/>
          </p:nvSpPr>
          <p:spPr>
            <a:xfrm>
              <a:off x="300321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3" name="tx243"/>
            <p:cNvSpPr/>
            <p:nvPr/>
          </p:nvSpPr>
          <p:spPr>
            <a:xfrm>
              <a:off x="3177048"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4" name="tx244"/>
            <p:cNvSpPr/>
            <p:nvPr/>
          </p:nvSpPr>
          <p:spPr>
            <a:xfrm>
              <a:off x="3350885"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5" name="rc245"/>
            <p:cNvSpPr/>
            <p:nvPr/>
          </p:nvSpPr>
          <p:spPr>
            <a:xfrm>
              <a:off x="2103309" y="2613739"/>
              <a:ext cx="1338549" cy="584946"/>
            </a:xfrm>
            <a:prstGeom prst="rect">
              <a:avLst/>
            </a:prstGeom>
            <a:solidFill>
              <a:srgbClr val="EBEBEB">
                <a:alpha val="100000"/>
              </a:srgbClr>
            </a:solidFill>
          </p:spPr>
          <p:txBody>
            <a:bodyPr/>
            <a:lstStyle/>
            <a:p/>
          </p:txBody>
        </p:sp>
        <p:sp>
          <p:nvSpPr>
            <p:cNvPr id="246" name="pl246"/>
            <p:cNvSpPr/>
            <p:nvPr/>
          </p:nvSpPr>
          <p:spPr>
            <a:xfrm>
              <a:off x="2103309"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47" name="pl247"/>
            <p:cNvSpPr/>
            <p:nvPr/>
          </p:nvSpPr>
          <p:spPr>
            <a:xfrm>
              <a:off x="2103309"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48" name="pl248"/>
            <p:cNvSpPr/>
            <p:nvPr/>
          </p:nvSpPr>
          <p:spPr>
            <a:xfrm>
              <a:off x="2103309"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49" name="pl249"/>
            <p:cNvSpPr/>
            <p:nvPr/>
          </p:nvSpPr>
          <p:spPr>
            <a:xfrm>
              <a:off x="2103309"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0" name="pl250"/>
            <p:cNvSpPr/>
            <p:nvPr/>
          </p:nvSpPr>
          <p:spPr>
            <a:xfrm>
              <a:off x="2103309"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1" name="pl251"/>
            <p:cNvSpPr/>
            <p:nvPr/>
          </p:nvSpPr>
          <p:spPr>
            <a:xfrm>
              <a:off x="2103309"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2" name="pl252"/>
            <p:cNvSpPr/>
            <p:nvPr/>
          </p:nvSpPr>
          <p:spPr>
            <a:xfrm>
              <a:off x="216415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23379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251182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26856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28595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30333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32071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33810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2164152"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261" name="pl261"/>
            <p:cNvSpPr/>
            <p:nvPr/>
          </p:nvSpPr>
          <p:spPr>
            <a:xfrm>
              <a:off x="2164152"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40651" cap="flat">
              <a:solidFill>
                <a:srgbClr val="BEBEBE">
                  <a:alpha val="69803"/>
                </a:srgbClr>
              </a:solidFill>
              <a:prstDash val="solid"/>
              <a:round/>
            </a:ln>
          </p:spPr>
          <p:txBody>
            <a:bodyPr/>
            <a:lstStyle/>
            <a:p/>
          </p:txBody>
        </p:sp>
        <p:sp>
          <p:nvSpPr>
            <p:cNvPr id="262" name="pl262"/>
            <p:cNvSpPr/>
            <p:nvPr/>
          </p:nvSpPr>
          <p:spPr>
            <a:xfrm>
              <a:off x="2164152"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35231" cap="flat">
              <a:solidFill>
                <a:srgbClr val="BEBEBE">
                  <a:alpha val="69803"/>
                </a:srgbClr>
              </a:solidFill>
              <a:prstDash val="solid"/>
              <a:round/>
            </a:ln>
          </p:spPr>
          <p:txBody>
            <a:bodyPr/>
            <a:lstStyle/>
            <a:p/>
          </p:txBody>
        </p:sp>
        <p:sp>
          <p:nvSpPr>
            <p:cNvPr id="263" name="pl263"/>
            <p:cNvSpPr/>
            <p:nvPr/>
          </p:nvSpPr>
          <p:spPr>
            <a:xfrm>
              <a:off x="2164152"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264" name="pl264"/>
            <p:cNvSpPr/>
            <p:nvPr/>
          </p:nvSpPr>
          <p:spPr>
            <a:xfrm>
              <a:off x="2164152"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40651" cap="flat">
              <a:solidFill>
                <a:srgbClr val="000000">
                  <a:alpha val="100000"/>
                </a:srgbClr>
              </a:solidFill>
              <a:prstDash val="solid"/>
              <a:round/>
            </a:ln>
          </p:spPr>
          <p:txBody>
            <a:bodyPr/>
            <a:lstStyle/>
            <a:p/>
          </p:txBody>
        </p:sp>
        <p:sp>
          <p:nvSpPr>
            <p:cNvPr id="265" name="pl265"/>
            <p:cNvSpPr/>
            <p:nvPr/>
          </p:nvSpPr>
          <p:spPr>
            <a:xfrm>
              <a:off x="2164152"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35231" cap="flat">
              <a:solidFill>
                <a:srgbClr val="F26A21">
                  <a:alpha val="100000"/>
                </a:srgbClr>
              </a:solidFill>
              <a:prstDash val="solid"/>
              <a:round/>
            </a:ln>
          </p:spPr>
          <p:txBody>
            <a:bodyPr/>
            <a:lstStyle/>
            <a:p/>
          </p:txBody>
        </p:sp>
        <p:sp>
          <p:nvSpPr>
            <p:cNvPr id="266" name="pl266"/>
            <p:cNvSpPr/>
            <p:nvPr/>
          </p:nvSpPr>
          <p:spPr>
            <a:xfrm>
              <a:off x="2103309"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67" name="tx267"/>
            <p:cNvSpPr/>
            <p:nvPr/>
          </p:nvSpPr>
          <p:spPr>
            <a:xfrm>
              <a:off x="2107916" y="292304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68" name="tx268"/>
            <p:cNvSpPr/>
            <p:nvPr/>
          </p:nvSpPr>
          <p:spPr>
            <a:xfrm>
              <a:off x="2307860" y="29543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69" name="tx269"/>
            <p:cNvSpPr/>
            <p:nvPr/>
          </p:nvSpPr>
          <p:spPr>
            <a:xfrm>
              <a:off x="2481698" y="2969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0" name="tx270"/>
            <p:cNvSpPr/>
            <p:nvPr/>
          </p:nvSpPr>
          <p:spPr>
            <a:xfrm>
              <a:off x="2625406" y="28917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271" name="tx271"/>
            <p:cNvSpPr/>
            <p:nvPr/>
          </p:nvSpPr>
          <p:spPr>
            <a:xfrm>
              <a:off x="2799243"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72" name="tx272"/>
            <p:cNvSpPr/>
            <p:nvPr/>
          </p:nvSpPr>
          <p:spPr>
            <a:xfrm>
              <a:off x="3003210" y="294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73" name="tx273"/>
            <p:cNvSpPr/>
            <p:nvPr/>
          </p:nvSpPr>
          <p:spPr>
            <a:xfrm>
              <a:off x="3146918"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74" name="tx274"/>
            <p:cNvSpPr/>
            <p:nvPr/>
          </p:nvSpPr>
          <p:spPr>
            <a:xfrm>
              <a:off x="3320756"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75" name="rc275"/>
            <p:cNvSpPr/>
            <p:nvPr/>
          </p:nvSpPr>
          <p:spPr>
            <a:xfrm>
              <a:off x="2103309" y="3483127"/>
              <a:ext cx="1338549" cy="584946"/>
            </a:xfrm>
            <a:prstGeom prst="rect">
              <a:avLst/>
            </a:prstGeom>
            <a:solidFill>
              <a:srgbClr val="EBEBEB">
                <a:alpha val="100000"/>
              </a:srgbClr>
            </a:solidFill>
          </p:spPr>
          <p:txBody>
            <a:bodyPr/>
            <a:lstStyle/>
            <a:p/>
          </p:txBody>
        </p:sp>
        <p:sp>
          <p:nvSpPr>
            <p:cNvPr id="276" name="pl276"/>
            <p:cNvSpPr/>
            <p:nvPr/>
          </p:nvSpPr>
          <p:spPr>
            <a:xfrm>
              <a:off x="2103309"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77" name="pl277"/>
            <p:cNvSpPr/>
            <p:nvPr/>
          </p:nvSpPr>
          <p:spPr>
            <a:xfrm>
              <a:off x="2103309"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78" name="pl278"/>
            <p:cNvSpPr/>
            <p:nvPr/>
          </p:nvSpPr>
          <p:spPr>
            <a:xfrm>
              <a:off x="2103309"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79" name="pl279"/>
            <p:cNvSpPr/>
            <p:nvPr/>
          </p:nvSpPr>
          <p:spPr>
            <a:xfrm>
              <a:off x="2103309"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80" name="pl280"/>
            <p:cNvSpPr/>
            <p:nvPr/>
          </p:nvSpPr>
          <p:spPr>
            <a:xfrm>
              <a:off x="2103309"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81" name="pl281"/>
            <p:cNvSpPr/>
            <p:nvPr/>
          </p:nvSpPr>
          <p:spPr>
            <a:xfrm>
              <a:off x="2103309"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82" name="pl282"/>
            <p:cNvSpPr/>
            <p:nvPr/>
          </p:nvSpPr>
          <p:spPr>
            <a:xfrm>
              <a:off x="216415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23379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251182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26856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28595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30333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32071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33810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2164152"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291" name="pl291"/>
            <p:cNvSpPr/>
            <p:nvPr/>
          </p:nvSpPr>
          <p:spPr>
            <a:xfrm>
              <a:off x="2164152"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40651" cap="flat">
              <a:solidFill>
                <a:srgbClr val="BEBEBE">
                  <a:alpha val="69803"/>
                </a:srgbClr>
              </a:solidFill>
              <a:prstDash val="solid"/>
              <a:round/>
            </a:ln>
          </p:spPr>
          <p:txBody>
            <a:bodyPr/>
            <a:lstStyle/>
            <a:p/>
          </p:txBody>
        </p:sp>
        <p:sp>
          <p:nvSpPr>
            <p:cNvPr id="292" name="pl292"/>
            <p:cNvSpPr/>
            <p:nvPr/>
          </p:nvSpPr>
          <p:spPr>
            <a:xfrm>
              <a:off x="2164152"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35231" cap="flat">
              <a:solidFill>
                <a:srgbClr val="BEBEBE">
                  <a:alpha val="69803"/>
                </a:srgbClr>
              </a:solidFill>
              <a:prstDash val="solid"/>
              <a:round/>
            </a:ln>
          </p:spPr>
          <p:txBody>
            <a:bodyPr/>
            <a:lstStyle/>
            <a:p/>
          </p:txBody>
        </p:sp>
        <p:sp>
          <p:nvSpPr>
            <p:cNvPr id="293" name="pl293"/>
            <p:cNvSpPr/>
            <p:nvPr/>
          </p:nvSpPr>
          <p:spPr>
            <a:xfrm>
              <a:off x="2164152"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294" name="pl294"/>
            <p:cNvSpPr/>
            <p:nvPr/>
          </p:nvSpPr>
          <p:spPr>
            <a:xfrm>
              <a:off x="2164152"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40651" cap="flat">
              <a:solidFill>
                <a:srgbClr val="000000">
                  <a:alpha val="100000"/>
                </a:srgbClr>
              </a:solidFill>
              <a:prstDash val="solid"/>
              <a:round/>
            </a:ln>
          </p:spPr>
          <p:txBody>
            <a:bodyPr/>
            <a:lstStyle/>
            <a:p/>
          </p:txBody>
        </p:sp>
        <p:sp>
          <p:nvSpPr>
            <p:cNvPr id="295" name="pl295"/>
            <p:cNvSpPr/>
            <p:nvPr/>
          </p:nvSpPr>
          <p:spPr>
            <a:xfrm>
              <a:off x="2164152"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35231" cap="flat">
              <a:solidFill>
                <a:srgbClr val="F26A21">
                  <a:alpha val="100000"/>
                </a:srgbClr>
              </a:solidFill>
              <a:prstDash val="solid"/>
              <a:round/>
            </a:ln>
          </p:spPr>
          <p:txBody>
            <a:bodyPr/>
            <a:lstStyle/>
            <a:p/>
          </p:txBody>
        </p:sp>
        <p:sp>
          <p:nvSpPr>
            <p:cNvPr id="296" name="pl296"/>
            <p:cNvSpPr/>
            <p:nvPr/>
          </p:nvSpPr>
          <p:spPr>
            <a:xfrm>
              <a:off x="2103309"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97" name="tx297"/>
            <p:cNvSpPr/>
            <p:nvPr/>
          </p:nvSpPr>
          <p:spPr>
            <a:xfrm>
              <a:off x="2103893" y="36438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298" name="tx298"/>
            <p:cNvSpPr/>
            <p:nvPr/>
          </p:nvSpPr>
          <p:spPr>
            <a:xfrm>
              <a:off x="2277731" y="35969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a:t>
              </a:r>
            </a:p>
          </p:txBody>
        </p:sp>
        <p:sp>
          <p:nvSpPr>
            <p:cNvPr id="299" name="tx299"/>
            <p:cNvSpPr/>
            <p:nvPr/>
          </p:nvSpPr>
          <p:spPr>
            <a:xfrm>
              <a:off x="2451568" y="3659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300" name="tx300"/>
            <p:cNvSpPr/>
            <p:nvPr/>
          </p:nvSpPr>
          <p:spPr>
            <a:xfrm>
              <a:off x="2625406" y="35812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301" name="tx301"/>
            <p:cNvSpPr/>
            <p:nvPr/>
          </p:nvSpPr>
          <p:spPr>
            <a:xfrm>
              <a:off x="2799243" y="36360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302" name="tx302"/>
            <p:cNvSpPr/>
            <p:nvPr/>
          </p:nvSpPr>
          <p:spPr>
            <a:xfrm>
              <a:off x="2973081" y="3675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303" name="tx303"/>
            <p:cNvSpPr/>
            <p:nvPr/>
          </p:nvSpPr>
          <p:spPr>
            <a:xfrm>
              <a:off x="3146918" y="37142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304" name="tx304"/>
            <p:cNvSpPr/>
            <p:nvPr/>
          </p:nvSpPr>
          <p:spPr>
            <a:xfrm>
              <a:off x="3320756" y="3675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305" name="rc305"/>
            <p:cNvSpPr/>
            <p:nvPr/>
          </p:nvSpPr>
          <p:spPr>
            <a:xfrm>
              <a:off x="2103309" y="4352515"/>
              <a:ext cx="1338549" cy="584946"/>
            </a:xfrm>
            <a:prstGeom prst="rect">
              <a:avLst/>
            </a:prstGeom>
            <a:solidFill>
              <a:srgbClr val="EBEBEB">
                <a:alpha val="100000"/>
              </a:srgbClr>
            </a:solidFill>
          </p:spPr>
          <p:txBody>
            <a:bodyPr/>
            <a:lstStyle/>
            <a:p/>
          </p:txBody>
        </p:sp>
        <p:sp>
          <p:nvSpPr>
            <p:cNvPr id="306" name="pl306"/>
            <p:cNvSpPr/>
            <p:nvPr/>
          </p:nvSpPr>
          <p:spPr>
            <a:xfrm>
              <a:off x="2103309"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07" name="pl307"/>
            <p:cNvSpPr/>
            <p:nvPr/>
          </p:nvSpPr>
          <p:spPr>
            <a:xfrm>
              <a:off x="2103309"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08" name="pl308"/>
            <p:cNvSpPr/>
            <p:nvPr/>
          </p:nvSpPr>
          <p:spPr>
            <a:xfrm>
              <a:off x="2103309"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09" name="pl309"/>
            <p:cNvSpPr/>
            <p:nvPr/>
          </p:nvSpPr>
          <p:spPr>
            <a:xfrm>
              <a:off x="2103309"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10" name="pl310"/>
            <p:cNvSpPr/>
            <p:nvPr/>
          </p:nvSpPr>
          <p:spPr>
            <a:xfrm>
              <a:off x="2103309"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11" name="pl311"/>
            <p:cNvSpPr/>
            <p:nvPr/>
          </p:nvSpPr>
          <p:spPr>
            <a:xfrm>
              <a:off x="2103309"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12" name="pl312"/>
            <p:cNvSpPr/>
            <p:nvPr/>
          </p:nvSpPr>
          <p:spPr>
            <a:xfrm>
              <a:off x="216415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23379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251182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26856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28595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30333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32071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33810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2164152"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321" name="pl321"/>
            <p:cNvSpPr/>
            <p:nvPr/>
          </p:nvSpPr>
          <p:spPr>
            <a:xfrm>
              <a:off x="2164152"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40651" cap="flat">
              <a:solidFill>
                <a:srgbClr val="BEBEBE">
                  <a:alpha val="69803"/>
                </a:srgbClr>
              </a:solidFill>
              <a:prstDash val="solid"/>
              <a:round/>
            </a:ln>
          </p:spPr>
          <p:txBody>
            <a:bodyPr/>
            <a:lstStyle/>
            <a:p/>
          </p:txBody>
        </p:sp>
        <p:sp>
          <p:nvSpPr>
            <p:cNvPr id="322" name="pl322"/>
            <p:cNvSpPr/>
            <p:nvPr/>
          </p:nvSpPr>
          <p:spPr>
            <a:xfrm>
              <a:off x="2164152"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35231" cap="flat">
              <a:solidFill>
                <a:srgbClr val="BEBEBE">
                  <a:alpha val="69803"/>
                </a:srgbClr>
              </a:solidFill>
              <a:prstDash val="solid"/>
              <a:round/>
            </a:ln>
          </p:spPr>
          <p:txBody>
            <a:bodyPr/>
            <a:lstStyle/>
            <a:p/>
          </p:txBody>
        </p:sp>
        <p:sp>
          <p:nvSpPr>
            <p:cNvPr id="323" name="pl323"/>
            <p:cNvSpPr/>
            <p:nvPr/>
          </p:nvSpPr>
          <p:spPr>
            <a:xfrm>
              <a:off x="2164152"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324" name="pl324"/>
            <p:cNvSpPr/>
            <p:nvPr/>
          </p:nvSpPr>
          <p:spPr>
            <a:xfrm>
              <a:off x="2164152"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40651" cap="flat">
              <a:solidFill>
                <a:srgbClr val="000000">
                  <a:alpha val="100000"/>
                </a:srgbClr>
              </a:solidFill>
              <a:prstDash val="solid"/>
              <a:round/>
            </a:ln>
          </p:spPr>
          <p:txBody>
            <a:bodyPr/>
            <a:lstStyle/>
            <a:p/>
          </p:txBody>
        </p:sp>
        <p:sp>
          <p:nvSpPr>
            <p:cNvPr id="325" name="pl325"/>
            <p:cNvSpPr/>
            <p:nvPr/>
          </p:nvSpPr>
          <p:spPr>
            <a:xfrm>
              <a:off x="2164152"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35231" cap="flat">
              <a:solidFill>
                <a:srgbClr val="F26A21">
                  <a:alpha val="100000"/>
                </a:srgbClr>
              </a:solidFill>
              <a:prstDash val="solid"/>
              <a:round/>
            </a:ln>
          </p:spPr>
          <p:txBody>
            <a:bodyPr/>
            <a:lstStyle/>
            <a:p/>
          </p:txBody>
        </p:sp>
        <p:sp>
          <p:nvSpPr>
            <p:cNvPr id="326" name="pl326"/>
            <p:cNvSpPr/>
            <p:nvPr/>
          </p:nvSpPr>
          <p:spPr>
            <a:xfrm>
              <a:off x="2103309"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27" name="tx327"/>
            <p:cNvSpPr/>
            <p:nvPr/>
          </p:nvSpPr>
          <p:spPr>
            <a:xfrm>
              <a:off x="2134022" y="47243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28" name="tx328"/>
            <p:cNvSpPr/>
            <p:nvPr/>
          </p:nvSpPr>
          <p:spPr>
            <a:xfrm>
              <a:off x="2307860"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9" name="tx329"/>
            <p:cNvSpPr/>
            <p:nvPr/>
          </p:nvSpPr>
          <p:spPr>
            <a:xfrm>
              <a:off x="2481698" y="47009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30" name="tx330"/>
            <p:cNvSpPr/>
            <p:nvPr/>
          </p:nvSpPr>
          <p:spPr>
            <a:xfrm>
              <a:off x="2629429" y="466182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31" name="tx331"/>
            <p:cNvSpPr/>
            <p:nvPr/>
          </p:nvSpPr>
          <p:spPr>
            <a:xfrm>
              <a:off x="2799243" y="4622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32" name="tx332"/>
            <p:cNvSpPr/>
            <p:nvPr/>
          </p:nvSpPr>
          <p:spPr>
            <a:xfrm>
              <a:off x="2973081" y="4669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33" name="tx333"/>
            <p:cNvSpPr/>
            <p:nvPr/>
          </p:nvSpPr>
          <p:spPr>
            <a:xfrm>
              <a:off x="3177048"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4" name="tx334"/>
            <p:cNvSpPr/>
            <p:nvPr/>
          </p:nvSpPr>
          <p:spPr>
            <a:xfrm>
              <a:off x="3350885"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5" name="rc335"/>
            <p:cNvSpPr/>
            <p:nvPr/>
          </p:nvSpPr>
          <p:spPr>
            <a:xfrm>
              <a:off x="2103309" y="5221903"/>
              <a:ext cx="1338549" cy="584946"/>
            </a:xfrm>
            <a:prstGeom prst="rect">
              <a:avLst/>
            </a:prstGeom>
            <a:solidFill>
              <a:srgbClr val="EBEBEB">
                <a:alpha val="100000"/>
              </a:srgbClr>
            </a:solidFill>
          </p:spPr>
          <p:txBody>
            <a:bodyPr/>
            <a:lstStyle/>
            <a:p/>
          </p:txBody>
        </p:sp>
        <p:sp>
          <p:nvSpPr>
            <p:cNvPr id="336" name="pl336"/>
            <p:cNvSpPr/>
            <p:nvPr/>
          </p:nvSpPr>
          <p:spPr>
            <a:xfrm>
              <a:off x="2103309" y="568250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37" name="pl337"/>
            <p:cNvSpPr/>
            <p:nvPr/>
          </p:nvSpPr>
          <p:spPr>
            <a:xfrm>
              <a:off x="2103309" y="548700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38" name="pl338"/>
            <p:cNvSpPr/>
            <p:nvPr/>
          </p:nvSpPr>
          <p:spPr>
            <a:xfrm>
              <a:off x="2103309" y="529150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39" name="pl339"/>
            <p:cNvSpPr/>
            <p:nvPr/>
          </p:nvSpPr>
          <p:spPr>
            <a:xfrm>
              <a:off x="2103309" y="578026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40" name="pl340"/>
            <p:cNvSpPr/>
            <p:nvPr/>
          </p:nvSpPr>
          <p:spPr>
            <a:xfrm>
              <a:off x="2103309" y="558475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41" name="pl341"/>
            <p:cNvSpPr/>
            <p:nvPr/>
          </p:nvSpPr>
          <p:spPr>
            <a:xfrm>
              <a:off x="2103309" y="538925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42" name="pl342"/>
            <p:cNvSpPr/>
            <p:nvPr/>
          </p:nvSpPr>
          <p:spPr>
            <a:xfrm>
              <a:off x="216415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23379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251182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26856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28595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30333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32071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33810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2164152" y="571770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351" name="pl351"/>
            <p:cNvSpPr/>
            <p:nvPr/>
          </p:nvSpPr>
          <p:spPr>
            <a:xfrm>
              <a:off x="2164152"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40651" cap="flat">
              <a:solidFill>
                <a:srgbClr val="BEBEBE">
                  <a:alpha val="69803"/>
                </a:srgbClr>
              </a:solidFill>
              <a:prstDash val="solid"/>
              <a:round/>
            </a:ln>
          </p:spPr>
          <p:txBody>
            <a:bodyPr/>
            <a:lstStyle/>
            <a:p/>
          </p:txBody>
        </p:sp>
        <p:sp>
          <p:nvSpPr>
            <p:cNvPr id="352" name="pl352"/>
            <p:cNvSpPr/>
            <p:nvPr/>
          </p:nvSpPr>
          <p:spPr>
            <a:xfrm>
              <a:off x="2164152"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35231" cap="flat">
              <a:solidFill>
                <a:srgbClr val="BEBEBE">
                  <a:alpha val="69803"/>
                </a:srgbClr>
              </a:solidFill>
              <a:prstDash val="solid"/>
              <a:round/>
            </a:ln>
          </p:spPr>
          <p:txBody>
            <a:bodyPr/>
            <a:lstStyle/>
            <a:p/>
          </p:txBody>
        </p:sp>
        <p:sp>
          <p:nvSpPr>
            <p:cNvPr id="353" name="pl353"/>
            <p:cNvSpPr/>
            <p:nvPr/>
          </p:nvSpPr>
          <p:spPr>
            <a:xfrm>
              <a:off x="2164152" y="571770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354" name="pl354"/>
            <p:cNvSpPr/>
            <p:nvPr/>
          </p:nvSpPr>
          <p:spPr>
            <a:xfrm>
              <a:off x="2164152"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40651" cap="flat">
              <a:solidFill>
                <a:srgbClr val="000000">
                  <a:alpha val="100000"/>
                </a:srgbClr>
              </a:solidFill>
              <a:prstDash val="solid"/>
              <a:round/>
            </a:ln>
          </p:spPr>
          <p:txBody>
            <a:bodyPr/>
            <a:lstStyle/>
            <a:p/>
          </p:txBody>
        </p:sp>
        <p:sp>
          <p:nvSpPr>
            <p:cNvPr id="355" name="pl355"/>
            <p:cNvSpPr/>
            <p:nvPr/>
          </p:nvSpPr>
          <p:spPr>
            <a:xfrm>
              <a:off x="2164152"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35231" cap="flat">
              <a:solidFill>
                <a:srgbClr val="F26A21">
                  <a:alpha val="100000"/>
                </a:srgbClr>
              </a:solidFill>
              <a:prstDash val="solid"/>
              <a:round/>
            </a:ln>
          </p:spPr>
          <p:txBody>
            <a:bodyPr/>
            <a:lstStyle/>
            <a:p/>
          </p:txBody>
        </p:sp>
        <p:sp>
          <p:nvSpPr>
            <p:cNvPr id="356" name="pl356"/>
            <p:cNvSpPr/>
            <p:nvPr/>
          </p:nvSpPr>
          <p:spPr>
            <a:xfrm>
              <a:off x="2103309" y="5780261"/>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57" name="tx357"/>
            <p:cNvSpPr/>
            <p:nvPr/>
          </p:nvSpPr>
          <p:spPr>
            <a:xfrm>
              <a:off x="2134022"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8" name="tx358"/>
            <p:cNvSpPr/>
            <p:nvPr/>
          </p:nvSpPr>
          <p:spPr>
            <a:xfrm>
              <a:off x="2307860"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9" name="tx359"/>
            <p:cNvSpPr/>
            <p:nvPr/>
          </p:nvSpPr>
          <p:spPr>
            <a:xfrm>
              <a:off x="2481698"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0" name="tx360"/>
            <p:cNvSpPr/>
            <p:nvPr/>
          </p:nvSpPr>
          <p:spPr>
            <a:xfrm>
              <a:off x="2655535" y="56094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1" name="tx361"/>
            <p:cNvSpPr/>
            <p:nvPr/>
          </p:nvSpPr>
          <p:spPr>
            <a:xfrm>
              <a:off x="2829373"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2" name="tx362"/>
            <p:cNvSpPr/>
            <p:nvPr/>
          </p:nvSpPr>
          <p:spPr>
            <a:xfrm>
              <a:off x="3003210"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3" name="tx363"/>
            <p:cNvSpPr/>
            <p:nvPr/>
          </p:nvSpPr>
          <p:spPr>
            <a:xfrm>
              <a:off x="3177048" y="56094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4" name="tx364"/>
            <p:cNvSpPr/>
            <p:nvPr/>
          </p:nvSpPr>
          <p:spPr>
            <a:xfrm>
              <a:off x="3350885" y="5601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5" name="rc365"/>
            <p:cNvSpPr/>
            <p:nvPr/>
          </p:nvSpPr>
          <p:spPr>
            <a:xfrm>
              <a:off x="3511447" y="874964"/>
              <a:ext cx="1338549" cy="584946"/>
            </a:xfrm>
            <a:prstGeom prst="rect">
              <a:avLst/>
            </a:prstGeom>
            <a:solidFill>
              <a:srgbClr val="EBEBEB">
                <a:alpha val="100000"/>
              </a:srgbClr>
            </a:solidFill>
          </p:spPr>
          <p:txBody>
            <a:bodyPr/>
            <a:lstStyle/>
            <a:p/>
          </p:txBody>
        </p:sp>
        <p:sp>
          <p:nvSpPr>
            <p:cNvPr id="366" name="pl366"/>
            <p:cNvSpPr/>
            <p:nvPr/>
          </p:nvSpPr>
          <p:spPr>
            <a:xfrm>
              <a:off x="3511447"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67" name="pl367"/>
            <p:cNvSpPr/>
            <p:nvPr/>
          </p:nvSpPr>
          <p:spPr>
            <a:xfrm>
              <a:off x="3511447"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68" name="pl368"/>
            <p:cNvSpPr/>
            <p:nvPr/>
          </p:nvSpPr>
          <p:spPr>
            <a:xfrm>
              <a:off x="3511447"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69" name="pl369"/>
            <p:cNvSpPr/>
            <p:nvPr/>
          </p:nvSpPr>
          <p:spPr>
            <a:xfrm>
              <a:off x="3511447"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70" name="pl370"/>
            <p:cNvSpPr/>
            <p:nvPr/>
          </p:nvSpPr>
          <p:spPr>
            <a:xfrm>
              <a:off x="3511447"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71" name="pl371"/>
            <p:cNvSpPr/>
            <p:nvPr/>
          </p:nvSpPr>
          <p:spPr>
            <a:xfrm>
              <a:off x="3511447"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72" name="pl372"/>
            <p:cNvSpPr/>
            <p:nvPr/>
          </p:nvSpPr>
          <p:spPr>
            <a:xfrm>
              <a:off x="357229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37461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39199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40938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42676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44414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46153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47891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3572290"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381" name="pl381"/>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40651" cap="flat">
              <a:solidFill>
                <a:srgbClr val="BEBEBE">
                  <a:alpha val="69803"/>
                </a:srgbClr>
              </a:solidFill>
              <a:prstDash val="solid"/>
              <a:round/>
            </a:ln>
          </p:spPr>
          <p:txBody>
            <a:bodyPr/>
            <a:lstStyle/>
            <a:p/>
          </p:txBody>
        </p:sp>
        <p:sp>
          <p:nvSpPr>
            <p:cNvPr id="382" name="pl382"/>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35231" cap="flat">
              <a:solidFill>
                <a:srgbClr val="BEBEBE">
                  <a:alpha val="69803"/>
                </a:srgbClr>
              </a:solidFill>
              <a:prstDash val="solid"/>
              <a:round/>
            </a:ln>
          </p:spPr>
          <p:txBody>
            <a:bodyPr/>
            <a:lstStyle/>
            <a:p/>
          </p:txBody>
        </p:sp>
        <p:sp>
          <p:nvSpPr>
            <p:cNvPr id="383" name="pl383"/>
            <p:cNvSpPr/>
            <p:nvPr/>
          </p:nvSpPr>
          <p:spPr>
            <a:xfrm>
              <a:off x="3572290"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384" name="pl384"/>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40651" cap="flat">
              <a:solidFill>
                <a:srgbClr val="000000">
                  <a:alpha val="100000"/>
                </a:srgbClr>
              </a:solidFill>
              <a:prstDash val="solid"/>
              <a:round/>
            </a:ln>
          </p:spPr>
          <p:txBody>
            <a:bodyPr/>
            <a:lstStyle/>
            <a:p/>
          </p:txBody>
        </p:sp>
        <p:sp>
          <p:nvSpPr>
            <p:cNvPr id="385" name="pl385"/>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35231" cap="flat">
              <a:solidFill>
                <a:srgbClr val="F26A21">
                  <a:alpha val="100000"/>
                </a:srgbClr>
              </a:solidFill>
              <a:prstDash val="solid"/>
              <a:round/>
            </a:ln>
          </p:spPr>
          <p:txBody>
            <a:bodyPr/>
            <a:lstStyle/>
            <a:p/>
          </p:txBody>
        </p:sp>
        <p:sp>
          <p:nvSpPr>
            <p:cNvPr id="386" name="pl386"/>
            <p:cNvSpPr/>
            <p:nvPr/>
          </p:nvSpPr>
          <p:spPr>
            <a:xfrm>
              <a:off x="3511447"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87" name="tx387"/>
            <p:cNvSpPr/>
            <p:nvPr/>
          </p:nvSpPr>
          <p:spPr>
            <a:xfrm>
              <a:off x="3542161" y="1239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88" name="tx388"/>
            <p:cNvSpPr/>
            <p:nvPr/>
          </p:nvSpPr>
          <p:spPr>
            <a:xfrm>
              <a:off x="3715998" y="1254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9" name="tx389"/>
            <p:cNvSpPr/>
            <p:nvPr/>
          </p:nvSpPr>
          <p:spPr>
            <a:xfrm>
              <a:off x="3859706"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90" name="tx390"/>
            <p:cNvSpPr/>
            <p:nvPr/>
          </p:nvSpPr>
          <p:spPr>
            <a:xfrm>
              <a:off x="4063673"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91" name="tx391"/>
            <p:cNvSpPr/>
            <p:nvPr/>
          </p:nvSpPr>
          <p:spPr>
            <a:xfrm>
              <a:off x="4211405" y="118427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92" name="tx392"/>
            <p:cNvSpPr/>
            <p:nvPr/>
          </p:nvSpPr>
          <p:spPr>
            <a:xfrm>
              <a:off x="4381219" y="11764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93" name="tx393"/>
            <p:cNvSpPr/>
            <p:nvPr/>
          </p:nvSpPr>
          <p:spPr>
            <a:xfrm>
              <a:off x="4585186"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94" name="tx394"/>
            <p:cNvSpPr/>
            <p:nvPr/>
          </p:nvSpPr>
          <p:spPr>
            <a:xfrm>
              <a:off x="4728894"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95" name="rc395"/>
            <p:cNvSpPr/>
            <p:nvPr/>
          </p:nvSpPr>
          <p:spPr>
            <a:xfrm>
              <a:off x="3511447" y="1744352"/>
              <a:ext cx="1338549" cy="584946"/>
            </a:xfrm>
            <a:prstGeom prst="rect">
              <a:avLst/>
            </a:prstGeom>
            <a:solidFill>
              <a:srgbClr val="EBEBEB">
                <a:alpha val="100000"/>
              </a:srgbClr>
            </a:solidFill>
          </p:spPr>
          <p:txBody>
            <a:bodyPr/>
            <a:lstStyle/>
            <a:p/>
          </p:txBody>
        </p:sp>
        <p:sp>
          <p:nvSpPr>
            <p:cNvPr id="396" name="pl396"/>
            <p:cNvSpPr/>
            <p:nvPr/>
          </p:nvSpPr>
          <p:spPr>
            <a:xfrm>
              <a:off x="3511447"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7" name="pl397"/>
            <p:cNvSpPr/>
            <p:nvPr/>
          </p:nvSpPr>
          <p:spPr>
            <a:xfrm>
              <a:off x="3511447"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8" name="pl398"/>
            <p:cNvSpPr/>
            <p:nvPr/>
          </p:nvSpPr>
          <p:spPr>
            <a:xfrm>
              <a:off x="3511447"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9" name="pl399"/>
            <p:cNvSpPr/>
            <p:nvPr/>
          </p:nvSpPr>
          <p:spPr>
            <a:xfrm>
              <a:off x="3511447"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0" name="pl400"/>
            <p:cNvSpPr/>
            <p:nvPr/>
          </p:nvSpPr>
          <p:spPr>
            <a:xfrm>
              <a:off x="3511447"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1" name="pl401"/>
            <p:cNvSpPr/>
            <p:nvPr/>
          </p:nvSpPr>
          <p:spPr>
            <a:xfrm>
              <a:off x="3511447"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2" name="pl402"/>
            <p:cNvSpPr/>
            <p:nvPr/>
          </p:nvSpPr>
          <p:spPr>
            <a:xfrm>
              <a:off x="357229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37461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39199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40938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42676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44414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46153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47891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3572290"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411" name="pl411"/>
            <p:cNvSpPr/>
            <p:nvPr/>
          </p:nvSpPr>
          <p:spPr>
            <a:xfrm>
              <a:off x="3572290"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40651" cap="flat">
              <a:solidFill>
                <a:srgbClr val="BEBEBE">
                  <a:alpha val="69803"/>
                </a:srgbClr>
              </a:solidFill>
              <a:prstDash val="solid"/>
              <a:round/>
            </a:ln>
          </p:spPr>
          <p:txBody>
            <a:bodyPr/>
            <a:lstStyle/>
            <a:p/>
          </p:txBody>
        </p:sp>
        <p:sp>
          <p:nvSpPr>
            <p:cNvPr id="412" name="pl412"/>
            <p:cNvSpPr/>
            <p:nvPr/>
          </p:nvSpPr>
          <p:spPr>
            <a:xfrm>
              <a:off x="3572290"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35231" cap="flat">
              <a:solidFill>
                <a:srgbClr val="BEBEBE">
                  <a:alpha val="69803"/>
                </a:srgbClr>
              </a:solidFill>
              <a:prstDash val="solid"/>
              <a:round/>
            </a:ln>
          </p:spPr>
          <p:txBody>
            <a:bodyPr/>
            <a:lstStyle/>
            <a:p/>
          </p:txBody>
        </p:sp>
        <p:sp>
          <p:nvSpPr>
            <p:cNvPr id="413" name="pl413"/>
            <p:cNvSpPr/>
            <p:nvPr/>
          </p:nvSpPr>
          <p:spPr>
            <a:xfrm>
              <a:off x="3572290"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414" name="pl414"/>
            <p:cNvSpPr/>
            <p:nvPr/>
          </p:nvSpPr>
          <p:spPr>
            <a:xfrm>
              <a:off x="3572290"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40651" cap="flat">
              <a:solidFill>
                <a:srgbClr val="000000">
                  <a:alpha val="100000"/>
                </a:srgbClr>
              </a:solidFill>
              <a:prstDash val="solid"/>
              <a:round/>
            </a:ln>
          </p:spPr>
          <p:txBody>
            <a:bodyPr/>
            <a:lstStyle/>
            <a:p/>
          </p:txBody>
        </p:sp>
        <p:sp>
          <p:nvSpPr>
            <p:cNvPr id="415" name="pl415"/>
            <p:cNvSpPr/>
            <p:nvPr/>
          </p:nvSpPr>
          <p:spPr>
            <a:xfrm>
              <a:off x="3572290"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35231" cap="flat">
              <a:solidFill>
                <a:srgbClr val="F26A21">
                  <a:alpha val="100000"/>
                </a:srgbClr>
              </a:solidFill>
              <a:prstDash val="solid"/>
              <a:round/>
            </a:ln>
          </p:spPr>
          <p:txBody>
            <a:bodyPr/>
            <a:lstStyle/>
            <a:p/>
          </p:txBody>
        </p:sp>
        <p:sp>
          <p:nvSpPr>
            <p:cNvPr id="416" name="pl416"/>
            <p:cNvSpPr/>
            <p:nvPr/>
          </p:nvSpPr>
          <p:spPr>
            <a:xfrm>
              <a:off x="3511447"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17" name="tx417"/>
            <p:cNvSpPr/>
            <p:nvPr/>
          </p:nvSpPr>
          <p:spPr>
            <a:xfrm>
              <a:off x="3542161"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18" name="tx418"/>
            <p:cNvSpPr/>
            <p:nvPr/>
          </p:nvSpPr>
          <p:spPr>
            <a:xfrm>
              <a:off x="3715998"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19" name="tx419"/>
            <p:cNvSpPr/>
            <p:nvPr/>
          </p:nvSpPr>
          <p:spPr>
            <a:xfrm>
              <a:off x="3889836" y="21005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20" name="tx420"/>
            <p:cNvSpPr/>
            <p:nvPr/>
          </p:nvSpPr>
          <p:spPr>
            <a:xfrm>
              <a:off x="4063673"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1" name="tx421"/>
            <p:cNvSpPr/>
            <p:nvPr/>
          </p:nvSpPr>
          <p:spPr>
            <a:xfrm>
              <a:off x="4237511"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2" name="tx422"/>
            <p:cNvSpPr/>
            <p:nvPr/>
          </p:nvSpPr>
          <p:spPr>
            <a:xfrm>
              <a:off x="4411348"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3" name="tx423"/>
            <p:cNvSpPr/>
            <p:nvPr/>
          </p:nvSpPr>
          <p:spPr>
            <a:xfrm>
              <a:off x="4585186"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4" name="tx424"/>
            <p:cNvSpPr/>
            <p:nvPr/>
          </p:nvSpPr>
          <p:spPr>
            <a:xfrm>
              <a:off x="4759023"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5" name="rc425"/>
            <p:cNvSpPr/>
            <p:nvPr/>
          </p:nvSpPr>
          <p:spPr>
            <a:xfrm>
              <a:off x="3511447" y="2613739"/>
              <a:ext cx="1338549" cy="584946"/>
            </a:xfrm>
            <a:prstGeom prst="rect">
              <a:avLst/>
            </a:prstGeom>
            <a:solidFill>
              <a:srgbClr val="EBEBEB">
                <a:alpha val="100000"/>
              </a:srgbClr>
            </a:solidFill>
          </p:spPr>
          <p:txBody>
            <a:bodyPr/>
            <a:lstStyle/>
            <a:p/>
          </p:txBody>
        </p:sp>
        <p:sp>
          <p:nvSpPr>
            <p:cNvPr id="426" name="pl426"/>
            <p:cNvSpPr/>
            <p:nvPr/>
          </p:nvSpPr>
          <p:spPr>
            <a:xfrm>
              <a:off x="3511447"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27" name="pl427"/>
            <p:cNvSpPr/>
            <p:nvPr/>
          </p:nvSpPr>
          <p:spPr>
            <a:xfrm>
              <a:off x="3511447"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28" name="pl428"/>
            <p:cNvSpPr/>
            <p:nvPr/>
          </p:nvSpPr>
          <p:spPr>
            <a:xfrm>
              <a:off x="3511447"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29" name="pl429"/>
            <p:cNvSpPr/>
            <p:nvPr/>
          </p:nvSpPr>
          <p:spPr>
            <a:xfrm>
              <a:off x="3511447"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0" name="pl430"/>
            <p:cNvSpPr/>
            <p:nvPr/>
          </p:nvSpPr>
          <p:spPr>
            <a:xfrm>
              <a:off x="3511447"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1" name="pl431"/>
            <p:cNvSpPr/>
            <p:nvPr/>
          </p:nvSpPr>
          <p:spPr>
            <a:xfrm>
              <a:off x="3511447"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2" name="pl432"/>
            <p:cNvSpPr/>
            <p:nvPr/>
          </p:nvSpPr>
          <p:spPr>
            <a:xfrm>
              <a:off x="357229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37461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39199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40938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42676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44414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46153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47891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3572290"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441" name="pl441"/>
            <p:cNvSpPr/>
            <p:nvPr/>
          </p:nvSpPr>
          <p:spPr>
            <a:xfrm>
              <a:off x="3572290"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40651" cap="flat">
              <a:solidFill>
                <a:srgbClr val="BEBEBE">
                  <a:alpha val="69803"/>
                </a:srgbClr>
              </a:solidFill>
              <a:prstDash val="solid"/>
              <a:round/>
            </a:ln>
          </p:spPr>
          <p:txBody>
            <a:bodyPr/>
            <a:lstStyle/>
            <a:p/>
          </p:txBody>
        </p:sp>
        <p:sp>
          <p:nvSpPr>
            <p:cNvPr id="442" name="pl442"/>
            <p:cNvSpPr/>
            <p:nvPr/>
          </p:nvSpPr>
          <p:spPr>
            <a:xfrm>
              <a:off x="3572290"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35231" cap="flat">
              <a:solidFill>
                <a:srgbClr val="BEBEBE">
                  <a:alpha val="69803"/>
                </a:srgbClr>
              </a:solidFill>
              <a:prstDash val="solid"/>
              <a:round/>
            </a:ln>
          </p:spPr>
          <p:txBody>
            <a:bodyPr/>
            <a:lstStyle/>
            <a:p/>
          </p:txBody>
        </p:sp>
        <p:sp>
          <p:nvSpPr>
            <p:cNvPr id="443" name="pl443"/>
            <p:cNvSpPr/>
            <p:nvPr/>
          </p:nvSpPr>
          <p:spPr>
            <a:xfrm>
              <a:off x="3572290"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444" name="pl444"/>
            <p:cNvSpPr/>
            <p:nvPr/>
          </p:nvSpPr>
          <p:spPr>
            <a:xfrm>
              <a:off x="3572290"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40651" cap="flat">
              <a:solidFill>
                <a:srgbClr val="000000">
                  <a:alpha val="100000"/>
                </a:srgbClr>
              </a:solidFill>
              <a:prstDash val="solid"/>
              <a:round/>
            </a:ln>
          </p:spPr>
          <p:txBody>
            <a:bodyPr/>
            <a:lstStyle/>
            <a:p/>
          </p:txBody>
        </p:sp>
        <p:sp>
          <p:nvSpPr>
            <p:cNvPr id="445" name="pl445"/>
            <p:cNvSpPr/>
            <p:nvPr/>
          </p:nvSpPr>
          <p:spPr>
            <a:xfrm>
              <a:off x="3572290"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35231" cap="flat">
              <a:solidFill>
                <a:srgbClr val="F26A21">
                  <a:alpha val="100000"/>
                </a:srgbClr>
              </a:solidFill>
              <a:prstDash val="solid"/>
              <a:round/>
            </a:ln>
          </p:spPr>
          <p:txBody>
            <a:bodyPr/>
            <a:lstStyle/>
            <a:p/>
          </p:txBody>
        </p:sp>
        <p:sp>
          <p:nvSpPr>
            <p:cNvPr id="446" name="pl446"/>
            <p:cNvSpPr/>
            <p:nvPr/>
          </p:nvSpPr>
          <p:spPr>
            <a:xfrm>
              <a:off x="3511447"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47" name="tx447"/>
            <p:cNvSpPr/>
            <p:nvPr/>
          </p:nvSpPr>
          <p:spPr>
            <a:xfrm>
              <a:off x="3542161" y="3001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48" name="tx448"/>
            <p:cNvSpPr/>
            <p:nvPr/>
          </p:nvSpPr>
          <p:spPr>
            <a:xfrm>
              <a:off x="3715998"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9" name="tx449"/>
            <p:cNvSpPr/>
            <p:nvPr/>
          </p:nvSpPr>
          <p:spPr>
            <a:xfrm>
              <a:off x="3889836" y="2969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50" name="tx450"/>
            <p:cNvSpPr/>
            <p:nvPr/>
          </p:nvSpPr>
          <p:spPr>
            <a:xfrm>
              <a:off x="4033544" y="2915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51" name="tx451"/>
            <p:cNvSpPr/>
            <p:nvPr/>
          </p:nvSpPr>
          <p:spPr>
            <a:xfrm>
              <a:off x="4237511" y="2969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52" name="tx452"/>
            <p:cNvSpPr/>
            <p:nvPr/>
          </p:nvSpPr>
          <p:spPr>
            <a:xfrm>
              <a:off x="4411348" y="29934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3" name="tx453"/>
            <p:cNvSpPr/>
            <p:nvPr/>
          </p:nvSpPr>
          <p:spPr>
            <a:xfrm>
              <a:off x="4585186"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4" name="tx454"/>
            <p:cNvSpPr/>
            <p:nvPr/>
          </p:nvSpPr>
          <p:spPr>
            <a:xfrm>
              <a:off x="4759023" y="29777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55" name="rc455"/>
            <p:cNvSpPr/>
            <p:nvPr/>
          </p:nvSpPr>
          <p:spPr>
            <a:xfrm>
              <a:off x="3511447" y="3483127"/>
              <a:ext cx="1338549" cy="584946"/>
            </a:xfrm>
            <a:prstGeom prst="rect">
              <a:avLst/>
            </a:prstGeom>
            <a:solidFill>
              <a:srgbClr val="EBEBEB">
                <a:alpha val="100000"/>
              </a:srgbClr>
            </a:solidFill>
          </p:spPr>
          <p:txBody>
            <a:bodyPr/>
            <a:lstStyle/>
            <a:p/>
          </p:txBody>
        </p:sp>
        <p:sp>
          <p:nvSpPr>
            <p:cNvPr id="456" name="pl456"/>
            <p:cNvSpPr/>
            <p:nvPr/>
          </p:nvSpPr>
          <p:spPr>
            <a:xfrm>
              <a:off x="3511447"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57" name="pl457"/>
            <p:cNvSpPr/>
            <p:nvPr/>
          </p:nvSpPr>
          <p:spPr>
            <a:xfrm>
              <a:off x="3511447"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58" name="pl458"/>
            <p:cNvSpPr/>
            <p:nvPr/>
          </p:nvSpPr>
          <p:spPr>
            <a:xfrm>
              <a:off x="3511447"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59" name="pl459"/>
            <p:cNvSpPr/>
            <p:nvPr/>
          </p:nvSpPr>
          <p:spPr>
            <a:xfrm>
              <a:off x="3511447"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60" name="pl460"/>
            <p:cNvSpPr/>
            <p:nvPr/>
          </p:nvSpPr>
          <p:spPr>
            <a:xfrm>
              <a:off x="3511447"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61" name="pl461"/>
            <p:cNvSpPr/>
            <p:nvPr/>
          </p:nvSpPr>
          <p:spPr>
            <a:xfrm>
              <a:off x="3511447"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62" name="pl462"/>
            <p:cNvSpPr/>
            <p:nvPr/>
          </p:nvSpPr>
          <p:spPr>
            <a:xfrm>
              <a:off x="357229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37461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39199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40938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42676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44414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46153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47891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3572290"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471" name="pl471"/>
            <p:cNvSpPr/>
            <p:nvPr/>
          </p:nvSpPr>
          <p:spPr>
            <a:xfrm>
              <a:off x="3572290"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BEBEBE">
                  <a:alpha val="69803"/>
                </a:srgbClr>
              </a:solidFill>
              <a:prstDash val="solid"/>
              <a:round/>
            </a:ln>
          </p:spPr>
          <p:txBody>
            <a:bodyPr/>
            <a:lstStyle/>
            <a:p/>
          </p:txBody>
        </p:sp>
        <p:sp>
          <p:nvSpPr>
            <p:cNvPr id="472" name="pl472"/>
            <p:cNvSpPr/>
            <p:nvPr/>
          </p:nvSpPr>
          <p:spPr>
            <a:xfrm>
              <a:off x="3572290"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BEBEBE">
                  <a:alpha val="69803"/>
                </a:srgbClr>
              </a:solidFill>
              <a:prstDash val="solid"/>
              <a:round/>
            </a:ln>
          </p:spPr>
          <p:txBody>
            <a:bodyPr/>
            <a:lstStyle/>
            <a:p/>
          </p:txBody>
        </p:sp>
        <p:sp>
          <p:nvSpPr>
            <p:cNvPr id="473" name="pl473"/>
            <p:cNvSpPr/>
            <p:nvPr/>
          </p:nvSpPr>
          <p:spPr>
            <a:xfrm>
              <a:off x="3572290"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474" name="pl474"/>
            <p:cNvSpPr/>
            <p:nvPr/>
          </p:nvSpPr>
          <p:spPr>
            <a:xfrm>
              <a:off x="3572290"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000000">
                  <a:alpha val="100000"/>
                </a:srgbClr>
              </a:solidFill>
              <a:prstDash val="solid"/>
              <a:round/>
            </a:ln>
          </p:spPr>
          <p:txBody>
            <a:bodyPr/>
            <a:lstStyle/>
            <a:p/>
          </p:txBody>
        </p:sp>
        <p:sp>
          <p:nvSpPr>
            <p:cNvPr id="475" name="pl475"/>
            <p:cNvSpPr/>
            <p:nvPr/>
          </p:nvSpPr>
          <p:spPr>
            <a:xfrm>
              <a:off x="3572290"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F26A21">
                  <a:alpha val="100000"/>
                </a:srgbClr>
              </a:solidFill>
              <a:prstDash val="solid"/>
              <a:round/>
            </a:ln>
          </p:spPr>
          <p:txBody>
            <a:bodyPr/>
            <a:lstStyle/>
            <a:p/>
          </p:txBody>
        </p:sp>
        <p:sp>
          <p:nvSpPr>
            <p:cNvPr id="476" name="pl476"/>
            <p:cNvSpPr/>
            <p:nvPr/>
          </p:nvSpPr>
          <p:spPr>
            <a:xfrm>
              <a:off x="3511447"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77" name="tx477"/>
            <p:cNvSpPr/>
            <p:nvPr/>
          </p:nvSpPr>
          <p:spPr>
            <a:xfrm>
              <a:off x="3542161"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78" name="tx478"/>
            <p:cNvSpPr/>
            <p:nvPr/>
          </p:nvSpPr>
          <p:spPr>
            <a:xfrm>
              <a:off x="3715998"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79" name="tx479"/>
            <p:cNvSpPr/>
            <p:nvPr/>
          </p:nvSpPr>
          <p:spPr>
            <a:xfrm>
              <a:off x="3889836"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0" name="tx480"/>
            <p:cNvSpPr/>
            <p:nvPr/>
          </p:nvSpPr>
          <p:spPr>
            <a:xfrm>
              <a:off x="4063673"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1" name="tx481"/>
            <p:cNvSpPr/>
            <p:nvPr/>
          </p:nvSpPr>
          <p:spPr>
            <a:xfrm>
              <a:off x="4237511"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2" name="tx482"/>
            <p:cNvSpPr/>
            <p:nvPr/>
          </p:nvSpPr>
          <p:spPr>
            <a:xfrm>
              <a:off x="4411348"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3" name="tx483"/>
            <p:cNvSpPr/>
            <p:nvPr/>
          </p:nvSpPr>
          <p:spPr>
            <a:xfrm>
              <a:off x="4585186"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4" name="tx484"/>
            <p:cNvSpPr/>
            <p:nvPr/>
          </p:nvSpPr>
          <p:spPr>
            <a:xfrm>
              <a:off x="4759023"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5" name="rc485"/>
            <p:cNvSpPr/>
            <p:nvPr/>
          </p:nvSpPr>
          <p:spPr>
            <a:xfrm>
              <a:off x="3511447" y="4352515"/>
              <a:ext cx="1338549" cy="584946"/>
            </a:xfrm>
            <a:prstGeom prst="rect">
              <a:avLst/>
            </a:prstGeom>
            <a:solidFill>
              <a:srgbClr val="EBEBEB">
                <a:alpha val="100000"/>
              </a:srgbClr>
            </a:solidFill>
          </p:spPr>
          <p:txBody>
            <a:bodyPr/>
            <a:lstStyle/>
            <a:p/>
          </p:txBody>
        </p:sp>
        <p:sp>
          <p:nvSpPr>
            <p:cNvPr id="486" name="pl486"/>
            <p:cNvSpPr/>
            <p:nvPr/>
          </p:nvSpPr>
          <p:spPr>
            <a:xfrm>
              <a:off x="3511447"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87" name="pl487"/>
            <p:cNvSpPr/>
            <p:nvPr/>
          </p:nvSpPr>
          <p:spPr>
            <a:xfrm>
              <a:off x="3511447"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88" name="pl488"/>
            <p:cNvSpPr/>
            <p:nvPr/>
          </p:nvSpPr>
          <p:spPr>
            <a:xfrm>
              <a:off x="3511447"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89" name="pl489"/>
            <p:cNvSpPr/>
            <p:nvPr/>
          </p:nvSpPr>
          <p:spPr>
            <a:xfrm>
              <a:off x="3511447"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90" name="pl490"/>
            <p:cNvSpPr/>
            <p:nvPr/>
          </p:nvSpPr>
          <p:spPr>
            <a:xfrm>
              <a:off x="3511447"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91" name="pl491"/>
            <p:cNvSpPr/>
            <p:nvPr/>
          </p:nvSpPr>
          <p:spPr>
            <a:xfrm>
              <a:off x="3511447"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92" name="pl492"/>
            <p:cNvSpPr/>
            <p:nvPr/>
          </p:nvSpPr>
          <p:spPr>
            <a:xfrm>
              <a:off x="357229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37461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39199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40938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42676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44414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46153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47891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3572290"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501" name="pl501"/>
            <p:cNvSpPr/>
            <p:nvPr/>
          </p:nvSpPr>
          <p:spPr>
            <a:xfrm>
              <a:off x="3572290"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40651" cap="flat">
              <a:solidFill>
                <a:srgbClr val="BEBEBE">
                  <a:alpha val="69803"/>
                </a:srgbClr>
              </a:solidFill>
              <a:prstDash val="solid"/>
              <a:round/>
            </a:ln>
          </p:spPr>
          <p:txBody>
            <a:bodyPr/>
            <a:lstStyle/>
            <a:p/>
          </p:txBody>
        </p:sp>
        <p:sp>
          <p:nvSpPr>
            <p:cNvPr id="502" name="pl502"/>
            <p:cNvSpPr/>
            <p:nvPr/>
          </p:nvSpPr>
          <p:spPr>
            <a:xfrm>
              <a:off x="3572290"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35231" cap="flat">
              <a:solidFill>
                <a:srgbClr val="BEBEBE">
                  <a:alpha val="69803"/>
                </a:srgbClr>
              </a:solidFill>
              <a:prstDash val="solid"/>
              <a:round/>
            </a:ln>
          </p:spPr>
          <p:txBody>
            <a:bodyPr/>
            <a:lstStyle/>
            <a:p/>
          </p:txBody>
        </p:sp>
        <p:sp>
          <p:nvSpPr>
            <p:cNvPr id="503" name="pl503"/>
            <p:cNvSpPr/>
            <p:nvPr/>
          </p:nvSpPr>
          <p:spPr>
            <a:xfrm>
              <a:off x="3572290"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504" name="pl504"/>
            <p:cNvSpPr/>
            <p:nvPr/>
          </p:nvSpPr>
          <p:spPr>
            <a:xfrm>
              <a:off x="3572290"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40651" cap="flat">
              <a:solidFill>
                <a:srgbClr val="000000">
                  <a:alpha val="100000"/>
                </a:srgbClr>
              </a:solidFill>
              <a:prstDash val="solid"/>
              <a:round/>
            </a:ln>
          </p:spPr>
          <p:txBody>
            <a:bodyPr/>
            <a:lstStyle/>
            <a:p/>
          </p:txBody>
        </p:sp>
        <p:sp>
          <p:nvSpPr>
            <p:cNvPr id="505" name="pl505"/>
            <p:cNvSpPr/>
            <p:nvPr/>
          </p:nvSpPr>
          <p:spPr>
            <a:xfrm>
              <a:off x="3572290"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35231" cap="flat">
              <a:solidFill>
                <a:srgbClr val="F26A21">
                  <a:alpha val="100000"/>
                </a:srgbClr>
              </a:solidFill>
              <a:prstDash val="solid"/>
              <a:round/>
            </a:ln>
          </p:spPr>
          <p:txBody>
            <a:bodyPr/>
            <a:lstStyle/>
            <a:p/>
          </p:txBody>
        </p:sp>
        <p:sp>
          <p:nvSpPr>
            <p:cNvPr id="506" name="pl506"/>
            <p:cNvSpPr/>
            <p:nvPr/>
          </p:nvSpPr>
          <p:spPr>
            <a:xfrm>
              <a:off x="3511447"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07" name="tx507"/>
            <p:cNvSpPr/>
            <p:nvPr/>
          </p:nvSpPr>
          <p:spPr>
            <a:xfrm>
              <a:off x="3542161" y="46852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8" name="tx508"/>
            <p:cNvSpPr/>
            <p:nvPr/>
          </p:nvSpPr>
          <p:spPr>
            <a:xfrm>
              <a:off x="3715998"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09" name="tx509"/>
            <p:cNvSpPr/>
            <p:nvPr/>
          </p:nvSpPr>
          <p:spPr>
            <a:xfrm>
              <a:off x="3859706" y="4567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510" name="tx510"/>
            <p:cNvSpPr/>
            <p:nvPr/>
          </p:nvSpPr>
          <p:spPr>
            <a:xfrm>
              <a:off x="4063673"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11" name="tx511"/>
            <p:cNvSpPr/>
            <p:nvPr/>
          </p:nvSpPr>
          <p:spPr>
            <a:xfrm>
              <a:off x="4207381" y="4654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12" name="tx512"/>
            <p:cNvSpPr/>
            <p:nvPr/>
          </p:nvSpPr>
          <p:spPr>
            <a:xfrm>
              <a:off x="4411348"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13" name="tx513"/>
            <p:cNvSpPr/>
            <p:nvPr/>
          </p:nvSpPr>
          <p:spPr>
            <a:xfrm>
              <a:off x="4585186"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14" name="tx514"/>
            <p:cNvSpPr/>
            <p:nvPr/>
          </p:nvSpPr>
          <p:spPr>
            <a:xfrm>
              <a:off x="4759023"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15" name="rc515"/>
            <p:cNvSpPr/>
            <p:nvPr/>
          </p:nvSpPr>
          <p:spPr>
            <a:xfrm>
              <a:off x="3511447" y="5221903"/>
              <a:ext cx="1338549" cy="584946"/>
            </a:xfrm>
            <a:prstGeom prst="rect">
              <a:avLst/>
            </a:prstGeom>
            <a:solidFill>
              <a:srgbClr val="EBEBEB">
                <a:alpha val="100000"/>
              </a:srgbClr>
            </a:solidFill>
          </p:spPr>
          <p:txBody>
            <a:bodyPr/>
            <a:lstStyle/>
            <a:p/>
          </p:txBody>
        </p:sp>
        <p:sp>
          <p:nvSpPr>
            <p:cNvPr id="516" name="pl516"/>
            <p:cNvSpPr/>
            <p:nvPr/>
          </p:nvSpPr>
          <p:spPr>
            <a:xfrm>
              <a:off x="3511447" y="568250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17" name="pl517"/>
            <p:cNvSpPr/>
            <p:nvPr/>
          </p:nvSpPr>
          <p:spPr>
            <a:xfrm>
              <a:off x="3511447" y="548700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18" name="pl518"/>
            <p:cNvSpPr/>
            <p:nvPr/>
          </p:nvSpPr>
          <p:spPr>
            <a:xfrm>
              <a:off x="3511447" y="529150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19" name="pl519"/>
            <p:cNvSpPr/>
            <p:nvPr/>
          </p:nvSpPr>
          <p:spPr>
            <a:xfrm>
              <a:off x="3511447" y="578026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20" name="pl520"/>
            <p:cNvSpPr/>
            <p:nvPr/>
          </p:nvSpPr>
          <p:spPr>
            <a:xfrm>
              <a:off x="3511447" y="558475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21" name="pl521"/>
            <p:cNvSpPr/>
            <p:nvPr/>
          </p:nvSpPr>
          <p:spPr>
            <a:xfrm>
              <a:off x="3511447" y="538925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22" name="pl522"/>
            <p:cNvSpPr/>
            <p:nvPr/>
          </p:nvSpPr>
          <p:spPr>
            <a:xfrm>
              <a:off x="357229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374612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39199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409380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42676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444147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46153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478915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3572290" y="571770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531" name="pl531"/>
            <p:cNvSpPr/>
            <p:nvPr/>
          </p:nvSpPr>
          <p:spPr>
            <a:xfrm>
              <a:off x="3572290" y="5748980"/>
              <a:ext cx="1216862" cy="7820"/>
            </a:xfrm>
            <a:custGeom>
              <a:avLst/>
              <a:pathLst>
                <a:path w="1216862" h="7820">
                  <a:moveTo>
                    <a:pt x="0" y="7820"/>
                  </a:moveTo>
                  <a:lnTo>
                    <a:pt x="173837" y="7820"/>
                  </a:lnTo>
                  <a:lnTo>
                    <a:pt x="347675" y="0"/>
                  </a:lnTo>
                  <a:lnTo>
                    <a:pt x="521512" y="7820"/>
                  </a:lnTo>
                  <a:lnTo>
                    <a:pt x="695350" y="0"/>
                  </a:lnTo>
                  <a:lnTo>
                    <a:pt x="869187" y="0"/>
                  </a:lnTo>
                  <a:lnTo>
                    <a:pt x="1043025" y="0"/>
                  </a:lnTo>
                  <a:lnTo>
                    <a:pt x="1216862" y="0"/>
                  </a:lnTo>
                </a:path>
              </a:pathLst>
            </a:custGeom>
            <a:ln w="40651" cap="flat">
              <a:solidFill>
                <a:srgbClr val="BEBEBE">
                  <a:alpha val="69803"/>
                </a:srgbClr>
              </a:solidFill>
              <a:prstDash val="solid"/>
              <a:round/>
            </a:ln>
          </p:spPr>
          <p:txBody>
            <a:bodyPr/>
            <a:lstStyle/>
            <a:p/>
          </p:txBody>
        </p:sp>
        <p:sp>
          <p:nvSpPr>
            <p:cNvPr id="532" name="pl532"/>
            <p:cNvSpPr/>
            <p:nvPr/>
          </p:nvSpPr>
          <p:spPr>
            <a:xfrm>
              <a:off x="3572290" y="5748980"/>
              <a:ext cx="1216862" cy="7820"/>
            </a:xfrm>
            <a:custGeom>
              <a:avLst/>
              <a:pathLst>
                <a:path w="1216862" h="7820">
                  <a:moveTo>
                    <a:pt x="0" y="7820"/>
                  </a:moveTo>
                  <a:lnTo>
                    <a:pt x="173837" y="7820"/>
                  </a:lnTo>
                  <a:lnTo>
                    <a:pt x="347675" y="0"/>
                  </a:lnTo>
                  <a:lnTo>
                    <a:pt x="521512" y="7820"/>
                  </a:lnTo>
                  <a:lnTo>
                    <a:pt x="695350" y="0"/>
                  </a:lnTo>
                  <a:lnTo>
                    <a:pt x="869187" y="0"/>
                  </a:lnTo>
                  <a:lnTo>
                    <a:pt x="1043025" y="0"/>
                  </a:lnTo>
                  <a:lnTo>
                    <a:pt x="1216862" y="0"/>
                  </a:lnTo>
                </a:path>
              </a:pathLst>
            </a:custGeom>
            <a:ln w="35231" cap="flat">
              <a:solidFill>
                <a:srgbClr val="BEBEBE">
                  <a:alpha val="69803"/>
                </a:srgbClr>
              </a:solidFill>
              <a:prstDash val="solid"/>
              <a:round/>
            </a:ln>
          </p:spPr>
          <p:txBody>
            <a:bodyPr/>
            <a:lstStyle/>
            <a:p/>
          </p:txBody>
        </p:sp>
        <p:sp>
          <p:nvSpPr>
            <p:cNvPr id="533" name="pl533"/>
            <p:cNvSpPr/>
            <p:nvPr/>
          </p:nvSpPr>
          <p:spPr>
            <a:xfrm>
              <a:off x="3572290" y="571770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534" name="pl534"/>
            <p:cNvSpPr/>
            <p:nvPr/>
          </p:nvSpPr>
          <p:spPr>
            <a:xfrm>
              <a:off x="3572290" y="5748980"/>
              <a:ext cx="1216862" cy="7820"/>
            </a:xfrm>
            <a:custGeom>
              <a:avLst/>
              <a:pathLst>
                <a:path w="1216862" h="7820">
                  <a:moveTo>
                    <a:pt x="0" y="7820"/>
                  </a:moveTo>
                  <a:lnTo>
                    <a:pt x="173837" y="7820"/>
                  </a:lnTo>
                  <a:lnTo>
                    <a:pt x="347675" y="0"/>
                  </a:lnTo>
                  <a:lnTo>
                    <a:pt x="521512" y="7820"/>
                  </a:lnTo>
                  <a:lnTo>
                    <a:pt x="695350" y="0"/>
                  </a:lnTo>
                  <a:lnTo>
                    <a:pt x="869187" y="0"/>
                  </a:lnTo>
                  <a:lnTo>
                    <a:pt x="1043025" y="0"/>
                  </a:lnTo>
                  <a:lnTo>
                    <a:pt x="1216862" y="0"/>
                  </a:lnTo>
                </a:path>
              </a:pathLst>
            </a:custGeom>
            <a:ln w="40651" cap="flat">
              <a:solidFill>
                <a:srgbClr val="000000">
                  <a:alpha val="100000"/>
                </a:srgbClr>
              </a:solidFill>
              <a:prstDash val="solid"/>
              <a:round/>
            </a:ln>
          </p:spPr>
          <p:txBody>
            <a:bodyPr/>
            <a:lstStyle/>
            <a:p/>
          </p:txBody>
        </p:sp>
        <p:sp>
          <p:nvSpPr>
            <p:cNvPr id="535" name="pl535"/>
            <p:cNvSpPr/>
            <p:nvPr/>
          </p:nvSpPr>
          <p:spPr>
            <a:xfrm>
              <a:off x="3572290" y="5748980"/>
              <a:ext cx="1216862" cy="7820"/>
            </a:xfrm>
            <a:custGeom>
              <a:avLst/>
              <a:pathLst>
                <a:path w="1216862" h="7820">
                  <a:moveTo>
                    <a:pt x="0" y="7820"/>
                  </a:moveTo>
                  <a:lnTo>
                    <a:pt x="173837" y="7820"/>
                  </a:lnTo>
                  <a:lnTo>
                    <a:pt x="347675" y="0"/>
                  </a:lnTo>
                  <a:lnTo>
                    <a:pt x="521512" y="7820"/>
                  </a:lnTo>
                  <a:lnTo>
                    <a:pt x="695350" y="0"/>
                  </a:lnTo>
                  <a:lnTo>
                    <a:pt x="869187" y="0"/>
                  </a:lnTo>
                  <a:lnTo>
                    <a:pt x="1043025" y="0"/>
                  </a:lnTo>
                  <a:lnTo>
                    <a:pt x="1216862" y="0"/>
                  </a:lnTo>
                </a:path>
              </a:pathLst>
            </a:custGeom>
            <a:ln w="35231" cap="flat">
              <a:solidFill>
                <a:srgbClr val="F26A21">
                  <a:alpha val="100000"/>
                </a:srgbClr>
              </a:solidFill>
              <a:prstDash val="solid"/>
              <a:round/>
            </a:ln>
          </p:spPr>
          <p:txBody>
            <a:bodyPr/>
            <a:lstStyle/>
            <a:p/>
          </p:txBody>
        </p:sp>
        <p:sp>
          <p:nvSpPr>
            <p:cNvPr id="536" name="pl536"/>
            <p:cNvSpPr/>
            <p:nvPr/>
          </p:nvSpPr>
          <p:spPr>
            <a:xfrm>
              <a:off x="3511447" y="5780261"/>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37" name="tx537"/>
            <p:cNvSpPr/>
            <p:nvPr/>
          </p:nvSpPr>
          <p:spPr>
            <a:xfrm>
              <a:off x="3542161"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38" name="tx538"/>
            <p:cNvSpPr/>
            <p:nvPr/>
          </p:nvSpPr>
          <p:spPr>
            <a:xfrm>
              <a:off x="3715998"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39" name="tx539"/>
            <p:cNvSpPr/>
            <p:nvPr/>
          </p:nvSpPr>
          <p:spPr>
            <a:xfrm>
              <a:off x="3889836" y="5585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0" name="tx540"/>
            <p:cNvSpPr/>
            <p:nvPr/>
          </p:nvSpPr>
          <p:spPr>
            <a:xfrm>
              <a:off x="4063673"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41" name="tx541"/>
            <p:cNvSpPr/>
            <p:nvPr/>
          </p:nvSpPr>
          <p:spPr>
            <a:xfrm>
              <a:off x="4237511" y="5585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2" name="tx542"/>
            <p:cNvSpPr/>
            <p:nvPr/>
          </p:nvSpPr>
          <p:spPr>
            <a:xfrm>
              <a:off x="4411348" y="5585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3" name="tx543"/>
            <p:cNvSpPr/>
            <p:nvPr/>
          </p:nvSpPr>
          <p:spPr>
            <a:xfrm>
              <a:off x="4585186" y="5585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4" name="tx544"/>
            <p:cNvSpPr/>
            <p:nvPr/>
          </p:nvSpPr>
          <p:spPr>
            <a:xfrm>
              <a:off x="4759023" y="5585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5" name="rc545"/>
            <p:cNvSpPr/>
            <p:nvPr/>
          </p:nvSpPr>
          <p:spPr>
            <a:xfrm>
              <a:off x="4919585" y="874964"/>
              <a:ext cx="1338549" cy="584946"/>
            </a:xfrm>
            <a:prstGeom prst="rect">
              <a:avLst/>
            </a:prstGeom>
            <a:solidFill>
              <a:srgbClr val="EBEBEB">
                <a:alpha val="100000"/>
              </a:srgbClr>
            </a:solidFill>
          </p:spPr>
          <p:txBody>
            <a:bodyPr/>
            <a:lstStyle/>
            <a:p/>
          </p:txBody>
        </p:sp>
        <p:sp>
          <p:nvSpPr>
            <p:cNvPr id="546" name="pl546"/>
            <p:cNvSpPr/>
            <p:nvPr/>
          </p:nvSpPr>
          <p:spPr>
            <a:xfrm>
              <a:off x="4919585"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47" name="pl547"/>
            <p:cNvSpPr/>
            <p:nvPr/>
          </p:nvSpPr>
          <p:spPr>
            <a:xfrm>
              <a:off x="4919585"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48" name="pl548"/>
            <p:cNvSpPr/>
            <p:nvPr/>
          </p:nvSpPr>
          <p:spPr>
            <a:xfrm>
              <a:off x="4919585"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49" name="pl549"/>
            <p:cNvSpPr/>
            <p:nvPr/>
          </p:nvSpPr>
          <p:spPr>
            <a:xfrm>
              <a:off x="4919585"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50" name="pl550"/>
            <p:cNvSpPr/>
            <p:nvPr/>
          </p:nvSpPr>
          <p:spPr>
            <a:xfrm>
              <a:off x="4919585"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51" name="pl551"/>
            <p:cNvSpPr/>
            <p:nvPr/>
          </p:nvSpPr>
          <p:spPr>
            <a:xfrm>
              <a:off x="4919585"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52" name="pl552"/>
            <p:cNvSpPr/>
            <p:nvPr/>
          </p:nvSpPr>
          <p:spPr>
            <a:xfrm>
              <a:off x="49804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51542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53281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55019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56757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584961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60234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619729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4980428"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561" name="pl561"/>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40651" cap="flat">
              <a:solidFill>
                <a:srgbClr val="BEBEBE">
                  <a:alpha val="69803"/>
                </a:srgbClr>
              </a:solidFill>
              <a:prstDash val="solid"/>
              <a:round/>
            </a:ln>
          </p:spPr>
          <p:txBody>
            <a:bodyPr/>
            <a:lstStyle/>
            <a:p/>
          </p:txBody>
        </p:sp>
        <p:sp>
          <p:nvSpPr>
            <p:cNvPr id="562" name="pl562"/>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35231" cap="flat">
              <a:solidFill>
                <a:srgbClr val="BEBEBE">
                  <a:alpha val="69803"/>
                </a:srgbClr>
              </a:solidFill>
              <a:prstDash val="solid"/>
              <a:round/>
            </a:ln>
          </p:spPr>
          <p:txBody>
            <a:bodyPr/>
            <a:lstStyle/>
            <a:p/>
          </p:txBody>
        </p:sp>
        <p:sp>
          <p:nvSpPr>
            <p:cNvPr id="563" name="pl563"/>
            <p:cNvSpPr/>
            <p:nvPr/>
          </p:nvSpPr>
          <p:spPr>
            <a:xfrm>
              <a:off x="4980428"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564" name="pl564"/>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40651" cap="flat">
              <a:solidFill>
                <a:srgbClr val="000000">
                  <a:alpha val="100000"/>
                </a:srgbClr>
              </a:solidFill>
              <a:prstDash val="solid"/>
              <a:round/>
            </a:ln>
          </p:spPr>
          <p:txBody>
            <a:bodyPr/>
            <a:lstStyle/>
            <a:p/>
          </p:txBody>
        </p:sp>
        <p:sp>
          <p:nvSpPr>
            <p:cNvPr id="565" name="pl565"/>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35231" cap="flat">
              <a:solidFill>
                <a:srgbClr val="F26A21">
                  <a:alpha val="100000"/>
                </a:srgbClr>
              </a:solidFill>
              <a:prstDash val="solid"/>
              <a:round/>
            </a:ln>
          </p:spPr>
          <p:txBody>
            <a:bodyPr/>
            <a:lstStyle/>
            <a:p/>
          </p:txBody>
        </p:sp>
        <p:sp>
          <p:nvSpPr>
            <p:cNvPr id="566" name="pl566"/>
            <p:cNvSpPr/>
            <p:nvPr/>
          </p:nvSpPr>
          <p:spPr>
            <a:xfrm>
              <a:off x="4919585"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67" name="tx567"/>
            <p:cNvSpPr/>
            <p:nvPr/>
          </p:nvSpPr>
          <p:spPr>
            <a:xfrm>
              <a:off x="4950299"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68" name="tx568"/>
            <p:cNvSpPr/>
            <p:nvPr/>
          </p:nvSpPr>
          <p:spPr>
            <a:xfrm>
              <a:off x="5124136" y="1254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69" name="tx569"/>
            <p:cNvSpPr/>
            <p:nvPr/>
          </p:nvSpPr>
          <p:spPr>
            <a:xfrm>
              <a:off x="5297974"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0" name="tx570"/>
            <p:cNvSpPr/>
            <p:nvPr/>
          </p:nvSpPr>
          <p:spPr>
            <a:xfrm>
              <a:off x="5471811"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1" name="tx571"/>
            <p:cNvSpPr/>
            <p:nvPr/>
          </p:nvSpPr>
          <p:spPr>
            <a:xfrm>
              <a:off x="5645649"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2" name="tx572"/>
            <p:cNvSpPr/>
            <p:nvPr/>
          </p:nvSpPr>
          <p:spPr>
            <a:xfrm>
              <a:off x="5819486"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3" name="tx573"/>
            <p:cNvSpPr/>
            <p:nvPr/>
          </p:nvSpPr>
          <p:spPr>
            <a:xfrm>
              <a:off x="5963195" y="11920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74" name="tx574"/>
            <p:cNvSpPr/>
            <p:nvPr/>
          </p:nvSpPr>
          <p:spPr>
            <a:xfrm>
              <a:off x="6167162"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5" name="rc575"/>
            <p:cNvSpPr/>
            <p:nvPr/>
          </p:nvSpPr>
          <p:spPr>
            <a:xfrm>
              <a:off x="4919585" y="1744352"/>
              <a:ext cx="1338549" cy="584946"/>
            </a:xfrm>
            <a:prstGeom prst="rect">
              <a:avLst/>
            </a:prstGeom>
            <a:solidFill>
              <a:srgbClr val="EBEBEB">
                <a:alpha val="100000"/>
              </a:srgbClr>
            </a:solidFill>
          </p:spPr>
          <p:txBody>
            <a:bodyPr/>
            <a:lstStyle/>
            <a:p/>
          </p:txBody>
        </p:sp>
        <p:sp>
          <p:nvSpPr>
            <p:cNvPr id="576" name="pl576"/>
            <p:cNvSpPr/>
            <p:nvPr/>
          </p:nvSpPr>
          <p:spPr>
            <a:xfrm>
              <a:off x="4919585"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77" name="pl577"/>
            <p:cNvSpPr/>
            <p:nvPr/>
          </p:nvSpPr>
          <p:spPr>
            <a:xfrm>
              <a:off x="4919585"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78" name="pl578"/>
            <p:cNvSpPr/>
            <p:nvPr/>
          </p:nvSpPr>
          <p:spPr>
            <a:xfrm>
              <a:off x="4919585"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79" name="pl579"/>
            <p:cNvSpPr/>
            <p:nvPr/>
          </p:nvSpPr>
          <p:spPr>
            <a:xfrm>
              <a:off x="4919585"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80" name="pl580"/>
            <p:cNvSpPr/>
            <p:nvPr/>
          </p:nvSpPr>
          <p:spPr>
            <a:xfrm>
              <a:off x="4919585"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81" name="pl581"/>
            <p:cNvSpPr/>
            <p:nvPr/>
          </p:nvSpPr>
          <p:spPr>
            <a:xfrm>
              <a:off x="4919585"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82" name="pl582"/>
            <p:cNvSpPr/>
            <p:nvPr/>
          </p:nvSpPr>
          <p:spPr>
            <a:xfrm>
              <a:off x="49804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51542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53281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55019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56757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584961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60234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619729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4980428"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591" name="pl591"/>
            <p:cNvSpPr/>
            <p:nvPr/>
          </p:nvSpPr>
          <p:spPr>
            <a:xfrm>
              <a:off x="4980428"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40651" cap="flat">
              <a:solidFill>
                <a:srgbClr val="BEBEBE">
                  <a:alpha val="69803"/>
                </a:srgbClr>
              </a:solidFill>
              <a:prstDash val="solid"/>
              <a:round/>
            </a:ln>
          </p:spPr>
          <p:txBody>
            <a:bodyPr/>
            <a:lstStyle/>
            <a:p/>
          </p:txBody>
        </p:sp>
        <p:sp>
          <p:nvSpPr>
            <p:cNvPr id="592" name="pl592"/>
            <p:cNvSpPr/>
            <p:nvPr/>
          </p:nvSpPr>
          <p:spPr>
            <a:xfrm>
              <a:off x="4980428"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35231" cap="flat">
              <a:solidFill>
                <a:srgbClr val="BEBEBE">
                  <a:alpha val="69803"/>
                </a:srgbClr>
              </a:solidFill>
              <a:prstDash val="solid"/>
              <a:round/>
            </a:ln>
          </p:spPr>
          <p:txBody>
            <a:bodyPr/>
            <a:lstStyle/>
            <a:p/>
          </p:txBody>
        </p:sp>
        <p:sp>
          <p:nvSpPr>
            <p:cNvPr id="593" name="pl593"/>
            <p:cNvSpPr/>
            <p:nvPr/>
          </p:nvSpPr>
          <p:spPr>
            <a:xfrm>
              <a:off x="4980428"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594" name="pl594"/>
            <p:cNvSpPr/>
            <p:nvPr/>
          </p:nvSpPr>
          <p:spPr>
            <a:xfrm>
              <a:off x="4980428"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40651" cap="flat">
              <a:solidFill>
                <a:srgbClr val="000000">
                  <a:alpha val="100000"/>
                </a:srgbClr>
              </a:solidFill>
              <a:prstDash val="solid"/>
              <a:round/>
            </a:ln>
          </p:spPr>
          <p:txBody>
            <a:bodyPr/>
            <a:lstStyle/>
            <a:p/>
          </p:txBody>
        </p:sp>
        <p:sp>
          <p:nvSpPr>
            <p:cNvPr id="595" name="pl595"/>
            <p:cNvSpPr/>
            <p:nvPr/>
          </p:nvSpPr>
          <p:spPr>
            <a:xfrm>
              <a:off x="4980428"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35231" cap="flat">
              <a:solidFill>
                <a:srgbClr val="F26A21">
                  <a:alpha val="100000"/>
                </a:srgbClr>
              </a:solidFill>
              <a:prstDash val="solid"/>
              <a:round/>
            </a:ln>
          </p:spPr>
          <p:txBody>
            <a:bodyPr/>
            <a:lstStyle/>
            <a:p/>
          </p:txBody>
        </p:sp>
        <p:sp>
          <p:nvSpPr>
            <p:cNvPr id="596" name="pl596"/>
            <p:cNvSpPr/>
            <p:nvPr/>
          </p:nvSpPr>
          <p:spPr>
            <a:xfrm>
              <a:off x="4919585"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97" name="tx597"/>
            <p:cNvSpPr/>
            <p:nvPr/>
          </p:nvSpPr>
          <p:spPr>
            <a:xfrm>
              <a:off x="4950299"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8" name="tx598"/>
            <p:cNvSpPr/>
            <p:nvPr/>
          </p:nvSpPr>
          <p:spPr>
            <a:xfrm>
              <a:off x="5124136"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9" name="tx599"/>
            <p:cNvSpPr/>
            <p:nvPr/>
          </p:nvSpPr>
          <p:spPr>
            <a:xfrm>
              <a:off x="5297974"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00" name="tx600"/>
            <p:cNvSpPr/>
            <p:nvPr/>
          </p:nvSpPr>
          <p:spPr>
            <a:xfrm>
              <a:off x="5471811"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01" name="tx601"/>
            <p:cNvSpPr/>
            <p:nvPr/>
          </p:nvSpPr>
          <p:spPr>
            <a:xfrm>
              <a:off x="5645649"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02" name="tx602"/>
            <p:cNvSpPr/>
            <p:nvPr/>
          </p:nvSpPr>
          <p:spPr>
            <a:xfrm>
              <a:off x="5819486"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3" name="tx603"/>
            <p:cNvSpPr/>
            <p:nvPr/>
          </p:nvSpPr>
          <p:spPr>
            <a:xfrm>
              <a:off x="5993324"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4" name="tx604"/>
            <p:cNvSpPr/>
            <p:nvPr/>
          </p:nvSpPr>
          <p:spPr>
            <a:xfrm>
              <a:off x="6167162" y="212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5" name="rc605"/>
            <p:cNvSpPr/>
            <p:nvPr/>
          </p:nvSpPr>
          <p:spPr>
            <a:xfrm>
              <a:off x="4919585" y="2613739"/>
              <a:ext cx="1338549" cy="584946"/>
            </a:xfrm>
            <a:prstGeom prst="rect">
              <a:avLst/>
            </a:prstGeom>
            <a:solidFill>
              <a:srgbClr val="EBEBEB">
                <a:alpha val="100000"/>
              </a:srgbClr>
            </a:solidFill>
          </p:spPr>
          <p:txBody>
            <a:bodyPr/>
            <a:lstStyle/>
            <a:p/>
          </p:txBody>
        </p:sp>
        <p:sp>
          <p:nvSpPr>
            <p:cNvPr id="606" name="pl606"/>
            <p:cNvSpPr/>
            <p:nvPr/>
          </p:nvSpPr>
          <p:spPr>
            <a:xfrm>
              <a:off x="4919585"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07" name="pl607"/>
            <p:cNvSpPr/>
            <p:nvPr/>
          </p:nvSpPr>
          <p:spPr>
            <a:xfrm>
              <a:off x="4919585"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08" name="pl608"/>
            <p:cNvSpPr/>
            <p:nvPr/>
          </p:nvSpPr>
          <p:spPr>
            <a:xfrm>
              <a:off x="4919585"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09" name="pl609"/>
            <p:cNvSpPr/>
            <p:nvPr/>
          </p:nvSpPr>
          <p:spPr>
            <a:xfrm>
              <a:off x="4919585"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10" name="pl610"/>
            <p:cNvSpPr/>
            <p:nvPr/>
          </p:nvSpPr>
          <p:spPr>
            <a:xfrm>
              <a:off x="4919585"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11" name="pl611"/>
            <p:cNvSpPr/>
            <p:nvPr/>
          </p:nvSpPr>
          <p:spPr>
            <a:xfrm>
              <a:off x="4919585"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12" name="pl612"/>
            <p:cNvSpPr/>
            <p:nvPr/>
          </p:nvSpPr>
          <p:spPr>
            <a:xfrm>
              <a:off x="49804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3" name="pl613"/>
            <p:cNvSpPr/>
            <p:nvPr/>
          </p:nvSpPr>
          <p:spPr>
            <a:xfrm>
              <a:off x="51542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4" name="pl614"/>
            <p:cNvSpPr/>
            <p:nvPr/>
          </p:nvSpPr>
          <p:spPr>
            <a:xfrm>
              <a:off x="53281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5" name="pl615"/>
            <p:cNvSpPr/>
            <p:nvPr/>
          </p:nvSpPr>
          <p:spPr>
            <a:xfrm>
              <a:off x="55019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6" name="pl616"/>
            <p:cNvSpPr/>
            <p:nvPr/>
          </p:nvSpPr>
          <p:spPr>
            <a:xfrm>
              <a:off x="56757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7" name="pl617"/>
            <p:cNvSpPr/>
            <p:nvPr/>
          </p:nvSpPr>
          <p:spPr>
            <a:xfrm>
              <a:off x="584961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8" name="pl618"/>
            <p:cNvSpPr/>
            <p:nvPr/>
          </p:nvSpPr>
          <p:spPr>
            <a:xfrm>
              <a:off x="60234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9" name="pl619"/>
            <p:cNvSpPr/>
            <p:nvPr/>
          </p:nvSpPr>
          <p:spPr>
            <a:xfrm>
              <a:off x="619729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20" name="pl620"/>
            <p:cNvSpPr/>
            <p:nvPr/>
          </p:nvSpPr>
          <p:spPr>
            <a:xfrm>
              <a:off x="4980428"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621" name="pl621"/>
            <p:cNvSpPr/>
            <p:nvPr/>
          </p:nvSpPr>
          <p:spPr>
            <a:xfrm>
              <a:off x="4980428"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40651" cap="flat">
              <a:solidFill>
                <a:srgbClr val="BEBEBE">
                  <a:alpha val="69803"/>
                </a:srgbClr>
              </a:solidFill>
              <a:prstDash val="solid"/>
              <a:round/>
            </a:ln>
          </p:spPr>
          <p:txBody>
            <a:bodyPr/>
            <a:lstStyle/>
            <a:p/>
          </p:txBody>
        </p:sp>
        <p:sp>
          <p:nvSpPr>
            <p:cNvPr id="622" name="pl622"/>
            <p:cNvSpPr/>
            <p:nvPr/>
          </p:nvSpPr>
          <p:spPr>
            <a:xfrm>
              <a:off x="4980428"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35231" cap="flat">
              <a:solidFill>
                <a:srgbClr val="BEBEBE">
                  <a:alpha val="69803"/>
                </a:srgbClr>
              </a:solidFill>
              <a:prstDash val="solid"/>
              <a:round/>
            </a:ln>
          </p:spPr>
          <p:txBody>
            <a:bodyPr/>
            <a:lstStyle/>
            <a:p/>
          </p:txBody>
        </p:sp>
        <p:sp>
          <p:nvSpPr>
            <p:cNvPr id="623" name="pl623"/>
            <p:cNvSpPr/>
            <p:nvPr/>
          </p:nvSpPr>
          <p:spPr>
            <a:xfrm>
              <a:off x="4980428"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624" name="pl624"/>
            <p:cNvSpPr/>
            <p:nvPr/>
          </p:nvSpPr>
          <p:spPr>
            <a:xfrm>
              <a:off x="4980428"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40651" cap="flat">
              <a:solidFill>
                <a:srgbClr val="000000">
                  <a:alpha val="100000"/>
                </a:srgbClr>
              </a:solidFill>
              <a:prstDash val="solid"/>
              <a:round/>
            </a:ln>
          </p:spPr>
          <p:txBody>
            <a:bodyPr/>
            <a:lstStyle/>
            <a:p/>
          </p:txBody>
        </p:sp>
        <p:sp>
          <p:nvSpPr>
            <p:cNvPr id="625" name="pl625"/>
            <p:cNvSpPr/>
            <p:nvPr/>
          </p:nvSpPr>
          <p:spPr>
            <a:xfrm>
              <a:off x="4980428"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35231" cap="flat">
              <a:solidFill>
                <a:srgbClr val="F26A21">
                  <a:alpha val="100000"/>
                </a:srgbClr>
              </a:solidFill>
              <a:prstDash val="solid"/>
              <a:round/>
            </a:ln>
          </p:spPr>
          <p:txBody>
            <a:bodyPr/>
            <a:lstStyle/>
            <a:p/>
          </p:txBody>
        </p:sp>
        <p:sp>
          <p:nvSpPr>
            <p:cNvPr id="626" name="pl626"/>
            <p:cNvSpPr/>
            <p:nvPr/>
          </p:nvSpPr>
          <p:spPr>
            <a:xfrm>
              <a:off x="4919585"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27" name="tx627"/>
            <p:cNvSpPr/>
            <p:nvPr/>
          </p:nvSpPr>
          <p:spPr>
            <a:xfrm>
              <a:off x="4950299" y="29934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8" name="tx628"/>
            <p:cNvSpPr/>
            <p:nvPr/>
          </p:nvSpPr>
          <p:spPr>
            <a:xfrm>
              <a:off x="5124136"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29" name="tx629"/>
            <p:cNvSpPr/>
            <p:nvPr/>
          </p:nvSpPr>
          <p:spPr>
            <a:xfrm>
              <a:off x="5297974" y="2938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30" name="tx630"/>
            <p:cNvSpPr/>
            <p:nvPr/>
          </p:nvSpPr>
          <p:spPr>
            <a:xfrm>
              <a:off x="5471811"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1" name="tx631"/>
            <p:cNvSpPr/>
            <p:nvPr/>
          </p:nvSpPr>
          <p:spPr>
            <a:xfrm>
              <a:off x="5645649" y="3001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2" name="tx632"/>
            <p:cNvSpPr/>
            <p:nvPr/>
          </p:nvSpPr>
          <p:spPr>
            <a:xfrm>
              <a:off x="5819486"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3" name="tx633"/>
            <p:cNvSpPr/>
            <p:nvPr/>
          </p:nvSpPr>
          <p:spPr>
            <a:xfrm>
              <a:off x="5993324" y="2985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34" name="tx634"/>
            <p:cNvSpPr/>
            <p:nvPr/>
          </p:nvSpPr>
          <p:spPr>
            <a:xfrm>
              <a:off x="6167162"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5" name="rc635"/>
            <p:cNvSpPr/>
            <p:nvPr/>
          </p:nvSpPr>
          <p:spPr>
            <a:xfrm>
              <a:off x="4919585" y="3483127"/>
              <a:ext cx="1338549" cy="584946"/>
            </a:xfrm>
            <a:prstGeom prst="rect">
              <a:avLst/>
            </a:prstGeom>
            <a:solidFill>
              <a:srgbClr val="EBEBEB">
                <a:alpha val="100000"/>
              </a:srgbClr>
            </a:solidFill>
          </p:spPr>
          <p:txBody>
            <a:bodyPr/>
            <a:lstStyle/>
            <a:p/>
          </p:txBody>
        </p:sp>
        <p:sp>
          <p:nvSpPr>
            <p:cNvPr id="636" name="pl636"/>
            <p:cNvSpPr/>
            <p:nvPr/>
          </p:nvSpPr>
          <p:spPr>
            <a:xfrm>
              <a:off x="4919585"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7" name="pl637"/>
            <p:cNvSpPr/>
            <p:nvPr/>
          </p:nvSpPr>
          <p:spPr>
            <a:xfrm>
              <a:off x="4919585"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8" name="pl638"/>
            <p:cNvSpPr/>
            <p:nvPr/>
          </p:nvSpPr>
          <p:spPr>
            <a:xfrm>
              <a:off x="4919585"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9" name="pl639"/>
            <p:cNvSpPr/>
            <p:nvPr/>
          </p:nvSpPr>
          <p:spPr>
            <a:xfrm>
              <a:off x="4919585"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40" name="pl640"/>
            <p:cNvSpPr/>
            <p:nvPr/>
          </p:nvSpPr>
          <p:spPr>
            <a:xfrm>
              <a:off x="4919585"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41" name="pl641"/>
            <p:cNvSpPr/>
            <p:nvPr/>
          </p:nvSpPr>
          <p:spPr>
            <a:xfrm>
              <a:off x="4919585"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42" name="pl642"/>
            <p:cNvSpPr/>
            <p:nvPr/>
          </p:nvSpPr>
          <p:spPr>
            <a:xfrm>
              <a:off x="49804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3" name="pl643"/>
            <p:cNvSpPr/>
            <p:nvPr/>
          </p:nvSpPr>
          <p:spPr>
            <a:xfrm>
              <a:off x="51542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4" name="pl644"/>
            <p:cNvSpPr/>
            <p:nvPr/>
          </p:nvSpPr>
          <p:spPr>
            <a:xfrm>
              <a:off x="53281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5" name="pl645"/>
            <p:cNvSpPr/>
            <p:nvPr/>
          </p:nvSpPr>
          <p:spPr>
            <a:xfrm>
              <a:off x="55019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6" name="pl646"/>
            <p:cNvSpPr/>
            <p:nvPr/>
          </p:nvSpPr>
          <p:spPr>
            <a:xfrm>
              <a:off x="56757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7" name="pl647"/>
            <p:cNvSpPr/>
            <p:nvPr/>
          </p:nvSpPr>
          <p:spPr>
            <a:xfrm>
              <a:off x="584961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60234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619729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4980428"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651" name="pl651"/>
            <p:cNvSpPr/>
            <p:nvPr/>
          </p:nvSpPr>
          <p:spPr>
            <a:xfrm>
              <a:off x="4980428"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40651" cap="flat">
              <a:solidFill>
                <a:srgbClr val="BEBEBE">
                  <a:alpha val="69803"/>
                </a:srgbClr>
              </a:solidFill>
              <a:prstDash val="solid"/>
              <a:round/>
            </a:ln>
          </p:spPr>
          <p:txBody>
            <a:bodyPr/>
            <a:lstStyle/>
            <a:p/>
          </p:txBody>
        </p:sp>
        <p:sp>
          <p:nvSpPr>
            <p:cNvPr id="652" name="pl652"/>
            <p:cNvSpPr/>
            <p:nvPr/>
          </p:nvSpPr>
          <p:spPr>
            <a:xfrm>
              <a:off x="4980428"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35231" cap="flat">
              <a:solidFill>
                <a:srgbClr val="BEBEBE">
                  <a:alpha val="69803"/>
                </a:srgbClr>
              </a:solidFill>
              <a:prstDash val="solid"/>
              <a:round/>
            </a:ln>
          </p:spPr>
          <p:txBody>
            <a:bodyPr/>
            <a:lstStyle/>
            <a:p/>
          </p:txBody>
        </p:sp>
        <p:sp>
          <p:nvSpPr>
            <p:cNvPr id="653" name="pl653"/>
            <p:cNvSpPr/>
            <p:nvPr/>
          </p:nvSpPr>
          <p:spPr>
            <a:xfrm>
              <a:off x="4980428"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654" name="pl654"/>
            <p:cNvSpPr/>
            <p:nvPr/>
          </p:nvSpPr>
          <p:spPr>
            <a:xfrm>
              <a:off x="4980428"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40651" cap="flat">
              <a:solidFill>
                <a:srgbClr val="000000">
                  <a:alpha val="100000"/>
                </a:srgbClr>
              </a:solidFill>
              <a:prstDash val="solid"/>
              <a:round/>
            </a:ln>
          </p:spPr>
          <p:txBody>
            <a:bodyPr/>
            <a:lstStyle/>
            <a:p/>
          </p:txBody>
        </p:sp>
        <p:sp>
          <p:nvSpPr>
            <p:cNvPr id="655" name="pl655"/>
            <p:cNvSpPr/>
            <p:nvPr/>
          </p:nvSpPr>
          <p:spPr>
            <a:xfrm>
              <a:off x="4980428"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35231" cap="flat">
              <a:solidFill>
                <a:srgbClr val="F26A21">
                  <a:alpha val="100000"/>
                </a:srgbClr>
              </a:solidFill>
              <a:prstDash val="solid"/>
              <a:round/>
            </a:ln>
          </p:spPr>
          <p:txBody>
            <a:bodyPr/>
            <a:lstStyle/>
            <a:p/>
          </p:txBody>
        </p:sp>
        <p:sp>
          <p:nvSpPr>
            <p:cNvPr id="656" name="pl656"/>
            <p:cNvSpPr/>
            <p:nvPr/>
          </p:nvSpPr>
          <p:spPr>
            <a:xfrm>
              <a:off x="4919585"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57" name="tx657"/>
            <p:cNvSpPr/>
            <p:nvPr/>
          </p:nvSpPr>
          <p:spPr>
            <a:xfrm>
              <a:off x="4950299"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8" name="tx658"/>
            <p:cNvSpPr/>
            <p:nvPr/>
          </p:nvSpPr>
          <p:spPr>
            <a:xfrm>
              <a:off x="5124136" y="38706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59" name="tx659"/>
            <p:cNvSpPr/>
            <p:nvPr/>
          </p:nvSpPr>
          <p:spPr>
            <a:xfrm>
              <a:off x="5297974"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0" name="tx660"/>
            <p:cNvSpPr/>
            <p:nvPr/>
          </p:nvSpPr>
          <p:spPr>
            <a:xfrm>
              <a:off x="5471811" y="38549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61" name="tx661"/>
            <p:cNvSpPr/>
            <p:nvPr/>
          </p:nvSpPr>
          <p:spPr>
            <a:xfrm>
              <a:off x="5645649"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2" name="tx662"/>
            <p:cNvSpPr/>
            <p:nvPr/>
          </p:nvSpPr>
          <p:spPr>
            <a:xfrm>
              <a:off x="5819486"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3" name="tx663"/>
            <p:cNvSpPr/>
            <p:nvPr/>
          </p:nvSpPr>
          <p:spPr>
            <a:xfrm>
              <a:off x="5993324"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4" name="tx664"/>
            <p:cNvSpPr/>
            <p:nvPr/>
          </p:nvSpPr>
          <p:spPr>
            <a:xfrm>
              <a:off x="6167162"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5" name="rc665"/>
            <p:cNvSpPr/>
            <p:nvPr/>
          </p:nvSpPr>
          <p:spPr>
            <a:xfrm>
              <a:off x="4919585" y="4352515"/>
              <a:ext cx="1338549" cy="584946"/>
            </a:xfrm>
            <a:prstGeom prst="rect">
              <a:avLst/>
            </a:prstGeom>
            <a:solidFill>
              <a:srgbClr val="EBEBEB">
                <a:alpha val="100000"/>
              </a:srgbClr>
            </a:solidFill>
          </p:spPr>
          <p:txBody>
            <a:bodyPr/>
            <a:lstStyle/>
            <a:p/>
          </p:txBody>
        </p:sp>
        <p:sp>
          <p:nvSpPr>
            <p:cNvPr id="666" name="pl666"/>
            <p:cNvSpPr/>
            <p:nvPr/>
          </p:nvSpPr>
          <p:spPr>
            <a:xfrm>
              <a:off x="4919585"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7" name="pl667"/>
            <p:cNvSpPr/>
            <p:nvPr/>
          </p:nvSpPr>
          <p:spPr>
            <a:xfrm>
              <a:off x="4919585"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8" name="pl668"/>
            <p:cNvSpPr/>
            <p:nvPr/>
          </p:nvSpPr>
          <p:spPr>
            <a:xfrm>
              <a:off x="4919585"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9" name="pl669"/>
            <p:cNvSpPr/>
            <p:nvPr/>
          </p:nvSpPr>
          <p:spPr>
            <a:xfrm>
              <a:off x="4919585"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70" name="pl670"/>
            <p:cNvSpPr/>
            <p:nvPr/>
          </p:nvSpPr>
          <p:spPr>
            <a:xfrm>
              <a:off x="4919585"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71" name="pl671"/>
            <p:cNvSpPr/>
            <p:nvPr/>
          </p:nvSpPr>
          <p:spPr>
            <a:xfrm>
              <a:off x="4919585"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72" name="pl672"/>
            <p:cNvSpPr/>
            <p:nvPr/>
          </p:nvSpPr>
          <p:spPr>
            <a:xfrm>
              <a:off x="49804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3" name="pl673"/>
            <p:cNvSpPr/>
            <p:nvPr/>
          </p:nvSpPr>
          <p:spPr>
            <a:xfrm>
              <a:off x="51542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4" name="pl674"/>
            <p:cNvSpPr/>
            <p:nvPr/>
          </p:nvSpPr>
          <p:spPr>
            <a:xfrm>
              <a:off x="53281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5" name="pl675"/>
            <p:cNvSpPr/>
            <p:nvPr/>
          </p:nvSpPr>
          <p:spPr>
            <a:xfrm>
              <a:off x="55019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6" name="pl676"/>
            <p:cNvSpPr/>
            <p:nvPr/>
          </p:nvSpPr>
          <p:spPr>
            <a:xfrm>
              <a:off x="56757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7" name="pl677"/>
            <p:cNvSpPr/>
            <p:nvPr/>
          </p:nvSpPr>
          <p:spPr>
            <a:xfrm>
              <a:off x="584961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8" name="pl678"/>
            <p:cNvSpPr/>
            <p:nvPr/>
          </p:nvSpPr>
          <p:spPr>
            <a:xfrm>
              <a:off x="60234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9" name="pl679"/>
            <p:cNvSpPr/>
            <p:nvPr/>
          </p:nvSpPr>
          <p:spPr>
            <a:xfrm>
              <a:off x="619729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80" name="pl680"/>
            <p:cNvSpPr/>
            <p:nvPr/>
          </p:nvSpPr>
          <p:spPr>
            <a:xfrm>
              <a:off x="4980428"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681" name="pl681"/>
            <p:cNvSpPr/>
            <p:nvPr/>
          </p:nvSpPr>
          <p:spPr>
            <a:xfrm>
              <a:off x="4980428"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40651" cap="flat">
              <a:solidFill>
                <a:srgbClr val="BEBEBE">
                  <a:alpha val="69803"/>
                </a:srgbClr>
              </a:solidFill>
              <a:prstDash val="solid"/>
              <a:round/>
            </a:ln>
          </p:spPr>
          <p:txBody>
            <a:bodyPr/>
            <a:lstStyle/>
            <a:p/>
          </p:txBody>
        </p:sp>
        <p:sp>
          <p:nvSpPr>
            <p:cNvPr id="682" name="pl682"/>
            <p:cNvSpPr/>
            <p:nvPr/>
          </p:nvSpPr>
          <p:spPr>
            <a:xfrm>
              <a:off x="4980428"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35231" cap="flat">
              <a:solidFill>
                <a:srgbClr val="BEBEBE">
                  <a:alpha val="69803"/>
                </a:srgbClr>
              </a:solidFill>
              <a:prstDash val="solid"/>
              <a:round/>
            </a:ln>
          </p:spPr>
          <p:txBody>
            <a:bodyPr/>
            <a:lstStyle/>
            <a:p/>
          </p:txBody>
        </p:sp>
        <p:sp>
          <p:nvSpPr>
            <p:cNvPr id="683" name="pl683"/>
            <p:cNvSpPr/>
            <p:nvPr/>
          </p:nvSpPr>
          <p:spPr>
            <a:xfrm>
              <a:off x="4980428"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684" name="pl684"/>
            <p:cNvSpPr/>
            <p:nvPr/>
          </p:nvSpPr>
          <p:spPr>
            <a:xfrm>
              <a:off x="4980428"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40651" cap="flat">
              <a:solidFill>
                <a:srgbClr val="000000">
                  <a:alpha val="100000"/>
                </a:srgbClr>
              </a:solidFill>
              <a:prstDash val="solid"/>
              <a:round/>
            </a:ln>
          </p:spPr>
          <p:txBody>
            <a:bodyPr/>
            <a:lstStyle/>
            <a:p/>
          </p:txBody>
        </p:sp>
        <p:sp>
          <p:nvSpPr>
            <p:cNvPr id="685" name="pl685"/>
            <p:cNvSpPr/>
            <p:nvPr/>
          </p:nvSpPr>
          <p:spPr>
            <a:xfrm>
              <a:off x="4980428"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35231" cap="flat">
              <a:solidFill>
                <a:srgbClr val="F26A21">
                  <a:alpha val="100000"/>
                </a:srgbClr>
              </a:solidFill>
              <a:prstDash val="solid"/>
              <a:round/>
            </a:ln>
          </p:spPr>
          <p:txBody>
            <a:bodyPr/>
            <a:lstStyle/>
            <a:p/>
          </p:txBody>
        </p:sp>
        <p:sp>
          <p:nvSpPr>
            <p:cNvPr id="686" name="pl686"/>
            <p:cNvSpPr/>
            <p:nvPr/>
          </p:nvSpPr>
          <p:spPr>
            <a:xfrm>
              <a:off x="4919585"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87" name="tx687"/>
            <p:cNvSpPr/>
            <p:nvPr/>
          </p:nvSpPr>
          <p:spPr>
            <a:xfrm>
              <a:off x="4950299" y="47400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8" name="tx688"/>
            <p:cNvSpPr/>
            <p:nvPr/>
          </p:nvSpPr>
          <p:spPr>
            <a:xfrm>
              <a:off x="5124136"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89" name="tx689"/>
            <p:cNvSpPr/>
            <p:nvPr/>
          </p:nvSpPr>
          <p:spPr>
            <a:xfrm>
              <a:off x="5297974"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90" name="tx690"/>
            <p:cNvSpPr/>
            <p:nvPr/>
          </p:nvSpPr>
          <p:spPr>
            <a:xfrm>
              <a:off x="5471811" y="47400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91" name="tx691"/>
            <p:cNvSpPr/>
            <p:nvPr/>
          </p:nvSpPr>
          <p:spPr>
            <a:xfrm>
              <a:off x="5645649"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92" name="tx692"/>
            <p:cNvSpPr/>
            <p:nvPr/>
          </p:nvSpPr>
          <p:spPr>
            <a:xfrm>
              <a:off x="5819486"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93" name="tx693"/>
            <p:cNvSpPr/>
            <p:nvPr/>
          </p:nvSpPr>
          <p:spPr>
            <a:xfrm>
              <a:off x="5993324"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94" name="tx694"/>
            <p:cNvSpPr/>
            <p:nvPr/>
          </p:nvSpPr>
          <p:spPr>
            <a:xfrm>
              <a:off x="6167162" y="47165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5" name="rc695"/>
            <p:cNvSpPr/>
            <p:nvPr/>
          </p:nvSpPr>
          <p:spPr>
            <a:xfrm>
              <a:off x="4919585" y="5221903"/>
              <a:ext cx="1338549" cy="584946"/>
            </a:xfrm>
            <a:prstGeom prst="rect">
              <a:avLst/>
            </a:prstGeom>
            <a:solidFill>
              <a:srgbClr val="EBEBEB">
                <a:alpha val="100000"/>
              </a:srgbClr>
            </a:solidFill>
          </p:spPr>
          <p:txBody>
            <a:bodyPr/>
            <a:lstStyle/>
            <a:p/>
          </p:txBody>
        </p:sp>
        <p:sp>
          <p:nvSpPr>
            <p:cNvPr id="696" name="pl696"/>
            <p:cNvSpPr/>
            <p:nvPr/>
          </p:nvSpPr>
          <p:spPr>
            <a:xfrm>
              <a:off x="4919585" y="568250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7" name="pl697"/>
            <p:cNvSpPr/>
            <p:nvPr/>
          </p:nvSpPr>
          <p:spPr>
            <a:xfrm>
              <a:off x="4919585" y="548700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8" name="pl698"/>
            <p:cNvSpPr/>
            <p:nvPr/>
          </p:nvSpPr>
          <p:spPr>
            <a:xfrm>
              <a:off x="4919585" y="529150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9" name="pl699"/>
            <p:cNvSpPr/>
            <p:nvPr/>
          </p:nvSpPr>
          <p:spPr>
            <a:xfrm>
              <a:off x="4919585" y="578026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0" name="pl700"/>
            <p:cNvSpPr/>
            <p:nvPr/>
          </p:nvSpPr>
          <p:spPr>
            <a:xfrm>
              <a:off x="4919585" y="558475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1" name="pl701"/>
            <p:cNvSpPr/>
            <p:nvPr/>
          </p:nvSpPr>
          <p:spPr>
            <a:xfrm>
              <a:off x="4919585" y="538925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2" name="pl702"/>
            <p:cNvSpPr/>
            <p:nvPr/>
          </p:nvSpPr>
          <p:spPr>
            <a:xfrm>
              <a:off x="498042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515426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4" name="pl704"/>
            <p:cNvSpPr/>
            <p:nvPr/>
          </p:nvSpPr>
          <p:spPr>
            <a:xfrm>
              <a:off x="532810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5" name="pl705"/>
            <p:cNvSpPr/>
            <p:nvPr/>
          </p:nvSpPr>
          <p:spPr>
            <a:xfrm>
              <a:off x="550194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6" name="pl706"/>
            <p:cNvSpPr/>
            <p:nvPr/>
          </p:nvSpPr>
          <p:spPr>
            <a:xfrm>
              <a:off x="567577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7" name="pl707"/>
            <p:cNvSpPr/>
            <p:nvPr/>
          </p:nvSpPr>
          <p:spPr>
            <a:xfrm>
              <a:off x="584961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602345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619729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4980428" y="571770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711" name="pl711"/>
            <p:cNvSpPr/>
            <p:nvPr/>
          </p:nvSpPr>
          <p:spPr>
            <a:xfrm>
              <a:off x="4980428"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40651" cap="flat">
              <a:solidFill>
                <a:srgbClr val="BEBEBE">
                  <a:alpha val="69803"/>
                </a:srgbClr>
              </a:solidFill>
              <a:prstDash val="solid"/>
              <a:round/>
            </a:ln>
          </p:spPr>
          <p:txBody>
            <a:bodyPr/>
            <a:lstStyle/>
            <a:p/>
          </p:txBody>
        </p:sp>
        <p:sp>
          <p:nvSpPr>
            <p:cNvPr id="712" name="pl712"/>
            <p:cNvSpPr/>
            <p:nvPr/>
          </p:nvSpPr>
          <p:spPr>
            <a:xfrm>
              <a:off x="4980428"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35231" cap="flat">
              <a:solidFill>
                <a:srgbClr val="BEBEBE">
                  <a:alpha val="69803"/>
                </a:srgbClr>
              </a:solidFill>
              <a:prstDash val="solid"/>
              <a:round/>
            </a:ln>
          </p:spPr>
          <p:txBody>
            <a:bodyPr/>
            <a:lstStyle/>
            <a:p/>
          </p:txBody>
        </p:sp>
        <p:sp>
          <p:nvSpPr>
            <p:cNvPr id="713" name="pl713"/>
            <p:cNvSpPr/>
            <p:nvPr/>
          </p:nvSpPr>
          <p:spPr>
            <a:xfrm>
              <a:off x="4980428" y="571770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714" name="pl714"/>
            <p:cNvSpPr/>
            <p:nvPr/>
          </p:nvSpPr>
          <p:spPr>
            <a:xfrm>
              <a:off x="4980428"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40651" cap="flat">
              <a:solidFill>
                <a:srgbClr val="000000">
                  <a:alpha val="100000"/>
                </a:srgbClr>
              </a:solidFill>
              <a:prstDash val="solid"/>
              <a:round/>
            </a:ln>
          </p:spPr>
          <p:txBody>
            <a:bodyPr/>
            <a:lstStyle/>
            <a:p/>
          </p:txBody>
        </p:sp>
        <p:sp>
          <p:nvSpPr>
            <p:cNvPr id="715" name="pl715"/>
            <p:cNvSpPr/>
            <p:nvPr/>
          </p:nvSpPr>
          <p:spPr>
            <a:xfrm>
              <a:off x="4980428"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35231" cap="flat">
              <a:solidFill>
                <a:srgbClr val="F26A21">
                  <a:alpha val="100000"/>
                </a:srgbClr>
              </a:solidFill>
              <a:prstDash val="solid"/>
              <a:round/>
            </a:ln>
          </p:spPr>
          <p:txBody>
            <a:bodyPr/>
            <a:lstStyle/>
            <a:p/>
          </p:txBody>
        </p:sp>
        <p:sp>
          <p:nvSpPr>
            <p:cNvPr id="716" name="pl716"/>
            <p:cNvSpPr/>
            <p:nvPr/>
          </p:nvSpPr>
          <p:spPr>
            <a:xfrm>
              <a:off x="4919585" y="5780261"/>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17" name="tx717"/>
            <p:cNvSpPr/>
            <p:nvPr/>
          </p:nvSpPr>
          <p:spPr>
            <a:xfrm>
              <a:off x="4950299" y="55781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18" name="tx718"/>
            <p:cNvSpPr/>
            <p:nvPr/>
          </p:nvSpPr>
          <p:spPr>
            <a:xfrm>
              <a:off x="5124136" y="55781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19" name="tx719"/>
            <p:cNvSpPr/>
            <p:nvPr/>
          </p:nvSpPr>
          <p:spPr>
            <a:xfrm>
              <a:off x="5297974" y="5570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20" name="tx720"/>
            <p:cNvSpPr/>
            <p:nvPr/>
          </p:nvSpPr>
          <p:spPr>
            <a:xfrm>
              <a:off x="5471811" y="5562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21" name="tx721"/>
            <p:cNvSpPr/>
            <p:nvPr/>
          </p:nvSpPr>
          <p:spPr>
            <a:xfrm>
              <a:off x="5645649" y="55781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22" name="tx722"/>
            <p:cNvSpPr/>
            <p:nvPr/>
          </p:nvSpPr>
          <p:spPr>
            <a:xfrm>
              <a:off x="5819486"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3" name="tx723"/>
            <p:cNvSpPr/>
            <p:nvPr/>
          </p:nvSpPr>
          <p:spPr>
            <a:xfrm>
              <a:off x="5993324"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4" name="tx724"/>
            <p:cNvSpPr/>
            <p:nvPr/>
          </p:nvSpPr>
          <p:spPr>
            <a:xfrm>
              <a:off x="6167162"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5" name="rc725"/>
            <p:cNvSpPr/>
            <p:nvPr/>
          </p:nvSpPr>
          <p:spPr>
            <a:xfrm>
              <a:off x="6327723" y="874964"/>
              <a:ext cx="1338549" cy="584946"/>
            </a:xfrm>
            <a:prstGeom prst="rect">
              <a:avLst/>
            </a:prstGeom>
            <a:solidFill>
              <a:srgbClr val="EBEBEB">
                <a:alpha val="100000"/>
              </a:srgbClr>
            </a:solidFill>
          </p:spPr>
          <p:txBody>
            <a:bodyPr/>
            <a:lstStyle/>
            <a:p/>
          </p:txBody>
        </p:sp>
        <p:sp>
          <p:nvSpPr>
            <p:cNvPr id="726" name="pl726"/>
            <p:cNvSpPr/>
            <p:nvPr/>
          </p:nvSpPr>
          <p:spPr>
            <a:xfrm>
              <a:off x="6327723"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7" name="pl727"/>
            <p:cNvSpPr/>
            <p:nvPr/>
          </p:nvSpPr>
          <p:spPr>
            <a:xfrm>
              <a:off x="6327723"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8" name="pl728"/>
            <p:cNvSpPr/>
            <p:nvPr/>
          </p:nvSpPr>
          <p:spPr>
            <a:xfrm>
              <a:off x="6327723"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9" name="pl729"/>
            <p:cNvSpPr/>
            <p:nvPr/>
          </p:nvSpPr>
          <p:spPr>
            <a:xfrm>
              <a:off x="6327723"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0" name="pl730"/>
            <p:cNvSpPr/>
            <p:nvPr/>
          </p:nvSpPr>
          <p:spPr>
            <a:xfrm>
              <a:off x="6327723"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1" name="pl731"/>
            <p:cNvSpPr/>
            <p:nvPr/>
          </p:nvSpPr>
          <p:spPr>
            <a:xfrm>
              <a:off x="6327723"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2" name="pl732"/>
            <p:cNvSpPr/>
            <p:nvPr/>
          </p:nvSpPr>
          <p:spPr>
            <a:xfrm>
              <a:off x="63885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65624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67362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5" name="pl735"/>
            <p:cNvSpPr/>
            <p:nvPr/>
          </p:nvSpPr>
          <p:spPr>
            <a:xfrm>
              <a:off x="691007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6" name="pl736"/>
            <p:cNvSpPr/>
            <p:nvPr/>
          </p:nvSpPr>
          <p:spPr>
            <a:xfrm>
              <a:off x="70839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725775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74315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760542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6388566"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741" name="pl741"/>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40651" cap="flat">
              <a:solidFill>
                <a:srgbClr val="BEBEBE">
                  <a:alpha val="69803"/>
                </a:srgbClr>
              </a:solidFill>
              <a:prstDash val="solid"/>
              <a:round/>
            </a:ln>
          </p:spPr>
          <p:txBody>
            <a:bodyPr/>
            <a:lstStyle/>
            <a:p/>
          </p:txBody>
        </p:sp>
        <p:sp>
          <p:nvSpPr>
            <p:cNvPr id="742" name="pl742"/>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35231" cap="flat">
              <a:solidFill>
                <a:srgbClr val="BEBEBE">
                  <a:alpha val="69803"/>
                </a:srgbClr>
              </a:solidFill>
              <a:prstDash val="solid"/>
              <a:round/>
            </a:ln>
          </p:spPr>
          <p:txBody>
            <a:bodyPr/>
            <a:lstStyle/>
            <a:p/>
          </p:txBody>
        </p:sp>
        <p:sp>
          <p:nvSpPr>
            <p:cNvPr id="743" name="pl743"/>
            <p:cNvSpPr/>
            <p:nvPr/>
          </p:nvSpPr>
          <p:spPr>
            <a:xfrm>
              <a:off x="6388566"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744" name="pl744"/>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40651" cap="flat">
              <a:solidFill>
                <a:srgbClr val="000000">
                  <a:alpha val="100000"/>
                </a:srgbClr>
              </a:solidFill>
              <a:prstDash val="solid"/>
              <a:round/>
            </a:ln>
          </p:spPr>
          <p:txBody>
            <a:bodyPr/>
            <a:lstStyle/>
            <a:p/>
          </p:txBody>
        </p:sp>
        <p:sp>
          <p:nvSpPr>
            <p:cNvPr id="745" name="pl745"/>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35231" cap="flat">
              <a:solidFill>
                <a:srgbClr val="F26A21">
                  <a:alpha val="100000"/>
                </a:srgbClr>
              </a:solidFill>
              <a:prstDash val="solid"/>
              <a:round/>
            </a:ln>
          </p:spPr>
          <p:txBody>
            <a:bodyPr/>
            <a:lstStyle/>
            <a:p/>
          </p:txBody>
        </p:sp>
        <p:sp>
          <p:nvSpPr>
            <p:cNvPr id="746" name="pl746"/>
            <p:cNvSpPr/>
            <p:nvPr/>
          </p:nvSpPr>
          <p:spPr>
            <a:xfrm>
              <a:off x="6327723"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47" name="tx747"/>
            <p:cNvSpPr/>
            <p:nvPr/>
          </p:nvSpPr>
          <p:spPr>
            <a:xfrm>
              <a:off x="6358437"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8" name="tx748"/>
            <p:cNvSpPr/>
            <p:nvPr/>
          </p:nvSpPr>
          <p:spPr>
            <a:xfrm>
              <a:off x="6532274"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9" name="tx749"/>
            <p:cNvSpPr/>
            <p:nvPr/>
          </p:nvSpPr>
          <p:spPr>
            <a:xfrm>
              <a:off x="6706112"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0" name="tx750"/>
            <p:cNvSpPr/>
            <p:nvPr/>
          </p:nvSpPr>
          <p:spPr>
            <a:xfrm>
              <a:off x="6879950"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1" name="tx751"/>
            <p:cNvSpPr/>
            <p:nvPr/>
          </p:nvSpPr>
          <p:spPr>
            <a:xfrm>
              <a:off x="7053787"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52" name="tx752"/>
            <p:cNvSpPr/>
            <p:nvPr/>
          </p:nvSpPr>
          <p:spPr>
            <a:xfrm>
              <a:off x="7227625"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3" name="tx753"/>
            <p:cNvSpPr/>
            <p:nvPr/>
          </p:nvSpPr>
          <p:spPr>
            <a:xfrm>
              <a:off x="7401462"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54" name="tx754"/>
            <p:cNvSpPr/>
            <p:nvPr/>
          </p:nvSpPr>
          <p:spPr>
            <a:xfrm>
              <a:off x="7575300"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55" name="rc755"/>
            <p:cNvSpPr/>
            <p:nvPr/>
          </p:nvSpPr>
          <p:spPr>
            <a:xfrm>
              <a:off x="6327723" y="1744352"/>
              <a:ext cx="1338549" cy="584946"/>
            </a:xfrm>
            <a:prstGeom prst="rect">
              <a:avLst/>
            </a:prstGeom>
            <a:solidFill>
              <a:srgbClr val="EBEBEB">
                <a:alpha val="100000"/>
              </a:srgbClr>
            </a:solidFill>
          </p:spPr>
          <p:txBody>
            <a:bodyPr/>
            <a:lstStyle/>
            <a:p/>
          </p:txBody>
        </p:sp>
        <p:sp>
          <p:nvSpPr>
            <p:cNvPr id="756" name="pl756"/>
            <p:cNvSpPr/>
            <p:nvPr/>
          </p:nvSpPr>
          <p:spPr>
            <a:xfrm>
              <a:off x="6327723"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7" name="pl757"/>
            <p:cNvSpPr/>
            <p:nvPr/>
          </p:nvSpPr>
          <p:spPr>
            <a:xfrm>
              <a:off x="6327723"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8" name="pl758"/>
            <p:cNvSpPr/>
            <p:nvPr/>
          </p:nvSpPr>
          <p:spPr>
            <a:xfrm>
              <a:off x="6327723"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9" name="pl759"/>
            <p:cNvSpPr/>
            <p:nvPr/>
          </p:nvSpPr>
          <p:spPr>
            <a:xfrm>
              <a:off x="6327723"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60" name="pl760"/>
            <p:cNvSpPr/>
            <p:nvPr/>
          </p:nvSpPr>
          <p:spPr>
            <a:xfrm>
              <a:off x="6327723"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61" name="pl761"/>
            <p:cNvSpPr/>
            <p:nvPr/>
          </p:nvSpPr>
          <p:spPr>
            <a:xfrm>
              <a:off x="6327723"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62" name="pl762"/>
            <p:cNvSpPr/>
            <p:nvPr/>
          </p:nvSpPr>
          <p:spPr>
            <a:xfrm>
              <a:off x="63885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65624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67362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691007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6" name="pl766"/>
            <p:cNvSpPr/>
            <p:nvPr/>
          </p:nvSpPr>
          <p:spPr>
            <a:xfrm>
              <a:off x="70839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725775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74315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760542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6388566"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771" name="pl771"/>
            <p:cNvSpPr/>
            <p:nvPr/>
          </p:nvSpPr>
          <p:spPr>
            <a:xfrm>
              <a:off x="6388566"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40651" cap="flat">
              <a:solidFill>
                <a:srgbClr val="BEBEBE">
                  <a:alpha val="69803"/>
                </a:srgbClr>
              </a:solidFill>
              <a:prstDash val="solid"/>
              <a:round/>
            </a:ln>
          </p:spPr>
          <p:txBody>
            <a:bodyPr/>
            <a:lstStyle/>
            <a:p/>
          </p:txBody>
        </p:sp>
        <p:sp>
          <p:nvSpPr>
            <p:cNvPr id="772" name="pl772"/>
            <p:cNvSpPr/>
            <p:nvPr/>
          </p:nvSpPr>
          <p:spPr>
            <a:xfrm>
              <a:off x="6388566"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35231" cap="flat">
              <a:solidFill>
                <a:srgbClr val="BEBEBE">
                  <a:alpha val="69803"/>
                </a:srgbClr>
              </a:solidFill>
              <a:prstDash val="solid"/>
              <a:round/>
            </a:ln>
          </p:spPr>
          <p:txBody>
            <a:bodyPr/>
            <a:lstStyle/>
            <a:p/>
          </p:txBody>
        </p:sp>
        <p:sp>
          <p:nvSpPr>
            <p:cNvPr id="773" name="pl773"/>
            <p:cNvSpPr/>
            <p:nvPr/>
          </p:nvSpPr>
          <p:spPr>
            <a:xfrm>
              <a:off x="6388566"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774" name="pl774"/>
            <p:cNvSpPr/>
            <p:nvPr/>
          </p:nvSpPr>
          <p:spPr>
            <a:xfrm>
              <a:off x="6388566"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40651" cap="flat">
              <a:solidFill>
                <a:srgbClr val="000000">
                  <a:alpha val="100000"/>
                </a:srgbClr>
              </a:solidFill>
              <a:prstDash val="solid"/>
              <a:round/>
            </a:ln>
          </p:spPr>
          <p:txBody>
            <a:bodyPr/>
            <a:lstStyle/>
            <a:p/>
          </p:txBody>
        </p:sp>
        <p:sp>
          <p:nvSpPr>
            <p:cNvPr id="775" name="pl775"/>
            <p:cNvSpPr/>
            <p:nvPr/>
          </p:nvSpPr>
          <p:spPr>
            <a:xfrm>
              <a:off x="6388566"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35231" cap="flat">
              <a:solidFill>
                <a:srgbClr val="F26A21">
                  <a:alpha val="100000"/>
                </a:srgbClr>
              </a:solidFill>
              <a:prstDash val="solid"/>
              <a:round/>
            </a:ln>
          </p:spPr>
          <p:txBody>
            <a:bodyPr/>
            <a:lstStyle/>
            <a:p/>
          </p:txBody>
        </p:sp>
        <p:sp>
          <p:nvSpPr>
            <p:cNvPr id="776" name="pl776"/>
            <p:cNvSpPr/>
            <p:nvPr/>
          </p:nvSpPr>
          <p:spPr>
            <a:xfrm>
              <a:off x="6327723"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77" name="tx777"/>
            <p:cNvSpPr/>
            <p:nvPr/>
          </p:nvSpPr>
          <p:spPr>
            <a:xfrm>
              <a:off x="6358437"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78" name="tx778"/>
            <p:cNvSpPr/>
            <p:nvPr/>
          </p:nvSpPr>
          <p:spPr>
            <a:xfrm>
              <a:off x="6532274"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79" name="tx779"/>
            <p:cNvSpPr/>
            <p:nvPr/>
          </p:nvSpPr>
          <p:spPr>
            <a:xfrm>
              <a:off x="6706112" y="212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80" name="tx780"/>
            <p:cNvSpPr/>
            <p:nvPr/>
          </p:nvSpPr>
          <p:spPr>
            <a:xfrm>
              <a:off x="687995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1" name="tx781"/>
            <p:cNvSpPr/>
            <p:nvPr/>
          </p:nvSpPr>
          <p:spPr>
            <a:xfrm>
              <a:off x="7053787"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2" name="tx782"/>
            <p:cNvSpPr/>
            <p:nvPr/>
          </p:nvSpPr>
          <p:spPr>
            <a:xfrm>
              <a:off x="7227625"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3" name="tx783"/>
            <p:cNvSpPr/>
            <p:nvPr/>
          </p:nvSpPr>
          <p:spPr>
            <a:xfrm>
              <a:off x="7401462"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4" name="tx784"/>
            <p:cNvSpPr/>
            <p:nvPr/>
          </p:nvSpPr>
          <p:spPr>
            <a:xfrm>
              <a:off x="7575300"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85" name="rc785"/>
            <p:cNvSpPr/>
            <p:nvPr/>
          </p:nvSpPr>
          <p:spPr>
            <a:xfrm>
              <a:off x="6327723" y="2613739"/>
              <a:ext cx="1338549" cy="584946"/>
            </a:xfrm>
            <a:prstGeom prst="rect">
              <a:avLst/>
            </a:prstGeom>
            <a:solidFill>
              <a:srgbClr val="EBEBEB">
                <a:alpha val="100000"/>
              </a:srgbClr>
            </a:solidFill>
          </p:spPr>
          <p:txBody>
            <a:bodyPr/>
            <a:lstStyle/>
            <a:p/>
          </p:txBody>
        </p:sp>
        <p:sp>
          <p:nvSpPr>
            <p:cNvPr id="786" name="pl786"/>
            <p:cNvSpPr/>
            <p:nvPr/>
          </p:nvSpPr>
          <p:spPr>
            <a:xfrm>
              <a:off x="6327723"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7" name="pl787"/>
            <p:cNvSpPr/>
            <p:nvPr/>
          </p:nvSpPr>
          <p:spPr>
            <a:xfrm>
              <a:off x="6327723"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8" name="pl788"/>
            <p:cNvSpPr/>
            <p:nvPr/>
          </p:nvSpPr>
          <p:spPr>
            <a:xfrm>
              <a:off x="6327723"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9" name="pl789"/>
            <p:cNvSpPr/>
            <p:nvPr/>
          </p:nvSpPr>
          <p:spPr>
            <a:xfrm>
              <a:off x="6327723"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90" name="pl790"/>
            <p:cNvSpPr/>
            <p:nvPr/>
          </p:nvSpPr>
          <p:spPr>
            <a:xfrm>
              <a:off x="6327723"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91" name="pl791"/>
            <p:cNvSpPr/>
            <p:nvPr/>
          </p:nvSpPr>
          <p:spPr>
            <a:xfrm>
              <a:off x="6327723"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92" name="pl792"/>
            <p:cNvSpPr/>
            <p:nvPr/>
          </p:nvSpPr>
          <p:spPr>
            <a:xfrm>
              <a:off x="63885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65624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67362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691007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70839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7" name="pl797"/>
            <p:cNvSpPr/>
            <p:nvPr/>
          </p:nvSpPr>
          <p:spPr>
            <a:xfrm>
              <a:off x="725775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8" name="pl798"/>
            <p:cNvSpPr/>
            <p:nvPr/>
          </p:nvSpPr>
          <p:spPr>
            <a:xfrm>
              <a:off x="74315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760542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6388566"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801" name="pl801"/>
            <p:cNvSpPr/>
            <p:nvPr/>
          </p:nvSpPr>
          <p:spPr>
            <a:xfrm>
              <a:off x="6388566"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40651" cap="flat">
              <a:solidFill>
                <a:srgbClr val="BEBEBE">
                  <a:alpha val="69803"/>
                </a:srgbClr>
              </a:solidFill>
              <a:prstDash val="solid"/>
              <a:round/>
            </a:ln>
          </p:spPr>
          <p:txBody>
            <a:bodyPr/>
            <a:lstStyle/>
            <a:p/>
          </p:txBody>
        </p:sp>
        <p:sp>
          <p:nvSpPr>
            <p:cNvPr id="802" name="pl802"/>
            <p:cNvSpPr/>
            <p:nvPr/>
          </p:nvSpPr>
          <p:spPr>
            <a:xfrm>
              <a:off x="6388566"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35231" cap="flat">
              <a:solidFill>
                <a:srgbClr val="BEBEBE">
                  <a:alpha val="69803"/>
                </a:srgbClr>
              </a:solidFill>
              <a:prstDash val="solid"/>
              <a:round/>
            </a:ln>
          </p:spPr>
          <p:txBody>
            <a:bodyPr/>
            <a:lstStyle/>
            <a:p/>
          </p:txBody>
        </p:sp>
        <p:sp>
          <p:nvSpPr>
            <p:cNvPr id="803" name="pl803"/>
            <p:cNvSpPr/>
            <p:nvPr/>
          </p:nvSpPr>
          <p:spPr>
            <a:xfrm>
              <a:off x="6388566"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804" name="pl804"/>
            <p:cNvSpPr/>
            <p:nvPr/>
          </p:nvSpPr>
          <p:spPr>
            <a:xfrm>
              <a:off x="6388566"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40651" cap="flat">
              <a:solidFill>
                <a:srgbClr val="000000">
                  <a:alpha val="100000"/>
                </a:srgbClr>
              </a:solidFill>
              <a:prstDash val="solid"/>
              <a:round/>
            </a:ln>
          </p:spPr>
          <p:txBody>
            <a:bodyPr/>
            <a:lstStyle/>
            <a:p/>
          </p:txBody>
        </p:sp>
        <p:sp>
          <p:nvSpPr>
            <p:cNvPr id="805" name="pl805"/>
            <p:cNvSpPr/>
            <p:nvPr/>
          </p:nvSpPr>
          <p:spPr>
            <a:xfrm>
              <a:off x="6388566"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35231" cap="flat">
              <a:solidFill>
                <a:srgbClr val="F26A21">
                  <a:alpha val="100000"/>
                </a:srgbClr>
              </a:solidFill>
              <a:prstDash val="solid"/>
              <a:round/>
            </a:ln>
          </p:spPr>
          <p:txBody>
            <a:bodyPr/>
            <a:lstStyle/>
            <a:p/>
          </p:txBody>
        </p:sp>
        <p:sp>
          <p:nvSpPr>
            <p:cNvPr id="806" name="pl806"/>
            <p:cNvSpPr/>
            <p:nvPr/>
          </p:nvSpPr>
          <p:spPr>
            <a:xfrm>
              <a:off x="6327723"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07" name="tx807"/>
            <p:cNvSpPr/>
            <p:nvPr/>
          </p:nvSpPr>
          <p:spPr>
            <a:xfrm>
              <a:off x="6358437" y="3001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08" name="tx808"/>
            <p:cNvSpPr/>
            <p:nvPr/>
          </p:nvSpPr>
          <p:spPr>
            <a:xfrm>
              <a:off x="6532274"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9" name="tx809"/>
            <p:cNvSpPr/>
            <p:nvPr/>
          </p:nvSpPr>
          <p:spPr>
            <a:xfrm>
              <a:off x="6706112" y="2938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10" name="tx810"/>
            <p:cNvSpPr/>
            <p:nvPr/>
          </p:nvSpPr>
          <p:spPr>
            <a:xfrm>
              <a:off x="6879950" y="294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11" name="tx811"/>
            <p:cNvSpPr/>
            <p:nvPr/>
          </p:nvSpPr>
          <p:spPr>
            <a:xfrm>
              <a:off x="7053787" y="29934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12" name="tx812"/>
            <p:cNvSpPr/>
            <p:nvPr/>
          </p:nvSpPr>
          <p:spPr>
            <a:xfrm>
              <a:off x="7227625" y="29543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13" name="tx813"/>
            <p:cNvSpPr/>
            <p:nvPr/>
          </p:nvSpPr>
          <p:spPr>
            <a:xfrm>
              <a:off x="7401462"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4" name="tx814"/>
            <p:cNvSpPr/>
            <p:nvPr/>
          </p:nvSpPr>
          <p:spPr>
            <a:xfrm>
              <a:off x="7575300"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5" name="rc815"/>
            <p:cNvSpPr/>
            <p:nvPr/>
          </p:nvSpPr>
          <p:spPr>
            <a:xfrm>
              <a:off x="6327723" y="3483127"/>
              <a:ext cx="1338549" cy="584946"/>
            </a:xfrm>
            <a:prstGeom prst="rect">
              <a:avLst/>
            </a:prstGeom>
            <a:solidFill>
              <a:srgbClr val="EBEBEB">
                <a:alpha val="100000"/>
              </a:srgbClr>
            </a:solidFill>
          </p:spPr>
          <p:txBody>
            <a:bodyPr/>
            <a:lstStyle/>
            <a:p/>
          </p:txBody>
        </p:sp>
        <p:sp>
          <p:nvSpPr>
            <p:cNvPr id="816" name="pl816"/>
            <p:cNvSpPr/>
            <p:nvPr/>
          </p:nvSpPr>
          <p:spPr>
            <a:xfrm>
              <a:off x="6327723"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7" name="pl817"/>
            <p:cNvSpPr/>
            <p:nvPr/>
          </p:nvSpPr>
          <p:spPr>
            <a:xfrm>
              <a:off x="6327723"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8" name="pl818"/>
            <p:cNvSpPr/>
            <p:nvPr/>
          </p:nvSpPr>
          <p:spPr>
            <a:xfrm>
              <a:off x="6327723"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9" name="pl819"/>
            <p:cNvSpPr/>
            <p:nvPr/>
          </p:nvSpPr>
          <p:spPr>
            <a:xfrm>
              <a:off x="6327723"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20" name="pl820"/>
            <p:cNvSpPr/>
            <p:nvPr/>
          </p:nvSpPr>
          <p:spPr>
            <a:xfrm>
              <a:off x="6327723"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21" name="pl821"/>
            <p:cNvSpPr/>
            <p:nvPr/>
          </p:nvSpPr>
          <p:spPr>
            <a:xfrm>
              <a:off x="6327723"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22" name="pl822"/>
            <p:cNvSpPr/>
            <p:nvPr/>
          </p:nvSpPr>
          <p:spPr>
            <a:xfrm>
              <a:off x="63885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65624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67362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691007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70839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725775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74315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760542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6388566"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831" name="pl831"/>
            <p:cNvSpPr/>
            <p:nvPr/>
          </p:nvSpPr>
          <p:spPr>
            <a:xfrm>
              <a:off x="6388566"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40651" cap="flat">
              <a:solidFill>
                <a:srgbClr val="BEBEBE">
                  <a:alpha val="69803"/>
                </a:srgbClr>
              </a:solidFill>
              <a:prstDash val="solid"/>
              <a:round/>
            </a:ln>
          </p:spPr>
          <p:txBody>
            <a:bodyPr/>
            <a:lstStyle/>
            <a:p/>
          </p:txBody>
        </p:sp>
        <p:sp>
          <p:nvSpPr>
            <p:cNvPr id="832" name="pl832"/>
            <p:cNvSpPr/>
            <p:nvPr/>
          </p:nvSpPr>
          <p:spPr>
            <a:xfrm>
              <a:off x="6388566"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35231" cap="flat">
              <a:solidFill>
                <a:srgbClr val="BEBEBE">
                  <a:alpha val="69803"/>
                </a:srgbClr>
              </a:solidFill>
              <a:prstDash val="solid"/>
              <a:round/>
            </a:ln>
          </p:spPr>
          <p:txBody>
            <a:bodyPr/>
            <a:lstStyle/>
            <a:p/>
          </p:txBody>
        </p:sp>
        <p:sp>
          <p:nvSpPr>
            <p:cNvPr id="833" name="pl833"/>
            <p:cNvSpPr/>
            <p:nvPr/>
          </p:nvSpPr>
          <p:spPr>
            <a:xfrm>
              <a:off x="6388566"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834" name="pl834"/>
            <p:cNvSpPr/>
            <p:nvPr/>
          </p:nvSpPr>
          <p:spPr>
            <a:xfrm>
              <a:off x="6388566"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40651" cap="flat">
              <a:solidFill>
                <a:srgbClr val="000000">
                  <a:alpha val="100000"/>
                </a:srgbClr>
              </a:solidFill>
              <a:prstDash val="solid"/>
              <a:round/>
            </a:ln>
          </p:spPr>
          <p:txBody>
            <a:bodyPr/>
            <a:lstStyle/>
            <a:p/>
          </p:txBody>
        </p:sp>
        <p:sp>
          <p:nvSpPr>
            <p:cNvPr id="835" name="pl835"/>
            <p:cNvSpPr/>
            <p:nvPr/>
          </p:nvSpPr>
          <p:spPr>
            <a:xfrm>
              <a:off x="6388566"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35231" cap="flat">
              <a:solidFill>
                <a:srgbClr val="F26A21">
                  <a:alpha val="100000"/>
                </a:srgbClr>
              </a:solidFill>
              <a:prstDash val="solid"/>
              <a:round/>
            </a:ln>
          </p:spPr>
          <p:txBody>
            <a:bodyPr/>
            <a:lstStyle/>
            <a:p/>
          </p:txBody>
        </p:sp>
        <p:sp>
          <p:nvSpPr>
            <p:cNvPr id="836" name="pl836"/>
            <p:cNvSpPr/>
            <p:nvPr/>
          </p:nvSpPr>
          <p:spPr>
            <a:xfrm>
              <a:off x="6327723"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37" name="tx837"/>
            <p:cNvSpPr/>
            <p:nvPr/>
          </p:nvSpPr>
          <p:spPr>
            <a:xfrm>
              <a:off x="6358437"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38" name="tx838"/>
            <p:cNvSpPr/>
            <p:nvPr/>
          </p:nvSpPr>
          <p:spPr>
            <a:xfrm>
              <a:off x="6532274"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39" name="tx839"/>
            <p:cNvSpPr/>
            <p:nvPr/>
          </p:nvSpPr>
          <p:spPr>
            <a:xfrm>
              <a:off x="6706112" y="3831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40" name="tx840"/>
            <p:cNvSpPr/>
            <p:nvPr/>
          </p:nvSpPr>
          <p:spPr>
            <a:xfrm>
              <a:off x="6879950" y="3831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41" name="tx841"/>
            <p:cNvSpPr/>
            <p:nvPr/>
          </p:nvSpPr>
          <p:spPr>
            <a:xfrm>
              <a:off x="7027681" y="3792435"/>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42" name="tx842"/>
            <p:cNvSpPr/>
            <p:nvPr/>
          </p:nvSpPr>
          <p:spPr>
            <a:xfrm>
              <a:off x="7227625" y="38471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3" name="tx843"/>
            <p:cNvSpPr/>
            <p:nvPr/>
          </p:nvSpPr>
          <p:spPr>
            <a:xfrm>
              <a:off x="7401462" y="3831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44" name="tx844"/>
            <p:cNvSpPr/>
            <p:nvPr/>
          </p:nvSpPr>
          <p:spPr>
            <a:xfrm>
              <a:off x="7575300"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5" name="rc845"/>
            <p:cNvSpPr/>
            <p:nvPr/>
          </p:nvSpPr>
          <p:spPr>
            <a:xfrm>
              <a:off x="6327723" y="4352515"/>
              <a:ext cx="1338549" cy="584946"/>
            </a:xfrm>
            <a:prstGeom prst="rect">
              <a:avLst/>
            </a:prstGeom>
            <a:solidFill>
              <a:srgbClr val="EBEBEB">
                <a:alpha val="100000"/>
              </a:srgbClr>
            </a:solidFill>
          </p:spPr>
          <p:txBody>
            <a:bodyPr/>
            <a:lstStyle/>
            <a:p/>
          </p:txBody>
        </p:sp>
        <p:sp>
          <p:nvSpPr>
            <p:cNvPr id="846" name="pl846"/>
            <p:cNvSpPr/>
            <p:nvPr/>
          </p:nvSpPr>
          <p:spPr>
            <a:xfrm>
              <a:off x="6327723"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7" name="pl847"/>
            <p:cNvSpPr/>
            <p:nvPr/>
          </p:nvSpPr>
          <p:spPr>
            <a:xfrm>
              <a:off x="6327723"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8" name="pl848"/>
            <p:cNvSpPr/>
            <p:nvPr/>
          </p:nvSpPr>
          <p:spPr>
            <a:xfrm>
              <a:off x="6327723"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9" name="pl849"/>
            <p:cNvSpPr/>
            <p:nvPr/>
          </p:nvSpPr>
          <p:spPr>
            <a:xfrm>
              <a:off x="6327723"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0" name="pl850"/>
            <p:cNvSpPr/>
            <p:nvPr/>
          </p:nvSpPr>
          <p:spPr>
            <a:xfrm>
              <a:off x="6327723"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1" name="pl851"/>
            <p:cNvSpPr/>
            <p:nvPr/>
          </p:nvSpPr>
          <p:spPr>
            <a:xfrm>
              <a:off x="6327723"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2" name="pl852"/>
            <p:cNvSpPr/>
            <p:nvPr/>
          </p:nvSpPr>
          <p:spPr>
            <a:xfrm>
              <a:off x="63885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65624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67362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691007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70839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725775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74315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9" name="pl859"/>
            <p:cNvSpPr/>
            <p:nvPr/>
          </p:nvSpPr>
          <p:spPr>
            <a:xfrm>
              <a:off x="760542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60" name="pl860"/>
            <p:cNvSpPr/>
            <p:nvPr/>
          </p:nvSpPr>
          <p:spPr>
            <a:xfrm>
              <a:off x="6388566"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861" name="pl861"/>
            <p:cNvSpPr/>
            <p:nvPr/>
          </p:nvSpPr>
          <p:spPr>
            <a:xfrm>
              <a:off x="6388566"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40651" cap="flat">
              <a:solidFill>
                <a:srgbClr val="BEBEBE">
                  <a:alpha val="69803"/>
                </a:srgbClr>
              </a:solidFill>
              <a:prstDash val="solid"/>
              <a:round/>
            </a:ln>
          </p:spPr>
          <p:txBody>
            <a:bodyPr/>
            <a:lstStyle/>
            <a:p/>
          </p:txBody>
        </p:sp>
        <p:sp>
          <p:nvSpPr>
            <p:cNvPr id="862" name="pl862"/>
            <p:cNvSpPr/>
            <p:nvPr/>
          </p:nvSpPr>
          <p:spPr>
            <a:xfrm>
              <a:off x="6388566"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35231" cap="flat">
              <a:solidFill>
                <a:srgbClr val="BEBEBE">
                  <a:alpha val="69803"/>
                </a:srgbClr>
              </a:solidFill>
              <a:prstDash val="solid"/>
              <a:round/>
            </a:ln>
          </p:spPr>
          <p:txBody>
            <a:bodyPr/>
            <a:lstStyle/>
            <a:p/>
          </p:txBody>
        </p:sp>
        <p:sp>
          <p:nvSpPr>
            <p:cNvPr id="863" name="pl863"/>
            <p:cNvSpPr/>
            <p:nvPr/>
          </p:nvSpPr>
          <p:spPr>
            <a:xfrm>
              <a:off x="6388566"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864" name="pl864"/>
            <p:cNvSpPr/>
            <p:nvPr/>
          </p:nvSpPr>
          <p:spPr>
            <a:xfrm>
              <a:off x="6388566"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40651" cap="flat">
              <a:solidFill>
                <a:srgbClr val="000000">
                  <a:alpha val="100000"/>
                </a:srgbClr>
              </a:solidFill>
              <a:prstDash val="solid"/>
              <a:round/>
            </a:ln>
          </p:spPr>
          <p:txBody>
            <a:bodyPr/>
            <a:lstStyle/>
            <a:p/>
          </p:txBody>
        </p:sp>
        <p:sp>
          <p:nvSpPr>
            <p:cNvPr id="865" name="pl865"/>
            <p:cNvSpPr/>
            <p:nvPr/>
          </p:nvSpPr>
          <p:spPr>
            <a:xfrm>
              <a:off x="6388566"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35231" cap="flat">
              <a:solidFill>
                <a:srgbClr val="F26A21">
                  <a:alpha val="100000"/>
                </a:srgbClr>
              </a:solidFill>
              <a:prstDash val="solid"/>
              <a:round/>
            </a:ln>
          </p:spPr>
          <p:txBody>
            <a:bodyPr/>
            <a:lstStyle/>
            <a:p/>
          </p:txBody>
        </p:sp>
        <p:sp>
          <p:nvSpPr>
            <p:cNvPr id="866" name="pl866"/>
            <p:cNvSpPr/>
            <p:nvPr/>
          </p:nvSpPr>
          <p:spPr>
            <a:xfrm>
              <a:off x="6327723"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67" name="tx867"/>
            <p:cNvSpPr/>
            <p:nvPr/>
          </p:nvSpPr>
          <p:spPr>
            <a:xfrm>
              <a:off x="6358437" y="47165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68" name="tx868"/>
            <p:cNvSpPr/>
            <p:nvPr/>
          </p:nvSpPr>
          <p:spPr>
            <a:xfrm>
              <a:off x="6532274" y="4693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9" name="tx869"/>
            <p:cNvSpPr/>
            <p:nvPr/>
          </p:nvSpPr>
          <p:spPr>
            <a:xfrm>
              <a:off x="6706112" y="47165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0" name="tx870"/>
            <p:cNvSpPr/>
            <p:nvPr/>
          </p:nvSpPr>
          <p:spPr>
            <a:xfrm>
              <a:off x="6849820" y="4669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71" name="tx871"/>
            <p:cNvSpPr/>
            <p:nvPr/>
          </p:nvSpPr>
          <p:spPr>
            <a:xfrm>
              <a:off x="7023658" y="4654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872" name="tx872"/>
            <p:cNvSpPr/>
            <p:nvPr/>
          </p:nvSpPr>
          <p:spPr>
            <a:xfrm>
              <a:off x="7197495" y="4567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873" name="tx873"/>
            <p:cNvSpPr/>
            <p:nvPr/>
          </p:nvSpPr>
          <p:spPr>
            <a:xfrm>
              <a:off x="7401462"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74" name="tx874"/>
            <p:cNvSpPr/>
            <p:nvPr/>
          </p:nvSpPr>
          <p:spPr>
            <a:xfrm>
              <a:off x="7575300" y="4693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75" name="rc875"/>
            <p:cNvSpPr/>
            <p:nvPr/>
          </p:nvSpPr>
          <p:spPr>
            <a:xfrm>
              <a:off x="6327723" y="5221903"/>
              <a:ext cx="1338549" cy="584946"/>
            </a:xfrm>
            <a:prstGeom prst="rect">
              <a:avLst/>
            </a:prstGeom>
            <a:solidFill>
              <a:srgbClr val="EBEBEB">
                <a:alpha val="100000"/>
              </a:srgbClr>
            </a:solidFill>
          </p:spPr>
          <p:txBody>
            <a:bodyPr/>
            <a:lstStyle/>
            <a:p/>
          </p:txBody>
        </p:sp>
        <p:sp>
          <p:nvSpPr>
            <p:cNvPr id="876" name="pl876"/>
            <p:cNvSpPr/>
            <p:nvPr/>
          </p:nvSpPr>
          <p:spPr>
            <a:xfrm>
              <a:off x="6327723" y="568250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7" name="pl877"/>
            <p:cNvSpPr/>
            <p:nvPr/>
          </p:nvSpPr>
          <p:spPr>
            <a:xfrm>
              <a:off x="6327723" y="548700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8" name="pl878"/>
            <p:cNvSpPr/>
            <p:nvPr/>
          </p:nvSpPr>
          <p:spPr>
            <a:xfrm>
              <a:off x="6327723" y="529150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9" name="pl879"/>
            <p:cNvSpPr/>
            <p:nvPr/>
          </p:nvSpPr>
          <p:spPr>
            <a:xfrm>
              <a:off x="6327723" y="578026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0" name="pl880"/>
            <p:cNvSpPr/>
            <p:nvPr/>
          </p:nvSpPr>
          <p:spPr>
            <a:xfrm>
              <a:off x="6327723" y="558475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1" name="pl881"/>
            <p:cNvSpPr/>
            <p:nvPr/>
          </p:nvSpPr>
          <p:spPr>
            <a:xfrm>
              <a:off x="6327723" y="538925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2" name="pl882"/>
            <p:cNvSpPr/>
            <p:nvPr/>
          </p:nvSpPr>
          <p:spPr>
            <a:xfrm>
              <a:off x="638856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656240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673624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691007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708391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725775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743159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760542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90" name="pl890"/>
            <p:cNvSpPr/>
            <p:nvPr/>
          </p:nvSpPr>
          <p:spPr>
            <a:xfrm>
              <a:off x="6388566" y="571770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891" name="pl891"/>
            <p:cNvSpPr/>
            <p:nvPr/>
          </p:nvSpPr>
          <p:spPr>
            <a:xfrm>
              <a:off x="6388566"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40651" cap="flat">
              <a:solidFill>
                <a:srgbClr val="BEBEBE">
                  <a:alpha val="69803"/>
                </a:srgbClr>
              </a:solidFill>
              <a:prstDash val="solid"/>
              <a:round/>
            </a:ln>
          </p:spPr>
          <p:txBody>
            <a:bodyPr/>
            <a:lstStyle/>
            <a:p/>
          </p:txBody>
        </p:sp>
        <p:sp>
          <p:nvSpPr>
            <p:cNvPr id="892" name="pl892"/>
            <p:cNvSpPr/>
            <p:nvPr/>
          </p:nvSpPr>
          <p:spPr>
            <a:xfrm>
              <a:off x="6388566"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35231" cap="flat">
              <a:solidFill>
                <a:srgbClr val="BEBEBE">
                  <a:alpha val="69803"/>
                </a:srgbClr>
              </a:solidFill>
              <a:prstDash val="solid"/>
              <a:round/>
            </a:ln>
          </p:spPr>
          <p:txBody>
            <a:bodyPr/>
            <a:lstStyle/>
            <a:p/>
          </p:txBody>
        </p:sp>
        <p:sp>
          <p:nvSpPr>
            <p:cNvPr id="893" name="pl893"/>
            <p:cNvSpPr/>
            <p:nvPr/>
          </p:nvSpPr>
          <p:spPr>
            <a:xfrm>
              <a:off x="6388566" y="571770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894" name="pl894"/>
            <p:cNvSpPr/>
            <p:nvPr/>
          </p:nvSpPr>
          <p:spPr>
            <a:xfrm>
              <a:off x="6388566"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40651" cap="flat">
              <a:solidFill>
                <a:srgbClr val="000000">
                  <a:alpha val="100000"/>
                </a:srgbClr>
              </a:solidFill>
              <a:prstDash val="solid"/>
              <a:round/>
            </a:ln>
          </p:spPr>
          <p:txBody>
            <a:bodyPr/>
            <a:lstStyle/>
            <a:p/>
          </p:txBody>
        </p:sp>
        <p:sp>
          <p:nvSpPr>
            <p:cNvPr id="895" name="pl895"/>
            <p:cNvSpPr/>
            <p:nvPr/>
          </p:nvSpPr>
          <p:spPr>
            <a:xfrm>
              <a:off x="6388566"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35231" cap="flat">
              <a:solidFill>
                <a:srgbClr val="F26A21">
                  <a:alpha val="100000"/>
                </a:srgbClr>
              </a:solidFill>
              <a:prstDash val="solid"/>
              <a:round/>
            </a:ln>
          </p:spPr>
          <p:txBody>
            <a:bodyPr/>
            <a:lstStyle/>
            <a:p/>
          </p:txBody>
        </p:sp>
        <p:sp>
          <p:nvSpPr>
            <p:cNvPr id="896" name="pl896"/>
            <p:cNvSpPr/>
            <p:nvPr/>
          </p:nvSpPr>
          <p:spPr>
            <a:xfrm>
              <a:off x="6327723" y="5780261"/>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97" name="tx897"/>
            <p:cNvSpPr/>
            <p:nvPr/>
          </p:nvSpPr>
          <p:spPr>
            <a:xfrm>
              <a:off x="6328307" y="5390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898" name="tx898"/>
            <p:cNvSpPr/>
            <p:nvPr/>
          </p:nvSpPr>
          <p:spPr>
            <a:xfrm>
              <a:off x="6502145" y="54217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899" name="tx899"/>
            <p:cNvSpPr/>
            <p:nvPr/>
          </p:nvSpPr>
          <p:spPr>
            <a:xfrm>
              <a:off x="6675982" y="54139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900" name="tx900"/>
            <p:cNvSpPr/>
            <p:nvPr/>
          </p:nvSpPr>
          <p:spPr>
            <a:xfrm>
              <a:off x="6849820" y="54373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901" name="tx901"/>
            <p:cNvSpPr/>
            <p:nvPr/>
          </p:nvSpPr>
          <p:spPr>
            <a:xfrm>
              <a:off x="7023658" y="54373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902" name="tx902"/>
            <p:cNvSpPr/>
            <p:nvPr/>
          </p:nvSpPr>
          <p:spPr>
            <a:xfrm>
              <a:off x="7197495" y="54842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03" name="tx903"/>
            <p:cNvSpPr/>
            <p:nvPr/>
          </p:nvSpPr>
          <p:spPr>
            <a:xfrm>
              <a:off x="7401462" y="5562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04" name="tx904"/>
            <p:cNvSpPr/>
            <p:nvPr/>
          </p:nvSpPr>
          <p:spPr>
            <a:xfrm>
              <a:off x="7545170" y="55233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05" name="rc905"/>
            <p:cNvSpPr/>
            <p:nvPr/>
          </p:nvSpPr>
          <p:spPr>
            <a:xfrm>
              <a:off x="7735861" y="874964"/>
              <a:ext cx="1338549" cy="584946"/>
            </a:xfrm>
            <a:prstGeom prst="rect">
              <a:avLst/>
            </a:prstGeom>
            <a:solidFill>
              <a:srgbClr val="EBEBEB">
                <a:alpha val="100000"/>
              </a:srgbClr>
            </a:solidFill>
          </p:spPr>
          <p:txBody>
            <a:bodyPr/>
            <a:lstStyle/>
            <a:p/>
          </p:txBody>
        </p:sp>
        <p:sp>
          <p:nvSpPr>
            <p:cNvPr id="906" name="pl906"/>
            <p:cNvSpPr/>
            <p:nvPr/>
          </p:nvSpPr>
          <p:spPr>
            <a:xfrm>
              <a:off x="7735861"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7" name="pl907"/>
            <p:cNvSpPr/>
            <p:nvPr/>
          </p:nvSpPr>
          <p:spPr>
            <a:xfrm>
              <a:off x="7735861"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8" name="pl908"/>
            <p:cNvSpPr/>
            <p:nvPr/>
          </p:nvSpPr>
          <p:spPr>
            <a:xfrm>
              <a:off x="7735861"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9" name="pl909"/>
            <p:cNvSpPr/>
            <p:nvPr/>
          </p:nvSpPr>
          <p:spPr>
            <a:xfrm>
              <a:off x="7735861"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0" name="pl910"/>
            <p:cNvSpPr/>
            <p:nvPr/>
          </p:nvSpPr>
          <p:spPr>
            <a:xfrm>
              <a:off x="7735861"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1" name="pl911"/>
            <p:cNvSpPr/>
            <p:nvPr/>
          </p:nvSpPr>
          <p:spPr>
            <a:xfrm>
              <a:off x="7735861"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2" name="pl912"/>
            <p:cNvSpPr/>
            <p:nvPr/>
          </p:nvSpPr>
          <p:spPr>
            <a:xfrm>
              <a:off x="77967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797054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814438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83182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849205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86658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883973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901356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7796704"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921" name="pl921"/>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40651" cap="flat">
              <a:solidFill>
                <a:srgbClr val="BEBEBE">
                  <a:alpha val="69803"/>
                </a:srgbClr>
              </a:solidFill>
              <a:prstDash val="solid"/>
              <a:round/>
            </a:ln>
          </p:spPr>
          <p:txBody>
            <a:bodyPr/>
            <a:lstStyle/>
            <a:p/>
          </p:txBody>
        </p:sp>
        <p:sp>
          <p:nvSpPr>
            <p:cNvPr id="922" name="pl922"/>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35231" cap="flat">
              <a:solidFill>
                <a:srgbClr val="BEBEBE">
                  <a:alpha val="69803"/>
                </a:srgbClr>
              </a:solidFill>
              <a:prstDash val="solid"/>
              <a:round/>
            </a:ln>
          </p:spPr>
          <p:txBody>
            <a:bodyPr/>
            <a:lstStyle/>
            <a:p/>
          </p:txBody>
        </p:sp>
        <p:sp>
          <p:nvSpPr>
            <p:cNvPr id="923" name="pl923"/>
            <p:cNvSpPr/>
            <p:nvPr/>
          </p:nvSpPr>
          <p:spPr>
            <a:xfrm>
              <a:off x="7796704" y="1370760"/>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924" name="pl924"/>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40651" cap="flat">
              <a:solidFill>
                <a:srgbClr val="000000">
                  <a:alpha val="100000"/>
                </a:srgbClr>
              </a:solidFill>
              <a:prstDash val="solid"/>
              <a:round/>
            </a:ln>
          </p:spPr>
          <p:txBody>
            <a:bodyPr/>
            <a:lstStyle/>
            <a:p/>
          </p:txBody>
        </p:sp>
        <p:sp>
          <p:nvSpPr>
            <p:cNvPr id="925" name="pl925"/>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35231" cap="flat">
              <a:solidFill>
                <a:srgbClr val="F26A21">
                  <a:alpha val="100000"/>
                </a:srgbClr>
              </a:solidFill>
              <a:prstDash val="solid"/>
              <a:round/>
            </a:ln>
          </p:spPr>
          <p:txBody>
            <a:bodyPr/>
            <a:lstStyle/>
            <a:p/>
          </p:txBody>
        </p:sp>
        <p:sp>
          <p:nvSpPr>
            <p:cNvPr id="926" name="pl926"/>
            <p:cNvSpPr/>
            <p:nvPr/>
          </p:nvSpPr>
          <p:spPr>
            <a:xfrm>
              <a:off x="7735861"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27" name="tx927"/>
            <p:cNvSpPr/>
            <p:nvPr/>
          </p:nvSpPr>
          <p:spPr>
            <a:xfrm>
              <a:off x="7766575"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28" name="tx928"/>
            <p:cNvSpPr/>
            <p:nvPr/>
          </p:nvSpPr>
          <p:spPr>
            <a:xfrm>
              <a:off x="7940413"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29" name="tx929"/>
            <p:cNvSpPr/>
            <p:nvPr/>
          </p:nvSpPr>
          <p:spPr>
            <a:xfrm>
              <a:off x="8084121"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30" name="tx930"/>
            <p:cNvSpPr/>
            <p:nvPr/>
          </p:nvSpPr>
          <p:spPr>
            <a:xfrm>
              <a:off x="8288088"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31" name="tx931"/>
            <p:cNvSpPr/>
            <p:nvPr/>
          </p:nvSpPr>
          <p:spPr>
            <a:xfrm>
              <a:off x="8461925"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32" name="tx932"/>
            <p:cNvSpPr/>
            <p:nvPr/>
          </p:nvSpPr>
          <p:spPr>
            <a:xfrm>
              <a:off x="8635763"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33" name="tx933"/>
            <p:cNvSpPr/>
            <p:nvPr/>
          </p:nvSpPr>
          <p:spPr>
            <a:xfrm>
              <a:off x="8809600" y="11999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34" name="tx934"/>
            <p:cNvSpPr/>
            <p:nvPr/>
          </p:nvSpPr>
          <p:spPr>
            <a:xfrm>
              <a:off x="8983438" y="11999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35" name="rc935"/>
            <p:cNvSpPr/>
            <p:nvPr/>
          </p:nvSpPr>
          <p:spPr>
            <a:xfrm>
              <a:off x="7735861" y="1744352"/>
              <a:ext cx="1338549" cy="584946"/>
            </a:xfrm>
            <a:prstGeom prst="rect">
              <a:avLst/>
            </a:prstGeom>
            <a:solidFill>
              <a:srgbClr val="EBEBEB">
                <a:alpha val="100000"/>
              </a:srgbClr>
            </a:solidFill>
          </p:spPr>
          <p:txBody>
            <a:bodyPr/>
            <a:lstStyle/>
            <a:p/>
          </p:txBody>
        </p:sp>
        <p:sp>
          <p:nvSpPr>
            <p:cNvPr id="936" name="pl936"/>
            <p:cNvSpPr/>
            <p:nvPr/>
          </p:nvSpPr>
          <p:spPr>
            <a:xfrm>
              <a:off x="7735861"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7" name="pl937"/>
            <p:cNvSpPr/>
            <p:nvPr/>
          </p:nvSpPr>
          <p:spPr>
            <a:xfrm>
              <a:off x="7735861"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8" name="pl938"/>
            <p:cNvSpPr/>
            <p:nvPr/>
          </p:nvSpPr>
          <p:spPr>
            <a:xfrm>
              <a:off x="7735861"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9" name="pl939"/>
            <p:cNvSpPr/>
            <p:nvPr/>
          </p:nvSpPr>
          <p:spPr>
            <a:xfrm>
              <a:off x="7735861"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0" name="pl940"/>
            <p:cNvSpPr/>
            <p:nvPr/>
          </p:nvSpPr>
          <p:spPr>
            <a:xfrm>
              <a:off x="7735861"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1" name="pl941"/>
            <p:cNvSpPr/>
            <p:nvPr/>
          </p:nvSpPr>
          <p:spPr>
            <a:xfrm>
              <a:off x="7735861"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2" name="pl942"/>
            <p:cNvSpPr/>
            <p:nvPr/>
          </p:nvSpPr>
          <p:spPr>
            <a:xfrm>
              <a:off x="77967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3" name="pl943"/>
            <p:cNvSpPr/>
            <p:nvPr/>
          </p:nvSpPr>
          <p:spPr>
            <a:xfrm>
              <a:off x="797054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814438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83182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849205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86658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883973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901356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7796704"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951" name="pl951"/>
            <p:cNvSpPr/>
            <p:nvPr/>
          </p:nvSpPr>
          <p:spPr>
            <a:xfrm>
              <a:off x="7796704"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BEBEBE">
                  <a:alpha val="69803"/>
                </a:srgbClr>
              </a:solidFill>
              <a:prstDash val="solid"/>
              <a:round/>
            </a:ln>
          </p:spPr>
          <p:txBody>
            <a:bodyPr/>
            <a:lstStyle/>
            <a:p/>
          </p:txBody>
        </p:sp>
        <p:sp>
          <p:nvSpPr>
            <p:cNvPr id="952" name="pl952"/>
            <p:cNvSpPr/>
            <p:nvPr/>
          </p:nvSpPr>
          <p:spPr>
            <a:xfrm>
              <a:off x="7796704"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BEBEBE">
                  <a:alpha val="69803"/>
                </a:srgbClr>
              </a:solidFill>
              <a:prstDash val="solid"/>
              <a:round/>
            </a:ln>
          </p:spPr>
          <p:txBody>
            <a:bodyPr/>
            <a:lstStyle/>
            <a:p/>
          </p:txBody>
        </p:sp>
        <p:sp>
          <p:nvSpPr>
            <p:cNvPr id="953" name="pl953"/>
            <p:cNvSpPr/>
            <p:nvPr/>
          </p:nvSpPr>
          <p:spPr>
            <a:xfrm>
              <a:off x="7796704" y="2240148"/>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954" name="pl954"/>
            <p:cNvSpPr/>
            <p:nvPr/>
          </p:nvSpPr>
          <p:spPr>
            <a:xfrm>
              <a:off x="7796704"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000000">
                  <a:alpha val="100000"/>
                </a:srgbClr>
              </a:solidFill>
              <a:prstDash val="solid"/>
              <a:round/>
            </a:ln>
          </p:spPr>
          <p:txBody>
            <a:bodyPr/>
            <a:lstStyle/>
            <a:p/>
          </p:txBody>
        </p:sp>
        <p:sp>
          <p:nvSpPr>
            <p:cNvPr id="955" name="pl955"/>
            <p:cNvSpPr/>
            <p:nvPr/>
          </p:nvSpPr>
          <p:spPr>
            <a:xfrm>
              <a:off x="7796704"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F26A21">
                  <a:alpha val="100000"/>
                </a:srgbClr>
              </a:solidFill>
              <a:prstDash val="solid"/>
              <a:round/>
            </a:ln>
          </p:spPr>
          <p:txBody>
            <a:bodyPr/>
            <a:lstStyle/>
            <a:p/>
          </p:txBody>
        </p:sp>
        <p:sp>
          <p:nvSpPr>
            <p:cNvPr id="956" name="pl956"/>
            <p:cNvSpPr/>
            <p:nvPr/>
          </p:nvSpPr>
          <p:spPr>
            <a:xfrm>
              <a:off x="7735861"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57" name="tx957"/>
            <p:cNvSpPr/>
            <p:nvPr/>
          </p:nvSpPr>
          <p:spPr>
            <a:xfrm>
              <a:off x="7766575"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8" name="tx958"/>
            <p:cNvSpPr/>
            <p:nvPr/>
          </p:nvSpPr>
          <p:spPr>
            <a:xfrm>
              <a:off x="7940413"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9" name="tx959"/>
            <p:cNvSpPr/>
            <p:nvPr/>
          </p:nvSpPr>
          <p:spPr>
            <a:xfrm>
              <a:off x="811425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0" name="tx960"/>
            <p:cNvSpPr/>
            <p:nvPr/>
          </p:nvSpPr>
          <p:spPr>
            <a:xfrm>
              <a:off x="8288088"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1" name="tx961"/>
            <p:cNvSpPr/>
            <p:nvPr/>
          </p:nvSpPr>
          <p:spPr>
            <a:xfrm>
              <a:off x="8461925"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2" name="tx962"/>
            <p:cNvSpPr/>
            <p:nvPr/>
          </p:nvSpPr>
          <p:spPr>
            <a:xfrm>
              <a:off x="8635763"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3" name="tx963"/>
            <p:cNvSpPr/>
            <p:nvPr/>
          </p:nvSpPr>
          <p:spPr>
            <a:xfrm>
              <a:off x="880960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4" name="tx964"/>
            <p:cNvSpPr/>
            <p:nvPr/>
          </p:nvSpPr>
          <p:spPr>
            <a:xfrm>
              <a:off x="8983438"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5" name="rc965"/>
            <p:cNvSpPr/>
            <p:nvPr/>
          </p:nvSpPr>
          <p:spPr>
            <a:xfrm>
              <a:off x="7735861" y="2613739"/>
              <a:ext cx="1338549" cy="584946"/>
            </a:xfrm>
            <a:prstGeom prst="rect">
              <a:avLst/>
            </a:prstGeom>
            <a:solidFill>
              <a:srgbClr val="EBEBEB">
                <a:alpha val="100000"/>
              </a:srgbClr>
            </a:solidFill>
          </p:spPr>
          <p:txBody>
            <a:bodyPr/>
            <a:lstStyle/>
            <a:p/>
          </p:txBody>
        </p:sp>
        <p:sp>
          <p:nvSpPr>
            <p:cNvPr id="966" name="pl966"/>
            <p:cNvSpPr/>
            <p:nvPr/>
          </p:nvSpPr>
          <p:spPr>
            <a:xfrm>
              <a:off x="7735861"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7" name="pl967"/>
            <p:cNvSpPr/>
            <p:nvPr/>
          </p:nvSpPr>
          <p:spPr>
            <a:xfrm>
              <a:off x="7735861"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8" name="pl968"/>
            <p:cNvSpPr/>
            <p:nvPr/>
          </p:nvSpPr>
          <p:spPr>
            <a:xfrm>
              <a:off x="7735861"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9" name="pl969"/>
            <p:cNvSpPr/>
            <p:nvPr/>
          </p:nvSpPr>
          <p:spPr>
            <a:xfrm>
              <a:off x="7735861"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0" name="pl970"/>
            <p:cNvSpPr/>
            <p:nvPr/>
          </p:nvSpPr>
          <p:spPr>
            <a:xfrm>
              <a:off x="7735861"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1" name="pl971"/>
            <p:cNvSpPr/>
            <p:nvPr/>
          </p:nvSpPr>
          <p:spPr>
            <a:xfrm>
              <a:off x="7735861"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2" name="pl972"/>
            <p:cNvSpPr/>
            <p:nvPr/>
          </p:nvSpPr>
          <p:spPr>
            <a:xfrm>
              <a:off x="77967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3" name="pl973"/>
            <p:cNvSpPr/>
            <p:nvPr/>
          </p:nvSpPr>
          <p:spPr>
            <a:xfrm>
              <a:off x="797054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4" name="pl974"/>
            <p:cNvSpPr/>
            <p:nvPr/>
          </p:nvSpPr>
          <p:spPr>
            <a:xfrm>
              <a:off x="814438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83182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849205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86658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883973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901356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7796704"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981" name="pl981"/>
            <p:cNvSpPr/>
            <p:nvPr/>
          </p:nvSpPr>
          <p:spPr>
            <a:xfrm>
              <a:off x="7796704"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40651" cap="flat">
              <a:solidFill>
                <a:srgbClr val="BEBEBE">
                  <a:alpha val="69803"/>
                </a:srgbClr>
              </a:solidFill>
              <a:prstDash val="solid"/>
              <a:round/>
            </a:ln>
          </p:spPr>
          <p:txBody>
            <a:bodyPr/>
            <a:lstStyle/>
            <a:p/>
          </p:txBody>
        </p:sp>
        <p:sp>
          <p:nvSpPr>
            <p:cNvPr id="982" name="pl982"/>
            <p:cNvSpPr/>
            <p:nvPr/>
          </p:nvSpPr>
          <p:spPr>
            <a:xfrm>
              <a:off x="7796704"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35231" cap="flat">
              <a:solidFill>
                <a:srgbClr val="BEBEBE">
                  <a:alpha val="69803"/>
                </a:srgbClr>
              </a:solidFill>
              <a:prstDash val="solid"/>
              <a:round/>
            </a:ln>
          </p:spPr>
          <p:txBody>
            <a:bodyPr/>
            <a:lstStyle/>
            <a:p/>
          </p:txBody>
        </p:sp>
        <p:sp>
          <p:nvSpPr>
            <p:cNvPr id="983" name="pl983"/>
            <p:cNvSpPr/>
            <p:nvPr/>
          </p:nvSpPr>
          <p:spPr>
            <a:xfrm>
              <a:off x="7796704" y="3109536"/>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984" name="pl984"/>
            <p:cNvSpPr/>
            <p:nvPr/>
          </p:nvSpPr>
          <p:spPr>
            <a:xfrm>
              <a:off x="7796704"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40651" cap="flat">
              <a:solidFill>
                <a:srgbClr val="000000">
                  <a:alpha val="100000"/>
                </a:srgbClr>
              </a:solidFill>
              <a:prstDash val="solid"/>
              <a:round/>
            </a:ln>
          </p:spPr>
          <p:txBody>
            <a:bodyPr/>
            <a:lstStyle/>
            <a:p/>
          </p:txBody>
        </p:sp>
        <p:sp>
          <p:nvSpPr>
            <p:cNvPr id="985" name="pl985"/>
            <p:cNvSpPr/>
            <p:nvPr/>
          </p:nvSpPr>
          <p:spPr>
            <a:xfrm>
              <a:off x="7796704"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35231" cap="flat">
              <a:solidFill>
                <a:srgbClr val="F26A21">
                  <a:alpha val="100000"/>
                </a:srgbClr>
              </a:solidFill>
              <a:prstDash val="solid"/>
              <a:round/>
            </a:ln>
          </p:spPr>
          <p:txBody>
            <a:bodyPr/>
            <a:lstStyle/>
            <a:p/>
          </p:txBody>
        </p:sp>
        <p:sp>
          <p:nvSpPr>
            <p:cNvPr id="986" name="pl986"/>
            <p:cNvSpPr/>
            <p:nvPr/>
          </p:nvSpPr>
          <p:spPr>
            <a:xfrm>
              <a:off x="7735861"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87" name="tx987"/>
            <p:cNvSpPr/>
            <p:nvPr/>
          </p:nvSpPr>
          <p:spPr>
            <a:xfrm>
              <a:off x="7736446"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88" name="tx988"/>
            <p:cNvSpPr/>
            <p:nvPr/>
          </p:nvSpPr>
          <p:spPr>
            <a:xfrm>
              <a:off x="7940413" y="294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89" name="tx989"/>
            <p:cNvSpPr/>
            <p:nvPr/>
          </p:nvSpPr>
          <p:spPr>
            <a:xfrm>
              <a:off x="8114250" y="2938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90" name="tx990"/>
            <p:cNvSpPr/>
            <p:nvPr/>
          </p:nvSpPr>
          <p:spPr>
            <a:xfrm>
              <a:off x="8257958" y="2915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91" name="tx991"/>
            <p:cNvSpPr/>
            <p:nvPr/>
          </p:nvSpPr>
          <p:spPr>
            <a:xfrm>
              <a:off x="8431796" y="28995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92" name="tx992"/>
            <p:cNvSpPr/>
            <p:nvPr/>
          </p:nvSpPr>
          <p:spPr>
            <a:xfrm>
              <a:off x="8609657" y="292304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93" name="tx993"/>
            <p:cNvSpPr/>
            <p:nvPr/>
          </p:nvSpPr>
          <p:spPr>
            <a:xfrm>
              <a:off x="8809600" y="2962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94" name="tx994"/>
            <p:cNvSpPr/>
            <p:nvPr/>
          </p:nvSpPr>
          <p:spPr>
            <a:xfrm>
              <a:off x="8953308"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95" name="rc995"/>
            <p:cNvSpPr/>
            <p:nvPr/>
          </p:nvSpPr>
          <p:spPr>
            <a:xfrm>
              <a:off x="7735861" y="3483127"/>
              <a:ext cx="1338549" cy="584946"/>
            </a:xfrm>
            <a:prstGeom prst="rect">
              <a:avLst/>
            </a:prstGeom>
            <a:solidFill>
              <a:srgbClr val="EBEBEB">
                <a:alpha val="100000"/>
              </a:srgbClr>
            </a:solidFill>
          </p:spPr>
          <p:txBody>
            <a:bodyPr/>
            <a:lstStyle/>
            <a:p/>
          </p:txBody>
        </p:sp>
        <p:sp>
          <p:nvSpPr>
            <p:cNvPr id="996" name="pl996"/>
            <p:cNvSpPr/>
            <p:nvPr/>
          </p:nvSpPr>
          <p:spPr>
            <a:xfrm>
              <a:off x="7735861"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97" name="pl997"/>
            <p:cNvSpPr/>
            <p:nvPr/>
          </p:nvSpPr>
          <p:spPr>
            <a:xfrm>
              <a:off x="7735861"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98" name="pl998"/>
            <p:cNvSpPr/>
            <p:nvPr/>
          </p:nvSpPr>
          <p:spPr>
            <a:xfrm>
              <a:off x="7735861"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99" name="pl999"/>
            <p:cNvSpPr/>
            <p:nvPr/>
          </p:nvSpPr>
          <p:spPr>
            <a:xfrm>
              <a:off x="7735861"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0" name="pl1000"/>
            <p:cNvSpPr/>
            <p:nvPr/>
          </p:nvSpPr>
          <p:spPr>
            <a:xfrm>
              <a:off x="7735861"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1" name="pl1001"/>
            <p:cNvSpPr/>
            <p:nvPr/>
          </p:nvSpPr>
          <p:spPr>
            <a:xfrm>
              <a:off x="7735861"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2" name="pl1002"/>
            <p:cNvSpPr/>
            <p:nvPr/>
          </p:nvSpPr>
          <p:spPr>
            <a:xfrm>
              <a:off x="77967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3" name="pl1003"/>
            <p:cNvSpPr/>
            <p:nvPr/>
          </p:nvSpPr>
          <p:spPr>
            <a:xfrm>
              <a:off x="797054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4" name="pl1004"/>
            <p:cNvSpPr/>
            <p:nvPr/>
          </p:nvSpPr>
          <p:spPr>
            <a:xfrm>
              <a:off x="814438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5" name="pl1005"/>
            <p:cNvSpPr/>
            <p:nvPr/>
          </p:nvSpPr>
          <p:spPr>
            <a:xfrm>
              <a:off x="83182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849205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86658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883973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901356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7796704"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1011" name="pl1011"/>
            <p:cNvSpPr/>
            <p:nvPr/>
          </p:nvSpPr>
          <p:spPr>
            <a:xfrm>
              <a:off x="7796704"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BEBEBE">
                  <a:alpha val="69803"/>
                </a:srgbClr>
              </a:solidFill>
              <a:prstDash val="solid"/>
              <a:round/>
            </a:ln>
          </p:spPr>
          <p:txBody>
            <a:bodyPr/>
            <a:lstStyle/>
            <a:p/>
          </p:txBody>
        </p:sp>
        <p:sp>
          <p:nvSpPr>
            <p:cNvPr id="1012" name="pl1012"/>
            <p:cNvSpPr/>
            <p:nvPr/>
          </p:nvSpPr>
          <p:spPr>
            <a:xfrm>
              <a:off x="7796704"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BEBEBE">
                  <a:alpha val="69803"/>
                </a:srgbClr>
              </a:solidFill>
              <a:prstDash val="solid"/>
              <a:round/>
            </a:ln>
          </p:spPr>
          <p:txBody>
            <a:bodyPr/>
            <a:lstStyle/>
            <a:p/>
          </p:txBody>
        </p:sp>
        <p:sp>
          <p:nvSpPr>
            <p:cNvPr id="1013" name="pl1013"/>
            <p:cNvSpPr/>
            <p:nvPr/>
          </p:nvSpPr>
          <p:spPr>
            <a:xfrm>
              <a:off x="7796704" y="3978924"/>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1014" name="pl1014"/>
            <p:cNvSpPr/>
            <p:nvPr/>
          </p:nvSpPr>
          <p:spPr>
            <a:xfrm>
              <a:off x="7796704"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000000">
                  <a:alpha val="100000"/>
                </a:srgbClr>
              </a:solidFill>
              <a:prstDash val="solid"/>
              <a:round/>
            </a:ln>
          </p:spPr>
          <p:txBody>
            <a:bodyPr/>
            <a:lstStyle/>
            <a:p/>
          </p:txBody>
        </p:sp>
        <p:sp>
          <p:nvSpPr>
            <p:cNvPr id="1015" name="pl1015"/>
            <p:cNvSpPr/>
            <p:nvPr/>
          </p:nvSpPr>
          <p:spPr>
            <a:xfrm>
              <a:off x="7796704"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F26A21">
                  <a:alpha val="100000"/>
                </a:srgbClr>
              </a:solidFill>
              <a:prstDash val="solid"/>
              <a:round/>
            </a:ln>
          </p:spPr>
          <p:txBody>
            <a:bodyPr/>
            <a:lstStyle/>
            <a:p/>
          </p:txBody>
        </p:sp>
        <p:sp>
          <p:nvSpPr>
            <p:cNvPr id="1016" name="pl1016"/>
            <p:cNvSpPr/>
            <p:nvPr/>
          </p:nvSpPr>
          <p:spPr>
            <a:xfrm>
              <a:off x="7735861"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017" name="tx1017"/>
            <p:cNvSpPr/>
            <p:nvPr/>
          </p:nvSpPr>
          <p:spPr>
            <a:xfrm>
              <a:off x="7766575"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18" name="tx1018"/>
            <p:cNvSpPr/>
            <p:nvPr/>
          </p:nvSpPr>
          <p:spPr>
            <a:xfrm>
              <a:off x="7940413"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19" name="tx1019"/>
            <p:cNvSpPr/>
            <p:nvPr/>
          </p:nvSpPr>
          <p:spPr>
            <a:xfrm>
              <a:off x="8114250"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20" name="tx1020"/>
            <p:cNvSpPr/>
            <p:nvPr/>
          </p:nvSpPr>
          <p:spPr>
            <a:xfrm>
              <a:off x="8288088"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21" name="tx1021"/>
            <p:cNvSpPr/>
            <p:nvPr/>
          </p:nvSpPr>
          <p:spPr>
            <a:xfrm>
              <a:off x="8461925"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22" name="tx1022"/>
            <p:cNvSpPr/>
            <p:nvPr/>
          </p:nvSpPr>
          <p:spPr>
            <a:xfrm>
              <a:off x="8635763"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23" name="tx1023"/>
            <p:cNvSpPr/>
            <p:nvPr/>
          </p:nvSpPr>
          <p:spPr>
            <a:xfrm>
              <a:off x="8809600"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24" name="tx1024"/>
            <p:cNvSpPr/>
            <p:nvPr/>
          </p:nvSpPr>
          <p:spPr>
            <a:xfrm>
              <a:off x="8983438"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25" name="rc1025"/>
            <p:cNvSpPr/>
            <p:nvPr/>
          </p:nvSpPr>
          <p:spPr>
            <a:xfrm>
              <a:off x="7735861" y="4352515"/>
              <a:ext cx="1338549" cy="584946"/>
            </a:xfrm>
            <a:prstGeom prst="rect">
              <a:avLst/>
            </a:prstGeom>
            <a:solidFill>
              <a:srgbClr val="EBEBEB">
                <a:alpha val="100000"/>
              </a:srgbClr>
            </a:solidFill>
          </p:spPr>
          <p:txBody>
            <a:bodyPr/>
            <a:lstStyle/>
            <a:p/>
          </p:txBody>
        </p:sp>
        <p:sp>
          <p:nvSpPr>
            <p:cNvPr id="1026" name="pl1026"/>
            <p:cNvSpPr/>
            <p:nvPr/>
          </p:nvSpPr>
          <p:spPr>
            <a:xfrm>
              <a:off x="7735861"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27" name="pl1027"/>
            <p:cNvSpPr/>
            <p:nvPr/>
          </p:nvSpPr>
          <p:spPr>
            <a:xfrm>
              <a:off x="7735861"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28" name="pl1028"/>
            <p:cNvSpPr/>
            <p:nvPr/>
          </p:nvSpPr>
          <p:spPr>
            <a:xfrm>
              <a:off x="7735861"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29" name="pl1029"/>
            <p:cNvSpPr/>
            <p:nvPr/>
          </p:nvSpPr>
          <p:spPr>
            <a:xfrm>
              <a:off x="7735861"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30" name="pl1030"/>
            <p:cNvSpPr/>
            <p:nvPr/>
          </p:nvSpPr>
          <p:spPr>
            <a:xfrm>
              <a:off x="7735861"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31" name="pl1031"/>
            <p:cNvSpPr/>
            <p:nvPr/>
          </p:nvSpPr>
          <p:spPr>
            <a:xfrm>
              <a:off x="7735861"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32" name="pl1032"/>
            <p:cNvSpPr/>
            <p:nvPr/>
          </p:nvSpPr>
          <p:spPr>
            <a:xfrm>
              <a:off x="77967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797054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814438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5" name="pl1035"/>
            <p:cNvSpPr/>
            <p:nvPr/>
          </p:nvSpPr>
          <p:spPr>
            <a:xfrm>
              <a:off x="83182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6" name="pl1036"/>
            <p:cNvSpPr/>
            <p:nvPr/>
          </p:nvSpPr>
          <p:spPr>
            <a:xfrm>
              <a:off x="849205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86658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883973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9" name="pl1039"/>
            <p:cNvSpPr/>
            <p:nvPr/>
          </p:nvSpPr>
          <p:spPr>
            <a:xfrm>
              <a:off x="901356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40" name="pl1040"/>
            <p:cNvSpPr/>
            <p:nvPr/>
          </p:nvSpPr>
          <p:spPr>
            <a:xfrm>
              <a:off x="7796704"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BEBEBE">
                  <a:alpha val="69803"/>
                </a:srgbClr>
              </a:solidFill>
              <a:prstDash val="solid"/>
              <a:round/>
            </a:ln>
          </p:spPr>
          <p:txBody>
            <a:bodyPr/>
            <a:lstStyle/>
            <a:p/>
          </p:txBody>
        </p:sp>
        <p:sp>
          <p:nvSpPr>
            <p:cNvPr id="1041" name="pl1041"/>
            <p:cNvSpPr/>
            <p:nvPr/>
          </p:nvSpPr>
          <p:spPr>
            <a:xfrm>
              <a:off x="7796704"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40651" cap="flat">
              <a:solidFill>
                <a:srgbClr val="BEBEBE">
                  <a:alpha val="69803"/>
                </a:srgbClr>
              </a:solidFill>
              <a:prstDash val="solid"/>
              <a:round/>
            </a:ln>
          </p:spPr>
          <p:txBody>
            <a:bodyPr/>
            <a:lstStyle/>
            <a:p/>
          </p:txBody>
        </p:sp>
        <p:sp>
          <p:nvSpPr>
            <p:cNvPr id="1042" name="pl1042"/>
            <p:cNvSpPr/>
            <p:nvPr/>
          </p:nvSpPr>
          <p:spPr>
            <a:xfrm>
              <a:off x="7796704"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35231" cap="flat">
              <a:solidFill>
                <a:srgbClr val="BEBEBE">
                  <a:alpha val="69803"/>
                </a:srgbClr>
              </a:solidFill>
              <a:prstDash val="solid"/>
              <a:round/>
            </a:ln>
          </p:spPr>
          <p:txBody>
            <a:bodyPr/>
            <a:lstStyle/>
            <a:p/>
          </p:txBody>
        </p:sp>
        <p:sp>
          <p:nvSpPr>
            <p:cNvPr id="1043" name="pl1043"/>
            <p:cNvSpPr/>
            <p:nvPr/>
          </p:nvSpPr>
          <p:spPr>
            <a:xfrm>
              <a:off x="7796704" y="4848312"/>
              <a:ext cx="1216862" cy="31280"/>
            </a:xfrm>
            <a:custGeom>
              <a:avLst/>
              <a:pathLst>
                <a:path w="1216862" h="31280">
                  <a:moveTo>
                    <a:pt x="0" y="31280"/>
                  </a:moveTo>
                  <a:lnTo>
                    <a:pt x="173837" y="15640"/>
                  </a:lnTo>
                  <a:lnTo>
                    <a:pt x="347675" y="0"/>
                  </a:lnTo>
                  <a:lnTo>
                    <a:pt x="521512" y="7820"/>
                  </a:lnTo>
                  <a:lnTo>
                    <a:pt x="695350" y="7820"/>
                  </a:lnTo>
                  <a:lnTo>
                    <a:pt x="869187" y="31280"/>
                  </a:lnTo>
                  <a:lnTo>
                    <a:pt x="1043025" y="31280"/>
                  </a:lnTo>
                  <a:lnTo>
                    <a:pt x="1216862" y="15640"/>
                  </a:lnTo>
                </a:path>
              </a:pathLst>
            </a:custGeom>
            <a:ln w="20325" cap="flat">
              <a:solidFill>
                <a:srgbClr val="6B6B6B">
                  <a:alpha val="100000"/>
                </a:srgbClr>
              </a:solidFill>
              <a:prstDash val="solid"/>
              <a:round/>
            </a:ln>
          </p:spPr>
          <p:txBody>
            <a:bodyPr/>
            <a:lstStyle/>
            <a:p/>
          </p:txBody>
        </p:sp>
        <p:sp>
          <p:nvSpPr>
            <p:cNvPr id="1044" name="pl1044"/>
            <p:cNvSpPr/>
            <p:nvPr/>
          </p:nvSpPr>
          <p:spPr>
            <a:xfrm>
              <a:off x="7796704"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40651" cap="flat">
              <a:solidFill>
                <a:srgbClr val="000000">
                  <a:alpha val="100000"/>
                </a:srgbClr>
              </a:solidFill>
              <a:prstDash val="solid"/>
              <a:round/>
            </a:ln>
          </p:spPr>
          <p:txBody>
            <a:bodyPr/>
            <a:lstStyle/>
            <a:p/>
          </p:txBody>
        </p:sp>
        <p:sp>
          <p:nvSpPr>
            <p:cNvPr id="1045" name="pl1045"/>
            <p:cNvSpPr/>
            <p:nvPr/>
          </p:nvSpPr>
          <p:spPr>
            <a:xfrm>
              <a:off x="7796704"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35231" cap="flat">
              <a:solidFill>
                <a:srgbClr val="F26A21">
                  <a:alpha val="100000"/>
                </a:srgbClr>
              </a:solidFill>
              <a:prstDash val="solid"/>
              <a:round/>
            </a:ln>
          </p:spPr>
          <p:txBody>
            <a:bodyPr/>
            <a:lstStyle/>
            <a:p/>
          </p:txBody>
        </p:sp>
        <p:sp>
          <p:nvSpPr>
            <p:cNvPr id="1046" name="pl1046"/>
            <p:cNvSpPr/>
            <p:nvPr/>
          </p:nvSpPr>
          <p:spPr>
            <a:xfrm>
              <a:off x="7735861"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047" name="tx1047"/>
            <p:cNvSpPr/>
            <p:nvPr/>
          </p:nvSpPr>
          <p:spPr>
            <a:xfrm>
              <a:off x="7766575"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8" name="tx1048"/>
            <p:cNvSpPr/>
            <p:nvPr/>
          </p:nvSpPr>
          <p:spPr>
            <a:xfrm>
              <a:off x="7940413"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49" name="tx1049"/>
            <p:cNvSpPr/>
            <p:nvPr/>
          </p:nvSpPr>
          <p:spPr>
            <a:xfrm>
              <a:off x="8114250"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50" name="tx1050"/>
            <p:cNvSpPr/>
            <p:nvPr/>
          </p:nvSpPr>
          <p:spPr>
            <a:xfrm>
              <a:off x="8288088"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1" name="tx1051"/>
            <p:cNvSpPr/>
            <p:nvPr/>
          </p:nvSpPr>
          <p:spPr>
            <a:xfrm>
              <a:off x="8461925"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2" name="tx1052"/>
            <p:cNvSpPr/>
            <p:nvPr/>
          </p:nvSpPr>
          <p:spPr>
            <a:xfrm>
              <a:off x="8635763"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3" name="tx1053"/>
            <p:cNvSpPr/>
            <p:nvPr/>
          </p:nvSpPr>
          <p:spPr>
            <a:xfrm>
              <a:off x="8809600"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4" name="tx1054"/>
            <p:cNvSpPr/>
            <p:nvPr/>
          </p:nvSpPr>
          <p:spPr>
            <a:xfrm>
              <a:off x="8983438"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5" name="tx1055"/>
            <p:cNvSpPr/>
            <p:nvPr/>
          </p:nvSpPr>
          <p:spPr>
            <a:xfrm>
              <a:off x="1125284" y="5074472"/>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1056" name="tx1056"/>
            <p:cNvSpPr/>
            <p:nvPr/>
          </p:nvSpPr>
          <p:spPr>
            <a:xfrm>
              <a:off x="2266051" y="5074472"/>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Trinidad and Tobago</a:t>
              </a:r>
            </a:p>
          </p:txBody>
        </p:sp>
        <p:sp>
          <p:nvSpPr>
            <p:cNvPr id="1057" name="tx1057"/>
            <p:cNvSpPr/>
            <p:nvPr/>
          </p:nvSpPr>
          <p:spPr>
            <a:xfrm>
              <a:off x="3845182" y="5074472"/>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States</a:t>
              </a:r>
            </a:p>
          </p:txBody>
        </p:sp>
        <p:sp>
          <p:nvSpPr>
            <p:cNvPr id="1058" name="tx1058"/>
            <p:cNvSpPr/>
            <p:nvPr/>
          </p:nvSpPr>
          <p:spPr>
            <a:xfrm>
              <a:off x="5377633" y="5074472"/>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Uruguay</a:t>
              </a:r>
            </a:p>
          </p:txBody>
        </p:sp>
        <p:sp>
          <p:nvSpPr>
            <p:cNvPr id="1059" name="tx1059"/>
            <p:cNvSpPr/>
            <p:nvPr/>
          </p:nvSpPr>
          <p:spPr>
            <a:xfrm>
              <a:off x="6735937" y="5074472"/>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1060" name="tx1060"/>
            <p:cNvSpPr/>
            <p:nvPr/>
          </p:nvSpPr>
          <p:spPr>
            <a:xfrm>
              <a:off x="1156282" y="420508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1061" name="tx1061"/>
            <p:cNvSpPr/>
            <p:nvPr/>
          </p:nvSpPr>
          <p:spPr>
            <a:xfrm>
              <a:off x="2533331" y="420508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1062" name="tx1062"/>
            <p:cNvSpPr/>
            <p:nvPr/>
          </p:nvSpPr>
          <p:spPr>
            <a:xfrm>
              <a:off x="4062672" y="4205084"/>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1063" name="tx1063"/>
            <p:cNvSpPr/>
            <p:nvPr/>
          </p:nvSpPr>
          <p:spPr>
            <a:xfrm>
              <a:off x="5147799" y="420508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Kitts and Nevis</a:t>
              </a:r>
            </a:p>
          </p:txBody>
        </p:sp>
        <p:sp>
          <p:nvSpPr>
            <p:cNvPr id="1064" name="tx1064"/>
            <p:cNvSpPr/>
            <p:nvPr/>
          </p:nvSpPr>
          <p:spPr>
            <a:xfrm>
              <a:off x="6795053" y="4205084"/>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1065" name="tx1065"/>
            <p:cNvSpPr/>
            <p:nvPr/>
          </p:nvSpPr>
          <p:spPr>
            <a:xfrm>
              <a:off x="8151390" y="4205084"/>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Vincent</a:t>
              </a:r>
            </a:p>
          </p:txBody>
        </p:sp>
        <p:sp>
          <p:nvSpPr>
            <p:cNvPr id="1066" name="tx1066"/>
            <p:cNvSpPr/>
            <p:nvPr/>
          </p:nvSpPr>
          <p:spPr>
            <a:xfrm>
              <a:off x="1168672" y="3335696"/>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Guyana</a:t>
              </a:r>
            </a:p>
          </p:txBody>
        </p:sp>
        <p:sp>
          <p:nvSpPr>
            <p:cNvPr id="1067" name="tx1067"/>
            <p:cNvSpPr/>
            <p:nvPr/>
          </p:nvSpPr>
          <p:spPr>
            <a:xfrm>
              <a:off x="2660844" y="333569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1068" name="tx1068"/>
            <p:cNvSpPr/>
            <p:nvPr/>
          </p:nvSpPr>
          <p:spPr>
            <a:xfrm>
              <a:off x="3938405"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1069" name="tx1069"/>
            <p:cNvSpPr/>
            <p:nvPr/>
          </p:nvSpPr>
          <p:spPr>
            <a:xfrm>
              <a:off x="5380788" y="333569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1070" name="tx1070"/>
            <p:cNvSpPr/>
            <p:nvPr/>
          </p:nvSpPr>
          <p:spPr>
            <a:xfrm>
              <a:off x="6820016"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1071" name="tx1071"/>
            <p:cNvSpPr/>
            <p:nvPr/>
          </p:nvSpPr>
          <p:spPr>
            <a:xfrm>
              <a:off x="8150430"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1072" name="tx1072"/>
            <p:cNvSpPr/>
            <p:nvPr/>
          </p:nvSpPr>
          <p:spPr>
            <a:xfrm>
              <a:off x="1131593" y="2466308"/>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1073" name="tx1073"/>
            <p:cNvSpPr/>
            <p:nvPr/>
          </p:nvSpPr>
          <p:spPr>
            <a:xfrm>
              <a:off x="2275698" y="2466308"/>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1074" name="tx1074"/>
            <p:cNvSpPr/>
            <p:nvPr/>
          </p:nvSpPr>
          <p:spPr>
            <a:xfrm>
              <a:off x="3972558" y="246630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1075" name="tx1075"/>
            <p:cNvSpPr/>
            <p:nvPr/>
          </p:nvSpPr>
          <p:spPr>
            <a:xfrm>
              <a:off x="5303110" y="2466308"/>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El Salvador</a:t>
              </a:r>
            </a:p>
          </p:txBody>
        </p:sp>
        <p:sp>
          <p:nvSpPr>
            <p:cNvPr id="1076" name="tx1076"/>
            <p:cNvSpPr/>
            <p:nvPr/>
          </p:nvSpPr>
          <p:spPr>
            <a:xfrm>
              <a:off x="6779462" y="2466308"/>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1077" name="tx1077"/>
            <p:cNvSpPr/>
            <p:nvPr/>
          </p:nvSpPr>
          <p:spPr>
            <a:xfrm>
              <a:off x="8131730" y="246630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1078" name="tx1078"/>
            <p:cNvSpPr/>
            <p:nvPr/>
          </p:nvSpPr>
          <p:spPr>
            <a:xfrm>
              <a:off x="1224771" y="1596920"/>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1079" name="tx1079"/>
            <p:cNvSpPr/>
            <p:nvPr/>
          </p:nvSpPr>
          <p:spPr>
            <a:xfrm>
              <a:off x="2576810" y="159692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Canada</a:t>
              </a:r>
            </a:p>
          </p:txBody>
        </p:sp>
        <p:sp>
          <p:nvSpPr>
            <p:cNvPr id="1080" name="tx1080"/>
            <p:cNvSpPr/>
            <p:nvPr/>
          </p:nvSpPr>
          <p:spPr>
            <a:xfrm>
              <a:off x="4053437" y="159692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1081" name="tx1081"/>
            <p:cNvSpPr/>
            <p:nvPr/>
          </p:nvSpPr>
          <p:spPr>
            <a:xfrm>
              <a:off x="5352853" y="1596920"/>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1082" name="tx1082"/>
            <p:cNvSpPr/>
            <p:nvPr/>
          </p:nvSpPr>
          <p:spPr>
            <a:xfrm>
              <a:off x="6723729" y="1596920"/>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Costa Rica</a:t>
              </a:r>
            </a:p>
          </p:txBody>
        </p:sp>
        <p:sp>
          <p:nvSpPr>
            <p:cNvPr id="1083" name="tx1083"/>
            <p:cNvSpPr/>
            <p:nvPr/>
          </p:nvSpPr>
          <p:spPr>
            <a:xfrm>
              <a:off x="8271542" y="159692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Cuba</a:t>
              </a:r>
            </a:p>
          </p:txBody>
        </p:sp>
        <p:sp>
          <p:nvSpPr>
            <p:cNvPr id="1084" name="tx1084"/>
            <p:cNvSpPr/>
            <p:nvPr/>
          </p:nvSpPr>
          <p:spPr>
            <a:xfrm>
              <a:off x="839214" y="727533"/>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Antigua and Barbuda</a:t>
              </a:r>
            </a:p>
          </p:txBody>
        </p:sp>
        <p:sp>
          <p:nvSpPr>
            <p:cNvPr id="1085" name="tx1085"/>
            <p:cNvSpPr/>
            <p:nvPr/>
          </p:nvSpPr>
          <p:spPr>
            <a:xfrm>
              <a:off x="253333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1086" name="tx1086"/>
            <p:cNvSpPr/>
            <p:nvPr/>
          </p:nvSpPr>
          <p:spPr>
            <a:xfrm>
              <a:off x="3944623"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1087" name="tx1087"/>
            <p:cNvSpPr/>
            <p:nvPr/>
          </p:nvSpPr>
          <p:spPr>
            <a:xfrm>
              <a:off x="5349607"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1088" name="tx1088"/>
            <p:cNvSpPr/>
            <p:nvPr/>
          </p:nvSpPr>
          <p:spPr>
            <a:xfrm>
              <a:off x="6844842"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1089" name="tx1089"/>
            <p:cNvSpPr/>
            <p:nvPr/>
          </p:nvSpPr>
          <p:spPr>
            <a:xfrm>
              <a:off x="8240590"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1090" name="pl1090"/>
            <p:cNvSpPr/>
            <p:nvPr/>
          </p:nvSpPr>
          <p:spPr>
            <a:xfrm>
              <a:off x="7560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1" name="pl1091"/>
            <p:cNvSpPr/>
            <p:nvPr/>
          </p:nvSpPr>
          <p:spPr>
            <a:xfrm>
              <a:off x="92985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2" name="pl1092"/>
            <p:cNvSpPr/>
            <p:nvPr/>
          </p:nvSpPr>
          <p:spPr>
            <a:xfrm>
              <a:off x="11036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3" name="pl1093"/>
            <p:cNvSpPr/>
            <p:nvPr/>
          </p:nvSpPr>
          <p:spPr>
            <a:xfrm>
              <a:off x="127752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4" name="pl1094"/>
            <p:cNvSpPr/>
            <p:nvPr/>
          </p:nvSpPr>
          <p:spPr>
            <a:xfrm>
              <a:off x="145136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5" name="pl1095"/>
            <p:cNvSpPr/>
            <p:nvPr/>
          </p:nvSpPr>
          <p:spPr>
            <a:xfrm>
              <a:off x="16252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6" name="pl1096"/>
            <p:cNvSpPr/>
            <p:nvPr/>
          </p:nvSpPr>
          <p:spPr>
            <a:xfrm>
              <a:off x="17990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7" name="pl1097"/>
            <p:cNvSpPr/>
            <p:nvPr/>
          </p:nvSpPr>
          <p:spPr>
            <a:xfrm>
              <a:off x="19728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8" name="tx1098"/>
            <p:cNvSpPr/>
            <p:nvPr/>
          </p:nvSpPr>
          <p:spPr>
            <a:xfrm rot="-5400000">
              <a:off x="631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99" name="tx1099"/>
            <p:cNvSpPr/>
            <p:nvPr/>
          </p:nvSpPr>
          <p:spPr>
            <a:xfrm rot="-5400000">
              <a:off x="80549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00" name="tx1100"/>
            <p:cNvSpPr/>
            <p:nvPr/>
          </p:nvSpPr>
          <p:spPr>
            <a:xfrm rot="-5400000">
              <a:off x="97933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01" name="tx1101"/>
            <p:cNvSpPr/>
            <p:nvPr/>
          </p:nvSpPr>
          <p:spPr>
            <a:xfrm rot="-5400000">
              <a:off x="115316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02" name="tx1102"/>
            <p:cNvSpPr/>
            <p:nvPr/>
          </p:nvSpPr>
          <p:spPr>
            <a:xfrm rot="-5400000">
              <a:off x="13270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03" name="tx1103"/>
            <p:cNvSpPr/>
            <p:nvPr/>
          </p:nvSpPr>
          <p:spPr>
            <a:xfrm rot="-5400000">
              <a:off x="150084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04" name="tx1104"/>
            <p:cNvSpPr/>
            <p:nvPr/>
          </p:nvSpPr>
          <p:spPr>
            <a:xfrm rot="-5400000">
              <a:off x="16746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05" name="tx1105"/>
            <p:cNvSpPr/>
            <p:nvPr/>
          </p:nvSpPr>
          <p:spPr>
            <a:xfrm rot="-5400000">
              <a:off x="18485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06" name="pl1106"/>
            <p:cNvSpPr/>
            <p:nvPr/>
          </p:nvSpPr>
          <p:spPr>
            <a:xfrm>
              <a:off x="21641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07" name="pl1107"/>
            <p:cNvSpPr/>
            <p:nvPr/>
          </p:nvSpPr>
          <p:spPr>
            <a:xfrm>
              <a:off x="23379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08" name="pl1108"/>
            <p:cNvSpPr/>
            <p:nvPr/>
          </p:nvSpPr>
          <p:spPr>
            <a:xfrm>
              <a:off x="251182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09" name="pl1109"/>
            <p:cNvSpPr/>
            <p:nvPr/>
          </p:nvSpPr>
          <p:spPr>
            <a:xfrm>
              <a:off x="26856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0" name="pl1110"/>
            <p:cNvSpPr/>
            <p:nvPr/>
          </p:nvSpPr>
          <p:spPr>
            <a:xfrm>
              <a:off x="28595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1" name="pl1111"/>
            <p:cNvSpPr/>
            <p:nvPr/>
          </p:nvSpPr>
          <p:spPr>
            <a:xfrm>
              <a:off x="30333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2" name="pl1112"/>
            <p:cNvSpPr/>
            <p:nvPr/>
          </p:nvSpPr>
          <p:spPr>
            <a:xfrm>
              <a:off x="32071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3" name="pl1113"/>
            <p:cNvSpPr/>
            <p:nvPr/>
          </p:nvSpPr>
          <p:spPr>
            <a:xfrm>
              <a:off x="3381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4" name="tx1114"/>
            <p:cNvSpPr/>
            <p:nvPr/>
          </p:nvSpPr>
          <p:spPr>
            <a:xfrm rot="-5400000">
              <a:off x="2039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15" name="tx1115"/>
            <p:cNvSpPr/>
            <p:nvPr/>
          </p:nvSpPr>
          <p:spPr>
            <a:xfrm rot="-5400000">
              <a:off x="221363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16" name="tx1116"/>
            <p:cNvSpPr/>
            <p:nvPr/>
          </p:nvSpPr>
          <p:spPr>
            <a:xfrm rot="-5400000">
              <a:off x="23874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17" name="tx1117"/>
            <p:cNvSpPr/>
            <p:nvPr/>
          </p:nvSpPr>
          <p:spPr>
            <a:xfrm rot="-5400000">
              <a:off x="25613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18" name="tx1118"/>
            <p:cNvSpPr/>
            <p:nvPr/>
          </p:nvSpPr>
          <p:spPr>
            <a:xfrm rot="-5400000">
              <a:off x="27351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19" name="tx1119"/>
            <p:cNvSpPr/>
            <p:nvPr/>
          </p:nvSpPr>
          <p:spPr>
            <a:xfrm rot="-5400000">
              <a:off x="29089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20" name="tx1120"/>
            <p:cNvSpPr/>
            <p:nvPr/>
          </p:nvSpPr>
          <p:spPr>
            <a:xfrm rot="-5400000">
              <a:off x="30828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21" name="tx1121"/>
            <p:cNvSpPr/>
            <p:nvPr/>
          </p:nvSpPr>
          <p:spPr>
            <a:xfrm rot="-5400000">
              <a:off x="32566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22" name="pl1122"/>
            <p:cNvSpPr/>
            <p:nvPr/>
          </p:nvSpPr>
          <p:spPr>
            <a:xfrm>
              <a:off x="35722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3" name="pl1123"/>
            <p:cNvSpPr/>
            <p:nvPr/>
          </p:nvSpPr>
          <p:spPr>
            <a:xfrm>
              <a:off x="37461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4" name="pl1124"/>
            <p:cNvSpPr/>
            <p:nvPr/>
          </p:nvSpPr>
          <p:spPr>
            <a:xfrm>
              <a:off x="39199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5" name="pl1125"/>
            <p:cNvSpPr/>
            <p:nvPr/>
          </p:nvSpPr>
          <p:spPr>
            <a:xfrm>
              <a:off x="40938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6" name="pl1126"/>
            <p:cNvSpPr/>
            <p:nvPr/>
          </p:nvSpPr>
          <p:spPr>
            <a:xfrm>
              <a:off x="42676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7" name="pl1127"/>
            <p:cNvSpPr/>
            <p:nvPr/>
          </p:nvSpPr>
          <p:spPr>
            <a:xfrm>
              <a:off x="44414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8" name="pl1128"/>
            <p:cNvSpPr/>
            <p:nvPr/>
          </p:nvSpPr>
          <p:spPr>
            <a:xfrm>
              <a:off x="46153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9" name="pl1129"/>
            <p:cNvSpPr/>
            <p:nvPr/>
          </p:nvSpPr>
          <p:spPr>
            <a:xfrm>
              <a:off x="47891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0" name="tx1130"/>
            <p:cNvSpPr/>
            <p:nvPr/>
          </p:nvSpPr>
          <p:spPr>
            <a:xfrm rot="-5400000">
              <a:off x="3447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31" name="tx1131"/>
            <p:cNvSpPr/>
            <p:nvPr/>
          </p:nvSpPr>
          <p:spPr>
            <a:xfrm rot="-5400000">
              <a:off x="36217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32" name="tx1132"/>
            <p:cNvSpPr/>
            <p:nvPr/>
          </p:nvSpPr>
          <p:spPr>
            <a:xfrm rot="-5400000">
              <a:off x="37956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33" name="tx1133"/>
            <p:cNvSpPr/>
            <p:nvPr/>
          </p:nvSpPr>
          <p:spPr>
            <a:xfrm rot="-5400000">
              <a:off x="39694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34" name="tx1134"/>
            <p:cNvSpPr/>
            <p:nvPr/>
          </p:nvSpPr>
          <p:spPr>
            <a:xfrm rot="-5400000">
              <a:off x="41432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35" name="tx1135"/>
            <p:cNvSpPr/>
            <p:nvPr/>
          </p:nvSpPr>
          <p:spPr>
            <a:xfrm rot="-5400000">
              <a:off x="43171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36" name="tx1136"/>
            <p:cNvSpPr/>
            <p:nvPr/>
          </p:nvSpPr>
          <p:spPr>
            <a:xfrm rot="-5400000">
              <a:off x="44909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37" name="tx1137"/>
            <p:cNvSpPr/>
            <p:nvPr/>
          </p:nvSpPr>
          <p:spPr>
            <a:xfrm rot="-5400000">
              <a:off x="4664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38" name="pl1138"/>
            <p:cNvSpPr/>
            <p:nvPr/>
          </p:nvSpPr>
          <p:spPr>
            <a:xfrm>
              <a:off x="49804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9" name="pl1139"/>
            <p:cNvSpPr/>
            <p:nvPr/>
          </p:nvSpPr>
          <p:spPr>
            <a:xfrm>
              <a:off x="51542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0" name="pl1140"/>
            <p:cNvSpPr/>
            <p:nvPr/>
          </p:nvSpPr>
          <p:spPr>
            <a:xfrm>
              <a:off x="53281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1" name="pl1141"/>
            <p:cNvSpPr/>
            <p:nvPr/>
          </p:nvSpPr>
          <p:spPr>
            <a:xfrm>
              <a:off x="550194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2" name="pl1142"/>
            <p:cNvSpPr/>
            <p:nvPr/>
          </p:nvSpPr>
          <p:spPr>
            <a:xfrm>
              <a:off x="56757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3" name="pl1143"/>
            <p:cNvSpPr/>
            <p:nvPr/>
          </p:nvSpPr>
          <p:spPr>
            <a:xfrm>
              <a:off x="58496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4" name="pl1144"/>
            <p:cNvSpPr/>
            <p:nvPr/>
          </p:nvSpPr>
          <p:spPr>
            <a:xfrm>
              <a:off x="60234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5" name="pl1145"/>
            <p:cNvSpPr/>
            <p:nvPr/>
          </p:nvSpPr>
          <p:spPr>
            <a:xfrm>
              <a:off x="61972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6" name="tx1146"/>
            <p:cNvSpPr/>
            <p:nvPr/>
          </p:nvSpPr>
          <p:spPr>
            <a:xfrm rot="-5400000">
              <a:off x="48560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47" name="tx1147"/>
            <p:cNvSpPr/>
            <p:nvPr/>
          </p:nvSpPr>
          <p:spPr>
            <a:xfrm rot="-5400000">
              <a:off x="50299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48" name="tx1148"/>
            <p:cNvSpPr/>
            <p:nvPr/>
          </p:nvSpPr>
          <p:spPr>
            <a:xfrm rot="-5400000">
              <a:off x="52037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49" name="tx1149"/>
            <p:cNvSpPr/>
            <p:nvPr/>
          </p:nvSpPr>
          <p:spPr>
            <a:xfrm rot="-5400000">
              <a:off x="53775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50" name="tx1150"/>
            <p:cNvSpPr/>
            <p:nvPr/>
          </p:nvSpPr>
          <p:spPr>
            <a:xfrm rot="-5400000">
              <a:off x="555142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51" name="tx1151"/>
            <p:cNvSpPr/>
            <p:nvPr/>
          </p:nvSpPr>
          <p:spPr>
            <a:xfrm rot="-5400000">
              <a:off x="572525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52" name="tx1152"/>
            <p:cNvSpPr/>
            <p:nvPr/>
          </p:nvSpPr>
          <p:spPr>
            <a:xfrm rot="-5400000">
              <a:off x="58990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53" name="tx1153"/>
            <p:cNvSpPr/>
            <p:nvPr/>
          </p:nvSpPr>
          <p:spPr>
            <a:xfrm rot="-5400000">
              <a:off x="607293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54" name="pl1154"/>
            <p:cNvSpPr/>
            <p:nvPr/>
          </p:nvSpPr>
          <p:spPr>
            <a:xfrm>
              <a:off x="63885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55" name="pl1155"/>
            <p:cNvSpPr/>
            <p:nvPr/>
          </p:nvSpPr>
          <p:spPr>
            <a:xfrm>
              <a:off x="65624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56" name="pl1156"/>
            <p:cNvSpPr/>
            <p:nvPr/>
          </p:nvSpPr>
          <p:spPr>
            <a:xfrm>
              <a:off x="673624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57" name="pl1157"/>
            <p:cNvSpPr/>
            <p:nvPr/>
          </p:nvSpPr>
          <p:spPr>
            <a:xfrm>
              <a:off x="691007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58" name="pl1158"/>
            <p:cNvSpPr/>
            <p:nvPr/>
          </p:nvSpPr>
          <p:spPr>
            <a:xfrm>
              <a:off x="708391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59" name="pl1159"/>
            <p:cNvSpPr/>
            <p:nvPr/>
          </p:nvSpPr>
          <p:spPr>
            <a:xfrm>
              <a:off x="725775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60" name="pl1160"/>
            <p:cNvSpPr/>
            <p:nvPr/>
          </p:nvSpPr>
          <p:spPr>
            <a:xfrm>
              <a:off x="743159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61" name="pl1161"/>
            <p:cNvSpPr/>
            <p:nvPr/>
          </p:nvSpPr>
          <p:spPr>
            <a:xfrm>
              <a:off x="7605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62" name="tx1162"/>
            <p:cNvSpPr/>
            <p:nvPr/>
          </p:nvSpPr>
          <p:spPr>
            <a:xfrm rot="-5400000">
              <a:off x="62642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63" name="tx1163"/>
            <p:cNvSpPr/>
            <p:nvPr/>
          </p:nvSpPr>
          <p:spPr>
            <a:xfrm rot="-5400000">
              <a:off x="64380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64" name="tx1164"/>
            <p:cNvSpPr/>
            <p:nvPr/>
          </p:nvSpPr>
          <p:spPr>
            <a:xfrm rot="-5400000">
              <a:off x="661188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65" name="tx1165"/>
            <p:cNvSpPr/>
            <p:nvPr/>
          </p:nvSpPr>
          <p:spPr>
            <a:xfrm rot="-5400000">
              <a:off x="678572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66" name="tx1166"/>
            <p:cNvSpPr/>
            <p:nvPr/>
          </p:nvSpPr>
          <p:spPr>
            <a:xfrm rot="-5400000">
              <a:off x="695955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67" name="tx1167"/>
            <p:cNvSpPr/>
            <p:nvPr/>
          </p:nvSpPr>
          <p:spPr>
            <a:xfrm rot="-5400000">
              <a:off x="713339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68" name="tx1168"/>
            <p:cNvSpPr/>
            <p:nvPr/>
          </p:nvSpPr>
          <p:spPr>
            <a:xfrm rot="-5400000">
              <a:off x="730723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69" name="tx1169"/>
            <p:cNvSpPr/>
            <p:nvPr/>
          </p:nvSpPr>
          <p:spPr>
            <a:xfrm rot="-5400000">
              <a:off x="7481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70" name="pl1170"/>
            <p:cNvSpPr/>
            <p:nvPr/>
          </p:nvSpPr>
          <p:spPr>
            <a:xfrm>
              <a:off x="779670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1" name="pl1171"/>
            <p:cNvSpPr/>
            <p:nvPr/>
          </p:nvSpPr>
          <p:spPr>
            <a:xfrm>
              <a:off x="797054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2" name="pl1172"/>
            <p:cNvSpPr/>
            <p:nvPr/>
          </p:nvSpPr>
          <p:spPr>
            <a:xfrm>
              <a:off x="814438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3" name="pl1173"/>
            <p:cNvSpPr/>
            <p:nvPr/>
          </p:nvSpPr>
          <p:spPr>
            <a:xfrm>
              <a:off x="831821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4" name="pl1174"/>
            <p:cNvSpPr/>
            <p:nvPr/>
          </p:nvSpPr>
          <p:spPr>
            <a:xfrm>
              <a:off x="8492055"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5" name="pl1175"/>
            <p:cNvSpPr/>
            <p:nvPr/>
          </p:nvSpPr>
          <p:spPr>
            <a:xfrm>
              <a:off x="866589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6" name="pl1176"/>
            <p:cNvSpPr/>
            <p:nvPr/>
          </p:nvSpPr>
          <p:spPr>
            <a:xfrm>
              <a:off x="883973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7" name="pl1177"/>
            <p:cNvSpPr/>
            <p:nvPr/>
          </p:nvSpPr>
          <p:spPr>
            <a:xfrm>
              <a:off x="901356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8" name="tx1178"/>
            <p:cNvSpPr/>
            <p:nvPr/>
          </p:nvSpPr>
          <p:spPr>
            <a:xfrm rot="-5400000">
              <a:off x="767234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79" name="tx1179"/>
            <p:cNvSpPr/>
            <p:nvPr/>
          </p:nvSpPr>
          <p:spPr>
            <a:xfrm rot="-5400000">
              <a:off x="784618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80" name="tx1180"/>
            <p:cNvSpPr/>
            <p:nvPr/>
          </p:nvSpPr>
          <p:spPr>
            <a:xfrm rot="-5400000">
              <a:off x="802002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81" name="tx1181"/>
            <p:cNvSpPr/>
            <p:nvPr/>
          </p:nvSpPr>
          <p:spPr>
            <a:xfrm rot="-5400000">
              <a:off x="819385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82" name="tx1182"/>
            <p:cNvSpPr/>
            <p:nvPr/>
          </p:nvSpPr>
          <p:spPr>
            <a:xfrm rot="-5400000">
              <a:off x="836769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83" name="tx1183"/>
            <p:cNvSpPr/>
            <p:nvPr/>
          </p:nvSpPr>
          <p:spPr>
            <a:xfrm rot="-5400000">
              <a:off x="854153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84" name="tx1184"/>
            <p:cNvSpPr/>
            <p:nvPr/>
          </p:nvSpPr>
          <p:spPr>
            <a:xfrm rot="-5400000">
              <a:off x="871537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85" name="tx1185"/>
            <p:cNvSpPr/>
            <p:nvPr/>
          </p:nvSpPr>
          <p:spPr>
            <a:xfrm rot="-5400000">
              <a:off x="888920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86" name="tx1186"/>
            <p:cNvSpPr/>
            <p:nvPr/>
          </p:nvSpPr>
          <p:spPr>
            <a:xfrm>
              <a:off x="570361" y="139331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87" name="tx1187"/>
            <p:cNvSpPr/>
            <p:nvPr/>
          </p:nvSpPr>
          <p:spPr>
            <a:xfrm>
              <a:off x="508182" y="119781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88" name="tx1188"/>
            <p:cNvSpPr/>
            <p:nvPr/>
          </p:nvSpPr>
          <p:spPr>
            <a:xfrm>
              <a:off x="508182" y="10023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89" name="pl1189"/>
            <p:cNvSpPr/>
            <p:nvPr/>
          </p:nvSpPr>
          <p:spPr>
            <a:xfrm>
              <a:off x="660376" y="14333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0" name="pl1190"/>
            <p:cNvSpPr/>
            <p:nvPr/>
          </p:nvSpPr>
          <p:spPr>
            <a:xfrm>
              <a:off x="660376" y="12378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1" name="pl1191"/>
            <p:cNvSpPr/>
            <p:nvPr/>
          </p:nvSpPr>
          <p:spPr>
            <a:xfrm>
              <a:off x="660376" y="10423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2" name="tx1192"/>
            <p:cNvSpPr/>
            <p:nvPr/>
          </p:nvSpPr>
          <p:spPr>
            <a:xfrm>
              <a:off x="570361" y="226270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93" name="tx1193"/>
            <p:cNvSpPr/>
            <p:nvPr/>
          </p:nvSpPr>
          <p:spPr>
            <a:xfrm>
              <a:off x="508182" y="20672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94" name="tx1194"/>
            <p:cNvSpPr/>
            <p:nvPr/>
          </p:nvSpPr>
          <p:spPr>
            <a:xfrm>
              <a:off x="508182" y="1871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95" name="pl1195"/>
            <p:cNvSpPr/>
            <p:nvPr/>
          </p:nvSpPr>
          <p:spPr>
            <a:xfrm>
              <a:off x="660376" y="23027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6" name="pl1196"/>
            <p:cNvSpPr/>
            <p:nvPr/>
          </p:nvSpPr>
          <p:spPr>
            <a:xfrm>
              <a:off x="660376" y="21072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7" name="pl1197"/>
            <p:cNvSpPr/>
            <p:nvPr/>
          </p:nvSpPr>
          <p:spPr>
            <a:xfrm>
              <a:off x="660376" y="191170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8" name="tx1198"/>
            <p:cNvSpPr/>
            <p:nvPr/>
          </p:nvSpPr>
          <p:spPr>
            <a:xfrm>
              <a:off x="570361" y="313209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99" name="tx1199"/>
            <p:cNvSpPr/>
            <p:nvPr/>
          </p:nvSpPr>
          <p:spPr>
            <a:xfrm>
              <a:off x="508182" y="29365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200" name="tx1200"/>
            <p:cNvSpPr/>
            <p:nvPr/>
          </p:nvSpPr>
          <p:spPr>
            <a:xfrm>
              <a:off x="508182" y="27410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201" name="pl1201"/>
            <p:cNvSpPr/>
            <p:nvPr/>
          </p:nvSpPr>
          <p:spPr>
            <a:xfrm>
              <a:off x="660376" y="317209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02" name="pl1202"/>
            <p:cNvSpPr/>
            <p:nvPr/>
          </p:nvSpPr>
          <p:spPr>
            <a:xfrm>
              <a:off x="660376" y="29765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03" name="pl1203"/>
            <p:cNvSpPr/>
            <p:nvPr/>
          </p:nvSpPr>
          <p:spPr>
            <a:xfrm>
              <a:off x="660376" y="278109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04" name="tx1204"/>
            <p:cNvSpPr/>
            <p:nvPr/>
          </p:nvSpPr>
          <p:spPr>
            <a:xfrm>
              <a:off x="570361" y="400148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205" name="tx1205"/>
            <p:cNvSpPr/>
            <p:nvPr/>
          </p:nvSpPr>
          <p:spPr>
            <a:xfrm>
              <a:off x="508182" y="380597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206" name="tx1206"/>
            <p:cNvSpPr/>
            <p:nvPr/>
          </p:nvSpPr>
          <p:spPr>
            <a:xfrm>
              <a:off x="508182" y="361047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207" name="pl1207"/>
            <p:cNvSpPr/>
            <p:nvPr/>
          </p:nvSpPr>
          <p:spPr>
            <a:xfrm>
              <a:off x="660376" y="40414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08" name="pl1208"/>
            <p:cNvSpPr/>
            <p:nvPr/>
          </p:nvSpPr>
          <p:spPr>
            <a:xfrm>
              <a:off x="660376" y="38459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09" name="pl1209"/>
            <p:cNvSpPr/>
            <p:nvPr/>
          </p:nvSpPr>
          <p:spPr>
            <a:xfrm>
              <a:off x="660376" y="36504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10" name="tx1210"/>
            <p:cNvSpPr/>
            <p:nvPr/>
          </p:nvSpPr>
          <p:spPr>
            <a:xfrm>
              <a:off x="570361" y="487086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211" name="tx1211"/>
            <p:cNvSpPr/>
            <p:nvPr/>
          </p:nvSpPr>
          <p:spPr>
            <a:xfrm>
              <a:off x="508182" y="467536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212" name="tx1212"/>
            <p:cNvSpPr/>
            <p:nvPr/>
          </p:nvSpPr>
          <p:spPr>
            <a:xfrm>
              <a:off x="508182" y="447986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213" name="pl1213"/>
            <p:cNvSpPr/>
            <p:nvPr/>
          </p:nvSpPr>
          <p:spPr>
            <a:xfrm>
              <a:off x="660376" y="49108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14" name="pl1214"/>
            <p:cNvSpPr/>
            <p:nvPr/>
          </p:nvSpPr>
          <p:spPr>
            <a:xfrm>
              <a:off x="660376" y="47153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15" name="pl1215"/>
            <p:cNvSpPr/>
            <p:nvPr/>
          </p:nvSpPr>
          <p:spPr>
            <a:xfrm>
              <a:off x="660376" y="45198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16" name="tx1216"/>
            <p:cNvSpPr/>
            <p:nvPr/>
          </p:nvSpPr>
          <p:spPr>
            <a:xfrm>
              <a:off x="570361" y="574025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217" name="tx1217"/>
            <p:cNvSpPr/>
            <p:nvPr/>
          </p:nvSpPr>
          <p:spPr>
            <a:xfrm>
              <a:off x="508182" y="554475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218" name="tx1218"/>
            <p:cNvSpPr/>
            <p:nvPr/>
          </p:nvSpPr>
          <p:spPr>
            <a:xfrm>
              <a:off x="508182" y="534924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219" name="pl1219"/>
            <p:cNvSpPr/>
            <p:nvPr/>
          </p:nvSpPr>
          <p:spPr>
            <a:xfrm>
              <a:off x="660376" y="57802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20" name="pl1220"/>
            <p:cNvSpPr/>
            <p:nvPr/>
          </p:nvSpPr>
          <p:spPr>
            <a:xfrm>
              <a:off x="660376" y="55847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21" name="pl1221"/>
            <p:cNvSpPr/>
            <p:nvPr/>
          </p:nvSpPr>
          <p:spPr>
            <a:xfrm>
              <a:off x="660376" y="53892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22" name="tx1222"/>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223" name="tx1223"/>
            <p:cNvSpPr/>
            <p:nvPr/>
          </p:nvSpPr>
          <p:spPr>
            <a:xfrm>
              <a:off x="695171" y="435349"/>
              <a:ext cx="51182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DTP3 (%), by country, AMR, 2018-2025</a:t>
              </a:r>
            </a:p>
          </p:txBody>
        </p:sp>
        <p:sp>
          <p:nvSpPr>
            <p:cNvPr id="1224" name="tx1224"/>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25" name="tx1225"/>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226" name="tx1226"/>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22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DTP3 by country.
In 2025, Haiti had the highest drop-out with 26% of children who received DTP1 not receiving DTP3.
Antigua and Barbuda, Canada, Cuba, El Salvador, Grenada, Guyana, Jamaica, Mexico, Nicaragua, St Vincent, and Suriname had the lowest DTP drop-out (0%). Zero drop-out indicates that near enough all children that received DTP1 also received DTP3.
5 countries had DTP drop-out of more than 10%.</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338549" cy="584946"/>
            </a:xfrm>
            <a:prstGeom prst="rect">
              <a:avLst/>
            </a:prstGeom>
            <a:solidFill>
              <a:srgbClr val="EBEBEB">
                <a:alpha val="100000"/>
              </a:srgbClr>
            </a:solidFill>
          </p:spPr>
          <p:txBody>
            <a:bodyPr/>
            <a:lstStyle/>
            <a:p/>
          </p:txBody>
        </p:sp>
        <p:sp>
          <p:nvSpPr>
            <p:cNvPr id="6" name="pl6"/>
            <p:cNvSpPr/>
            <p:nvPr/>
          </p:nvSpPr>
          <p:spPr>
            <a:xfrm>
              <a:off x="695171"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 name="pl7"/>
            <p:cNvSpPr/>
            <p:nvPr/>
          </p:nvSpPr>
          <p:spPr>
            <a:xfrm>
              <a:off x="695171"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 name="pl8"/>
            <p:cNvSpPr/>
            <p:nvPr/>
          </p:nvSpPr>
          <p:spPr>
            <a:xfrm>
              <a:off x="695171"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 name="pl9"/>
            <p:cNvSpPr/>
            <p:nvPr/>
          </p:nvSpPr>
          <p:spPr>
            <a:xfrm>
              <a:off x="695171"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 name="pl10"/>
            <p:cNvSpPr/>
            <p:nvPr/>
          </p:nvSpPr>
          <p:spPr>
            <a:xfrm>
              <a:off x="695171"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2" name="pl12"/>
            <p:cNvSpPr/>
            <p:nvPr/>
          </p:nvSpPr>
          <p:spPr>
            <a:xfrm>
              <a:off x="695171"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 name="pl13"/>
            <p:cNvSpPr/>
            <p:nvPr/>
          </p:nvSpPr>
          <p:spPr>
            <a:xfrm>
              <a:off x="75601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92985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1036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7752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45136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6252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79903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9728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756014"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22" name="pl22"/>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40651" cap="flat">
              <a:solidFill>
                <a:srgbClr val="BEBEBE">
                  <a:alpha val="69803"/>
                </a:srgbClr>
              </a:solidFill>
              <a:prstDash val="solid"/>
              <a:round/>
            </a:ln>
          </p:spPr>
          <p:txBody>
            <a:bodyPr/>
            <a:lstStyle/>
            <a:p/>
          </p:txBody>
        </p:sp>
        <p:sp>
          <p:nvSpPr>
            <p:cNvPr id="23" name="pl23"/>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35231" cap="flat">
              <a:solidFill>
                <a:srgbClr val="BEBEBE">
                  <a:alpha val="69803"/>
                </a:srgbClr>
              </a:solidFill>
              <a:prstDash val="solid"/>
              <a:round/>
            </a:ln>
          </p:spPr>
          <p:txBody>
            <a:bodyPr/>
            <a:lstStyle/>
            <a:p/>
          </p:txBody>
        </p:sp>
        <p:sp>
          <p:nvSpPr>
            <p:cNvPr id="24" name="pl24"/>
            <p:cNvSpPr/>
            <p:nvPr/>
          </p:nvSpPr>
          <p:spPr>
            <a:xfrm>
              <a:off x="756014"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25" name="pl25"/>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40651" cap="flat">
              <a:solidFill>
                <a:srgbClr val="000000">
                  <a:alpha val="100000"/>
                </a:srgbClr>
              </a:solidFill>
              <a:prstDash val="solid"/>
              <a:round/>
            </a:ln>
          </p:spPr>
          <p:txBody>
            <a:bodyPr/>
            <a:lstStyle/>
            <a:p/>
          </p:txBody>
        </p:sp>
        <p:sp>
          <p:nvSpPr>
            <p:cNvPr id="26" name="pl26"/>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35231" cap="flat">
              <a:solidFill>
                <a:srgbClr val="F26A21">
                  <a:alpha val="100000"/>
                </a:srgbClr>
              </a:solidFill>
              <a:prstDash val="solid"/>
              <a:round/>
            </a:ln>
          </p:spPr>
          <p:txBody>
            <a:bodyPr/>
            <a:lstStyle/>
            <a:p/>
          </p:txBody>
        </p:sp>
        <p:sp>
          <p:nvSpPr>
            <p:cNvPr id="27" name="pl27"/>
            <p:cNvSpPr/>
            <p:nvPr/>
          </p:nvSpPr>
          <p:spPr>
            <a:xfrm>
              <a:off x="695171"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8" name="tx28"/>
            <p:cNvSpPr/>
            <p:nvPr/>
          </p:nvSpPr>
          <p:spPr>
            <a:xfrm>
              <a:off x="725884" y="1120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 name="tx29"/>
            <p:cNvSpPr/>
            <p:nvPr/>
          </p:nvSpPr>
          <p:spPr>
            <a:xfrm>
              <a:off x="899722"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 name="tx30"/>
            <p:cNvSpPr/>
            <p:nvPr/>
          </p:nvSpPr>
          <p:spPr>
            <a:xfrm>
              <a:off x="1073559" y="1093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1" name="tx31"/>
            <p:cNvSpPr/>
            <p:nvPr/>
          </p:nvSpPr>
          <p:spPr>
            <a:xfrm>
              <a:off x="1247397" y="10794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2" name="tx32"/>
            <p:cNvSpPr/>
            <p:nvPr/>
          </p:nvSpPr>
          <p:spPr>
            <a:xfrm>
              <a:off x="1421234"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 name="tx33"/>
            <p:cNvSpPr/>
            <p:nvPr/>
          </p:nvSpPr>
          <p:spPr>
            <a:xfrm>
              <a:off x="1595072" y="11066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4" name="tx34"/>
            <p:cNvSpPr/>
            <p:nvPr/>
          </p:nvSpPr>
          <p:spPr>
            <a:xfrm>
              <a:off x="1768910"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5" name="tx35"/>
            <p:cNvSpPr/>
            <p:nvPr/>
          </p:nvSpPr>
          <p:spPr>
            <a:xfrm>
              <a:off x="1942747"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 name="rc36"/>
            <p:cNvSpPr/>
            <p:nvPr/>
          </p:nvSpPr>
          <p:spPr>
            <a:xfrm>
              <a:off x="695171" y="1744352"/>
              <a:ext cx="1338549" cy="584946"/>
            </a:xfrm>
            <a:prstGeom prst="rect">
              <a:avLst/>
            </a:prstGeom>
            <a:solidFill>
              <a:srgbClr val="EBEBEB">
                <a:alpha val="100000"/>
              </a:srgbClr>
            </a:solidFill>
          </p:spPr>
          <p:txBody>
            <a:bodyPr/>
            <a:lstStyle/>
            <a:p/>
          </p:txBody>
        </p:sp>
        <p:sp>
          <p:nvSpPr>
            <p:cNvPr id="37" name="pl37"/>
            <p:cNvSpPr/>
            <p:nvPr/>
          </p:nvSpPr>
          <p:spPr>
            <a:xfrm>
              <a:off x="695171"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 name="pl38"/>
            <p:cNvSpPr/>
            <p:nvPr/>
          </p:nvSpPr>
          <p:spPr>
            <a:xfrm>
              <a:off x="695171"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 name="pl39"/>
            <p:cNvSpPr/>
            <p:nvPr/>
          </p:nvSpPr>
          <p:spPr>
            <a:xfrm>
              <a:off x="695171"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0" name="pl40"/>
            <p:cNvSpPr/>
            <p:nvPr/>
          </p:nvSpPr>
          <p:spPr>
            <a:xfrm>
              <a:off x="695171"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 name="pl41"/>
            <p:cNvSpPr/>
            <p:nvPr/>
          </p:nvSpPr>
          <p:spPr>
            <a:xfrm>
              <a:off x="695171"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2" name="pl42"/>
            <p:cNvSpPr/>
            <p:nvPr/>
          </p:nvSpPr>
          <p:spPr>
            <a:xfrm>
              <a:off x="695171"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 name="pl43"/>
            <p:cNvSpPr/>
            <p:nvPr/>
          </p:nvSpPr>
          <p:spPr>
            <a:xfrm>
              <a:off x="695171"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 name="pl44"/>
            <p:cNvSpPr/>
            <p:nvPr/>
          </p:nvSpPr>
          <p:spPr>
            <a:xfrm>
              <a:off x="75601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92985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1036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27752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45136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252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179903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19728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756014"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53" name="pl53"/>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40651" cap="flat">
              <a:solidFill>
                <a:srgbClr val="BEBEBE">
                  <a:alpha val="69803"/>
                </a:srgbClr>
              </a:solidFill>
              <a:prstDash val="solid"/>
              <a:round/>
            </a:ln>
          </p:spPr>
          <p:txBody>
            <a:bodyPr/>
            <a:lstStyle/>
            <a:p/>
          </p:txBody>
        </p:sp>
        <p:sp>
          <p:nvSpPr>
            <p:cNvPr id="54" name="pl54"/>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35231" cap="flat">
              <a:solidFill>
                <a:srgbClr val="BEBEBE">
                  <a:alpha val="69803"/>
                </a:srgbClr>
              </a:solidFill>
              <a:prstDash val="solid"/>
              <a:round/>
            </a:ln>
          </p:spPr>
          <p:txBody>
            <a:bodyPr/>
            <a:lstStyle/>
            <a:p/>
          </p:txBody>
        </p:sp>
        <p:sp>
          <p:nvSpPr>
            <p:cNvPr id="55" name="pl55"/>
            <p:cNvSpPr/>
            <p:nvPr/>
          </p:nvSpPr>
          <p:spPr>
            <a:xfrm>
              <a:off x="756014"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56" name="pl56"/>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40651" cap="flat">
              <a:solidFill>
                <a:srgbClr val="000000">
                  <a:alpha val="100000"/>
                </a:srgbClr>
              </a:solidFill>
              <a:prstDash val="solid"/>
              <a:round/>
            </a:ln>
          </p:spPr>
          <p:txBody>
            <a:bodyPr/>
            <a:lstStyle/>
            <a:p/>
          </p:txBody>
        </p:sp>
        <p:sp>
          <p:nvSpPr>
            <p:cNvPr id="57" name="pl57"/>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35231" cap="flat">
              <a:solidFill>
                <a:srgbClr val="F26A21">
                  <a:alpha val="100000"/>
                </a:srgbClr>
              </a:solidFill>
              <a:prstDash val="solid"/>
              <a:round/>
            </a:ln>
          </p:spPr>
          <p:txBody>
            <a:bodyPr/>
            <a:lstStyle/>
            <a:p/>
          </p:txBody>
        </p:sp>
        <p:sp>
          <p:nvSpPr>
            <p:cNvPr id="58" name="pl58"/>
            <p:cNvSpPr/>
            <p:nvPr/>
          </p:nvSpPr>
          <p:spPr>
            <a:xfrm>
              <a:off x="695171"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9" name="tx59"/>
            <p:cNvSpPr/>
            <p:nvPr/>
          </p:nvSpPr>
          <p:spPr>
            <a:xfrm>
              <a:off x="707825" y="20510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0" name="tx60"/>
            <p:cNvSpPr/>
            <p:nvPr/>
          </p:nvSpPr>
          <p:spPr>
            <a:xfrm>
              <a:off x="851533" y="211241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1" name="tx61"/>
            <p:cNvSpPr/>
            <p:nvPr/>
          </p:nvSpPr>
          <p:spPr>
            <a:xfrm>
              <a:off x="1043430" y="19419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2" name="tx62"/>
            <p:cNvSpPr/>
            <p:nvPr/>
          </p:nvSpPr>
          <p:spPr>
            <a:xfrm>
              <a:off x="1247397"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 name="tx63"/>
            <p:cNvSpPr/>
            <p:nvPr/>
          </p:nvSpPr>
          <p:spPr>
            <a:xfrm>
              <a:off x="1421234"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4" name="tx64"/>
            <p:cNvSpPr/>
            <p:nvPr/>
          </p:nvSpPr>
          <p:spPr>
            <a:xfrm>
              <a:off x="1577013" y="20442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5" name="tx65"/>
            <p:cNvSpPr/>
            <p:nvPr/>
          </p:nvSpPr>
          <p:spPr>
            <a:xfrm>
              <a:off x="1750850" y="20578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6" name="tx66"/>
            <p:cNvSpPr/>
            <p:nvPr/>
          </p:nvSpPr>
          <p:spPr>
            <a:xfrm>
              <a:off x="1942747" y="19556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7" name="rc67"/>
            <p:cNvSpPr/>
            <p:nvPr/>
          </p:nvSpPr>
          <p:spPr>
            <a:xfrm>
              <a:off x="695171" y="2613739"/>
              <a:ext cx="1338549" cy="584946"/>
            </a:xfrm>
            <a:prstGeom prst="rect">
              <a:avLst/>
            </a:prstGeom>
            <a:solidFill>
              <a:srgbClr val="EBEBEB">
                <a:alpha val="100000"/>
              </a:srgbClr>
            </a:solidFill>
          </p:spPr>
          <p:txBody>
            <a:bodyPr/>
            <a:lstStyle/>
            <a:p/>
          </p:txBody>
        </p:sp>
        <p:sp>
          <p:nvSpPr>
            <p:cNvPr id="68" name="pl68"/>
            <p:cNvSpPr/>
            <p:nvPr/>
          </p:nvSpPr>
          <p:spPr>
            <a:xfrm>
              <a:off x="695171"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 name="pl69"/>
            <p:cNvSpPr/>
            <p:nvPr/>
          </p:nvSpPr>
          <p:spPr>
            <a:xfrm>
              <a:off x="695171"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0" name="pl70"/>
            <p:cNvSpPr/>
            <p:nvPr/>
          </p:nvSpPr>
          <p:spPr>
            <a:xfrm>
              <a:off x="695171"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1" name="pl71"/>
            <p:cNvSpPr/>
            <p:nvPr/>
          </p:nvSpPr>
          <p:spPr>
            <a:xfrm>
              <a:off x="695171"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 name="pl72"/>
            <p:cNvSpPr/>
            <p:nvPr/>
          </p:nvSpPr>
          <p:spPr>
            <a:xfrm>
              <a:off x="695171"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 name="pl73"/>
            <p:cNvSpPr/>
            <p:nvPr/>
          </p:nvSpPr>
          <p:spPr>
            <a:xfrm>
              <a:off x="695171"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4" name="pl74"/>
            <p:cNvSpPr/>
            <p:nvPr/>
          </p:nvSpPr>
          <p:spPr>
            <a:xfrm>
              <a:off x="695171"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 name="pl75"/>
            <p:cNvSpPr/>
            <p:nvPr/>
          </p:nvSpPr>
          <p:spPr>
            <a:xfrm>
              <a:off x="75601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92985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1036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27752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45136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6252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179903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19728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756014"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84" name="pl84"/>
            <p:cNvSpPr/>
            <p:nvPr/>
          </p:nvSpPr>
          <p:spPr>
            <a:xfrm>
              <a:off x="756014" y="2926665"/>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40651" cap="flat">
              <a:solidFill>
                <a:srgbClr val="BEBEBE">
                  <a:alpha val="69803"/>
                </a:srgbClr>
              </a:solidFill>
              <a:prstDash val="solid"/>
              <a:round/>
            </a:ln>
          </p:spPr>
          <p:txBody>
            <a:bodyPr/>
            <a:lstStyle/>
            <a:p/>
          </p:txBody>
        </p:sp>
        <p:sp>
          <p:nvSpPr>
            <p:cNvPr id="85" name="pl85"/>
            <p:cNvSpPr/>
            <p:nvPr/>
          </p:nvSpPr>
          <p:spPr>
            <a:xfrm>
              <a:off x="756014" y="2926665"/>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35231" cap="flat">
              <a:solidFill>
                <a:srgbClr val="BEBEBE">
                  <a:alpha val="69803"/>
                </a:srgbClr>
              </a:solidFill>
              <a:prstDash val="solid"/>
              <a:round/>
            </a:ln>
          </p:spPr>
          <p:txBody>
            <a:bodyPr/>
            <a:lstStyle/>
            <a:p/>
          </p:txBody>
        </p:sp>
        <p:sp>
          <p:nvSpPr>
            <p:cNvPr id="86" name="pl86"/>
            <p:cNvSpPr/>
            <p:nvPr/>
          </p:nvSpPr>
          <p:spPr>
            <a:xfrm>
              <a:off x="756014"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87" name="pl87"/>
            <p:cNvSpPr/>
            <p:nvPr/>
          </p:nvSpPr>
          <p:spPr>
            <a:xfrm>
              <a:off x="756014" y="2926665"/>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40651" cap="flat">
              <a:solidFill>
                <a:srgbClr val="000000">
                  <a:alpha val="100000"/>
                </a:srgbClr>
              </a:solidFill>
              <a:prstDash val="solid"/>
              <a:round/>
            </a:ln>
          </p:spPr>
          <p:txBody>
            <a:bodyPr/>
            <a:lstStyle/>
            <a:p/>
          </p:txBody>
        </p:sp>
        <p:sp>
          <p:nvSpPr>
            <p:cNvPr id="88" name="pl88"/>
            <p:cNvSpPr/>
            <p:nvPr/>
          </p:nvSpPr>
          <p:spPr>
            <a:xfrm>
              <a:off x="756014" y="2926665"/>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35231" cap="flat">
              <a:solidFill>
                <a:srgbClr val="F26A21">
                  <a:alpha val="100000"/>
                </a:srgbClr>
              </a:solidFill>
              <a:prstDash val="solid"/>
              <a:round/>
            </a:ln>
          </p:spPr>
          <p:txBody>
            <a:bodyPr/>
            <a:lstStyle/>
            <a:p/>
          </p:txBody>
        </p:sp>
        <p:sp>
          <p:nvSpPr>
            <p:cNvPr id="89" name="pl89"/>
            <p:cNvSpPr/>
            <p:nvPr/>
          </p:nvSpPr>
          <p:spPr>
            <a:xfrm>
              <a:off x="695171"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0" name="tx90"/>
            <p:cNvSpPr/>
            <p:nvPr/>
          </p:nvSpPr>
          <p:spPr>
            <a:xfrm>
              <a:off x="695755" y="27772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1" name="tx91"/>
            <p:cNvSpPr/>
            <p:nvPr/>
          </p:nvSpPr>
          <p:spPr>
            <a:xfrm>
              <a:off x="899722" y="283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2" name="tx92"/>
            <p:cNvSpPr/>
            <p:nvPr/>
          </p:nvSpPr>
          <p:spPr>
            <a:xfrm>
              <a:off x="1073559" y="283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3" name="tx93"/>
            <p:cNvSpPr/>
            <p:nvPr/>
          </p:nvSpPr>
          <p:spPr>
            <a:xfrm>
              <a:off x="1247397" y="283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4" name="tx94"/>
            <p:cNvSpPr/>
            <p:nvPr/>
          </p:nvSpPr>
          <p:spPr>
            <a:xfrm>
              <a:off x="1421234" y="281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5" name="tx95"/>
            <p:cNvSpPr/>
            <p:nvPr/>
          </p:nvSpPr>
          <p:spPr>
            <a:xfrm>
              <a:off x="1564943" y="27772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6" name="tx96"/>
            <p:cNvSpPr/>
            <p:nvPr/>
          </p:nvSpPr>
          <p:spPr>
            <a:xfrm>
              <a:off x="1738780" y="2763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7" name="tx97"/>
            <p:cNvSpPr/>
            <p:nvPr/>
          </p:nvSpPr>
          <p:spPr>
            <a:xfrm>
              <a:off x="1912618" y="2770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8" name="rc98"/>
            <p:cNvSpPr/>
            <p:nvPr/>
          </p:nvSpPr>
          <p:spPr>
            <a:xfrm>
              <a:off x="695171" y="3483127"/>
              <a:ext cx="1338549" cy="584946"/>
            </a:xfrm>
            <a:prstGeom prst="rect">
              <a:avLst/>
            </a:prstGeom>
            <a:solidFill>
              <a:srgbClr val="EBEBEB">
                <a:alpha val="100000"/>
              </a:srgbClr>
            </a:solidFill>
          </p:spPr>
          <p:txBody>
            <a:bodyPr/>
            <a:lstStyle/>
            <a:p/>
          </p:txBody>
        </p:sp>
        <p:sp>
          <p:nvSpPr>
            <p:cNvPr id="99" name="pl99"/>
            <p:cNvSpPr/>
            <p:nvPr/>
          </p:nvSpPr>
          <p:spPr>
            <a:xfrm>
              <a:off x="695171"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 name="pl100"/>
            <p:cNvSpPr/>
            <p:nvPr/>
          </p:nvSpPr>
          <p:spPr>
            <a:xfrm>
              <a:off x="695171"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1" name="pl101"/>
            <p:cNvSpPr/>
            <p:nvPr/>
          </p:nvSpPr>
          <p:spPr>
            <a:xfrm>
              <a:off x="695171"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2" name="pl102"/>
            <p:cNvSpPr/>
            <p:nvPr/>
          </p:nvSpPr>
          <p:spPr>
            <a:xfrm>
              <a:off x="695171"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3" name="pl103"/>
            <p:cNvSpPr/>
            <p:nvPr/>
          </p:nvSpPr>
          <p:spPr>
            <a:xfrm>
              <a:off x="695171"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4" name="pl104"/>
            <p:cNvSpPr/>
            <p:nvPr/>
          </p:nvSpPr>
          <p:spPr>
            <a:xfrm>
              <a:off x="695171"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5" name="pl105"/>
            <p:cNvSpPr/>
            <p:nvPr/>
          </p:nvSpPr>
          <p:spPr>
            <a:xfrm>
              <a:off x="695171"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6" name="pl106"/>
            <p:cNvSpPr/>
            <p:nvPr/>
          </p:nvSpPr>
          <p:spPr>
            <a:xfrm>
              <a:off x="75601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92985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1036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27752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45136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6252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79903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19728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756014"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115" name="pl115"/>
            <p:cNvSpPr/>
            <p:nvPr/>
          </p:nvSpPr>
          <p:spPr>
            <a:xfrm>
              <a:off x="756014" y="3891499"/>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40651" cap="flat">
              <a:solidFill>
                <a:srgbClr val="BEBEBE">
                  <a:alpha val="69803"/>
                </a:srgbClr>
              </a:solidFill>
              <a:prstDash val="solid"/>
              <a:round/>
            </a:ln>
          </p:spPr>
          <p:txBody>
            <a:bodyPr/>
            <a:lstStyle/>
            <a:p/>
          </p:txBody>
        </p:sp>
        <p:sp>
          <p:nvSpPr>
            <p:cNvPr id="116" name="pl116"/>
            <p:cNvSpPr/>
            <p:nvPr/>
          </p:nvSpPr>
          <p:spPr>
            <a:xfrm>
              <a:off x="756014" y="3891499"/>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35231" cap="flat">
              <a:solidFill>
                <a:srgbClr val="BEBEBE">
                  <a:alpha val="69803"/>
                </a:srgbClr>
              </a:solidFill>
              <a:prstDash val="solid"/>
              <a:round/>
            </a:ln>
          </p:spPr>
          <p:txBody>
            <a:bodyPr/>
            <a:lstStyle/>
            <a:p/>
          </p:txBody>
        </p:sp>
        <p:sp>
          <p:nvSpPr>
            <p:cNvPr id="117" name="pl117"/>
            <p:cNvSpPr/>
            <p:nvPr/>
          </p:nvSpPr>
          <p:spPr>
            <a:xfrm>
              <a:off x="756014"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118" name="pl118"/>
            <p:cNvSpPr/>
            <p:nvPr/>
          </p:nvSpPr>
          <p:spPr>
            <a:xfrm>
              <a:off x="756014" y="3891499"/>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40651" cap="flat">
              <a:solidFill>
                <a:srgbClr val="000000">
                  <a:alpha val="100000"/>
                </a:srgbClr>
              </a:solidFill>
              <a:prstDash val="solid"/>
              <a:round/>
            </a:ln>
          </p:spPr>
          <p:txBody>
            <a:bodyPr/>
            <a:lstStyle/>
            <a:p/>
          </p:txBody>
        </p:sp>
        <p:sp>
          <p:nvSpPr>
            <p:cNvPr id="119" name="pl119"/>
            <p:cNvSpPr/>
            <p:nvPr/>
          </p:nvSpPr>
          <p:spPr>
            <a:xfrm>
              <a:off x="756014" y="3891499"/>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35231" cap="flat">
              <a:solidFill>
                <a:srgbClr val="F26A21">
                  <a:alpha val="100000"/>
                </a:srgbClr>
              </a:solidFill>
              <a:prstDash val="solid"/>
              <a:round/>
            </a:ln>
          </p:spPr>
          <p:txBody>
            <a:bodyPr/>
            <a:lstStyle/>
            <a:p/>
          </p:txBody>
        </p:sp>
        <p:sp>
          <p:nvSpPr>
            <p:cNvPr id="120" name="pl120"/>
            <p:cNvSpPr/>
            <p:nvPr/>
          </p:nvSpPr>
          <p:spPr>
            <a:xfrm>
              <a:off x="695171"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21" name="tx121"/>
            <p:cNvSpPr/>
            <p:nvPr/>
          </p:nvSpPr>
          <p:spPr>
            <a:xfrm>
              <a:off x="725884"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2" name="tx122"/>
            <p:cNvSpPr/>
            <p:nvPr/>
          </p:nvSpPr>
          <p:spPr>
            <a:xfrm>
              <a:off x="899722"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3" name="tx123"/>
            <p:cNvSpPr/>
            <p:nvPr/>
          </p:nvSpPr>
          <p:spPr>
            <a:xfrm>
              <a:off x="1073559"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4" name="tx124"/>
            <p:cNvSpPr/>
            <p:nvPr/>
          </p:nvSpPr>
          <p:spPr>
            <a:xfrm>
              <a:off x="1247397" y="3728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5" name="tx125"/>
            <p:cNvSpPr/>
            <p:nvPr/>
          </p:nvSpPr>
          <p:spPr>
            <a:xfrm>
              <a:off x="1421234"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6" name="tx126"/>
            <p:cNvSpPr/>
            <p:nvPr/>
          </p:nvSpPr>
          <p:spPr>
            <a:xfrm>
              <a:off x="1595072"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7" name="tx127"/>
            <p:cNvSpPr/>
            <p:nvPr/>
          </p:nvSpPr>
          <p:spPr>
            <a:xfrm>
              <a:off x="1768910"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 name="tx128"/>
            <p:cNvSpPr/>
            <p:nvPr/>
          </p:nvSpPr>
          <p:spPr>
            <a:xfrm>
              <a:off x="1942747"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 name="rc129"/>
            <p:cNvSpPr/>
            <p:nvPr/>
          </p:nvSpPr>
          <p:spPr>
            <a:xfrm>
              <a:off x="695171" y="4352515"/>
              <a:ext cx="1338549" cy="584946"/>
            </a:xfrm>
            <a:prstGeom prst="rect">
              <a:avLst/>
            </a:prstGeom>
            <a:solidFill>
              <a:srgbClr val="EBEBEB">
                <a:alpha val="100000"/>
              </a:srgbClr>
            </a:solidFill>
          </p:spPr>
          <p:txBody>
            <a:bodyPr/>
            <a:lstStyle/>
            <a:p/>
          </p:txBody>
        </p:sp>
        <p:sp>
          <p:nvSpPr>
            <p:cNvPr id="130" name="pl130"/>
            <p:cNvSpPr/>
            <p:nvPr/>
          </p:nvSpPr>
          <p:spPr>
            <a:xfrm>
              <a:off x="695171"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1" name="pl131"/>
            <p:cNvSpPr/>
            <p:nvPr/>
          </p:nvSpPr>
          <p:spPr>
            <a:xfrm>
              <a:off x="695171"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2" name="pl132"/>
            <p:cNvSpPr/>
            <p:nvPr/>
          </p:nvSpPr>
          <p:spPr>
            <a:xfrm>
              <a:off x="695171"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3" name="pl133"/>
            <p:cNvSpPr/>
            <p:nvPr/>
          </p:nvSpPr>
          <p:spPr>
            <a:xfrm>
              <a:off x="695171"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4" name="pl134"/>
            <p:cNvSpPr/>
            <p:nvPr/>
          </p:nvSpPr>
          <p:spPr>
            <a:xfrm>
              <a:off x="695171"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5" name="pl135"/>
            <p:cNvSpPr/>
            <p:nvPr/>
          </p:nvSpPr>
          <p:spPr>
            <a:xfrm>
              <a:off x="695171"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6" name="pl136"/>
            <p:cNvSpPr/>
            <p:nvPr/>
          </p:nvSpPr>
          <p:spPr>
            <a:xfrm>
              <a:off x="695171"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7" name="pl137"/>
            <p:cNvSpPr/>
            <p:nvPr/>
          </p:nvSpPr>
          <p:spPr>
            <a:xfrm>
              <a:off x="75601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92985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1036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127752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145136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16252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179903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19728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756014"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146" name="pl146"/>
            <p:cNvSpPr/>
            <p:nvPr/>
          </p:nvSpPr>
          <p:spPr>
            <a:xfrm>
              <a:off x="756014" y="4685894"/>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40651" cap="flat">
              <a:solidFill>
                <a:srgbClr val="BEBEBE">
                  <a:alpha val="69803"/>
                </a:srgbClr>
              </a:solidFill>
              <a:prstDash val="solid"/>
              <a:round/>
            </a:ln>
          </p:spPr>
          <p:txBody>
            <a:bodyPr/>
            <a:lstStyle/>
            <a:p/>
          </p:txBody>
        </p:sp>
        <p:sp>
          <p:nvSpPr>
            <p:cNvPr id="147" name="pl147"/>
            <p:cNvSpPr/>
            <p:nvPr/>
          </p:nvSpPr>
          <p:spPr>
            <a:xfrm>
              <a:off x="756014" y="4685894"/>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35231" cap="flat">
              <a:solidFill>
                <a:srgbClr val="BEBEBE">
                  <a:alpha val="69803"/>
                </a:srgbClr>
              </a:solidFill>
              <a:prstDash val="solid"/>
              <a:round/>
            </a:ln>
          </p:spPr>
          <p:txBody>
            <a:bodyPr/>
            <a:lstStyle/>
            <a:p/>
          </p:txBody>
        </p:sp>
        <p:sp>
          <p:nvSpPr>
            <p:cNvPr id="148" name="pl148"/>
            <p:cNvSpPr/>
            <p:nvPr/>
          </p:nvSpPr>
          <p:spPr>
            <a:xfrm>
              <a:off x="756014"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149" name="pl149"/>
            <p:cNvSpPr/>
            <p:nvPr/>
          </p:nvSpPr>
          <p:spPr>
            <a:xfrm>
              <a:off x="756014" y="4685894"/>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40651" cap="flat">
              <a:solidFill>
                <a:srgbClr val="000000">
                  <a:alpha val="100000"/>
                </a:srgbClr>
              </a:solidFill>
              <a:prstDash val="solid"/>
              <a:round/>
            </a:ln>
          </p:spPr>
          <p:txBody>
            <a:bodyPr/>
            <a:lstStyle/>
            <a:p/>
          </p:txBody>
        </p:sp>
        <p:sp>
          <p:nvSpPr>
            <p:cNvPr id="150" name="pl150"/>
            <p:cNvSpPr/>
            <p:nvPr/>
          </p:nvSpPr>
          <p:spPr>
            <a:xfrm>
              <a:off x="756014" y="4685894"/>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35231" cap="flat">
              <a:solidFill>
                <a:srgbClr val="F26A21">
                  <a:alpha val="100000"/>
                </a:srgbClr>
              </a:solidFill>
              <a:prstDash val="solid"/>
              <a:round/>
            </a:ln>
          </p:spPr>
          <p:txBody>
            <a:bodyPr/>
            <a:lstStyle/>
            <a:p/>
          </p:txBody>
        </p:sp>
        <p:sp>
          <p:nvSpPr>
            <p:cNvPr id="151" name="pl151"/>
            <p:cNvSpPr/>
            <p:nvPr/>
          </p:nvSpPr>
          <p:spPr>
            <a:xfrm>
              <a:off x="695171"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52" name="tx152"/>
            <p:cNvSpPr/>
            <p:nvPr/>
          </p:nvSpPr>
          <p:spPr>
            <a:xfrm>
              <a:off x="707825" y="4625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3" name="tx153"/>
            <p:cNvSpPr/>
            <p:nvPr/>
          </p:nvSpPr>
          <p:spPr>
            <a:xfrm>
              <a:off x="899722"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 name="tx154"/>
            <p:cNvSpPr/>
            <p:nvPr/>
          </p:nvSpPr>
          <p:spPr>
            <a:xfrm>
              <a:off x="1043430" y="4522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55" name="tx155"/>
            <p:cNvSpPr/>
            <p:nvPr/>
          </p:nvSpPr>
          <p:spPr>
            <a:xfrm>
              <a:off x="1247397" y="45774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56" name="tx156"/>
            <p:cNvSpPr/>
            <p:nvPr/>
          </p:nvSpPr>
          <p:spPr>
            <a:xfrm>
              <a:off x="1395128" y="454331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7" name="tx157"/>
            <p:cNvSpPr/>
            <p:nvPr/>
          </p:nvSpPr>
          <p:spPr>
            <a:xfrm>
              <a:off x="1595072" y="4597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8" name="tx158"/>
            <p:cNvSpPr/>
            <p:nvPr/>
          </p:nvSpPr>
          <p:spPr>
            <a:xfrm>
              <a:off x="1750850" y="46387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9" name="tx159"/>
            <p:cNvSpPr/>
            <p:nvPr/>
          </p:nvSpPr>
          <p:spPr>
            <a:xfrm>
              <a:off x="1942747" y="45705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60" name="rc160"/>
            <p:cNvSpPr/>
            <p:nvPr/>
          </p:nvSpPr>
          <p:spPr>
            <a:xfrm>
              <a:off x="695171" y="5221903"/>
              <a:ext cx="1338549" cy="584946"/>
            </a:xfrm>
            <a:prstGeom prst="rect">
              <a:avLst/>
            </a:prstGeom>
            <a:solidFill>
              <a:srgbClr val="EBEBEB">
                <a:alpha val="100000"/>
              </a:srgbClr>
            </a:solidFill>
          </p:spPr>
          <p:txBody>
            <a:bodyPr/>
            <a:lstStyle/>
            <a:p/>
          </p:txBody>
        </p:sp>
        <p:sp>
          <p:nvSpPr>
            <p:cNvPr id="161" name="pl161"/>
            <p:cNvSpPr/>
            <p:nvPr/>
          </p:nvSpPr>
          <p:spPr>
            <a:xfrm>
              <a:off x="695171" y="573594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2" name="pl162"/>
            <p:cNvSpPr/>
            <p:nvPr/>
          </p:nvSpPr>
          <p:spPr>
            <a:xfrm>
              <a:off x="695171" y="556550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3" name="pl163"/>
            <p:cNvSpPr/>
            <p:nvPr/>
          </p:nvSpPr>
          <p:spPr>
            <a:xfrm>
              <a:off x="695171" y="53950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4" name="pl164"/>
            <p:cNvSpPr/>
            <p:nvPr/>
          </p:nvSpPr>
          <p:spPr>
            <a:xfrm>
              <a:off x="695171" y="52246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5" name="pl165"/>
            <p:cNvSpPr/>
            <p:nvPr/>
          </p:nvSpPr>
          <p:spPr>
            <a:xfrm>
              <a:off x="695171" y="565072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6" name="pl166"/>
            <p:cNvSpPr/>
            <p:nvPr/>
          </p:nvSpPr>
          <p:spPr>
            <a:xfrm>
              <a:off x="695171" y="54802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7" name="pl167"/>
            <p:cNvSpPr/>
            <p:nvPr/>
          </p:nvSpPr>
          <p:spPr>
            <a:xfrm>
              <a:off x="695171" y="53098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8" name="pl168"/>
            <p:cNvSpPr/>
            <p:nvPr/>
          </p:nvSpPr>
          <p:spPr>
            <a:xfrm>
              <a:off x="75601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92985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11036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127752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145136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16252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179903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19728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756014" y="5609822"/>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177" name="pl177"/>
            <p:cNvSpPr/>
            <p:nvPr/>
          </p:nvSpPr>
          <p:spPr>
            <a:xfrm>
              <a:off x="756014" y="5459836"/>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40651" cap="flat">
              <a:solidFill>
                <a:srgbClr val="BEBEBE">
                  <a:alpha val="69803"/>
                </a:srgbClr>
              </a:solidFill>
              <a:prstDash val="solid"/>
              <a:round/>
            </a:ln>
          </p:spPr>
          <p:txBody>
            <a:bodyPr/>
            <a:lstStyle/>
            <a:p/>
          </p:txBody>
        </p:sp>
        <p:sp>
          <p:nvSpPr>
            <p:cNvPr id="178" name="pl178"/>
            <p:cNvSpPr/>
            <p:nvPr/>
          </p:nvSpPr>
          <p:spPr>
            <a:xfrm>
              <a:off x="756014" y="5459836"/>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35231" cap="flat">
              <a:solidFill>
                <a:srgbClr val="BEBEBE">
                  <a:alpha val="69803"/>
                </a:srgbClr>
              </a:solidFill>
              <a:prstDash val="solid"/>
              <a:round/>
            </a:ln>
          </p:spPr>
          <p:txBody>
            <a:bodyPr/>
            <a:lstStyle/>
            <a:p/>
          </p:txBody>
        </p:sp>
        <p:sp>
          <p:nvSpPr>
            <p:cNvPr id="179" name="pl179"/>
            <p:cNvSpPr/>
            <p:nvPr/>
          </p:nvSpPr>
          <p:spPr>
            <a:xfrm>
              <a:off x="756014" y="5609822"/>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180" name="pl180"/>
            <p:cNvSpPr/>
            <p:nvPr/>
          </p:nvSpPr>
          <p:spPr>
            <a:xfrm>
              <a:off x="756014" y="5459836"/>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40651" cap="flat">
              <a:solidFill>
                <a:srgbClr val="000000">
                  <a:alpha val="100000"/>
                </a:srgbClr>
              </a:solidFill>
              <a:prstDash val="solid"/>
              <a:round/>
            </a:ln>
          </p:spPr>
          <p:txBody>
            <a:bodyPr/>
            <a:lstStyle/>
            <a:p/>
          </p:txBody>
        </p:sp>
        <p:sp>
          <p:nvSpPr>
            <p:cNvPr id="181" name="pl181"/>
            <p:cNvSpPr/>
            <p:nvPr/>
          </p:nvSpPr>
          <p:spPr>
            <a:xfrm>
              <a:off x="756014" y="5459836"/>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35231" cap="flat">
              <a:solidFill>
                <a:srgbClr val="F26A21">
                  <a:alpha val="100000"/>
                </a:srgbClr>
              </a:solidFill>
              <a:prstDash val="solid"/>
              <a:round/>
            </a:ln>
          </p:spPr>
          <p:txBody>
            <a:bodyPr/>
            <a:lstStyle/>
            <a:p/>
          </p:txBody>
        </p:sp>
        <p:sp>
          <p:nvSpPr>
            <p:cNvPr id="182" name="pl182"/>
            <p:cNvSpPr/>
            <p:nvPr/>
          </p:nvSpPr>
          <p:spPr>
            <a:xfrm>
              <a:off x="695171" y="565072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83" name="tx183"/>
            <p:cNvSpPr/>
            <p:nvPr/>
          </p:nvSpPr>
          <p:spPr>
            <a:xfrm>
              <a:off x="725884" y="54399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4" name="tx184"/>
            <p:cNvSpPr/>
            <p:nvPr/>
          </p:nvSpPr>
          <p:spPr>
            <a:xfrm>
              <a:off x="869592" y="5344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85" name="tx185"/>
            <p:cNvSpPr/>
            <p:nvPr/>
          </p:nvSpPr>
          <p:spPr>
            <a:xfrm>
              <a:off x="1043430" y="53172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86" name="tx186"/>
            <p:cNvSpPr/>
            <p:nvPr/>
          </p:nvSpPr>
          <p:spPr>
            <a:xfrm>
              <a:off x="1217267" y="52968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87" name="tx187"/>
            <p:cNvSpPr/>
            <p:nvPr/>
          </p:nvSpPr>
          <p:spPr>
            <a:xfrm>
              <a:off x="1395128" y="541270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88" name="tx188"/>
            <p:cNvSpPr/>
            <p:nvPr/>
          </p:nvSpPr>
          <p:spPr>
            <a:xfrm>
              <a:off x="1564943" y="53990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89" name="tx189"/>
            <p:cNvSpPr/>
            <p:nvPr/>
          </p:nvSpPr>
          <p:spPr>
            <a:xfrm>
              <a:off x="1738780" y="53854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90" name="tx190"/>
            <p:cNvSpPr/>
            <p:nvPr/>
          </p:nvSpPr>
          <p:spPr>
            <a:xfrm>
              <a:off x="1912618" y="53786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91" name="rc191"/>
            <p:cNvSpPr/>
            <p:nvPr/>
          </p:nvSpPr>
          <p:spPr>
            <a:xfrm>
              <a:off x="2103309" y="874964"/>
              <a:ext cx="1338549" cy="584946"/>
            </a:xfrm>
            <a:prstGeom prst="rect">
              <a:avLst/>
            </a:prstGeom>
            <a:solidFill>
              <a:srgbClr val="EBEBEB">
                <a:alpha val="100000"/>
              </a:srgbClr>
            </a:solidFill>
          </p:spPr>
          <p:txBody>
            <a:bodyPr/>
            <a:lstStyle/>
            <a:p/>
          </p:txBody>
        </p:sp>
        <p:sp>
          <p:nvSpPr>
            <p:cNvPr id="192" name="pl192"/>
            <p:cNvSpPr/>
            <p:nvPr/>
          </p:nvSpPr>
          <p:spPr>
            <a:xfrm>
              <a:off x="2103309"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3" name="pl193"/>
            <p:cNvSpPr/>
            <p:nvPr/>
          </p:nvSpPr>
          <p:spPr>
            <a:xfrm>
              <a:off x="2103309"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4" name="pl194"/>
            <p:cNvSpPr/>
            <p:nvPr/>
          </p:nvSpPr>
          <p:spPr>
            <a:xfrm>
              <a:off x="2103309"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5" name="pl195"/>
            <p:cNvSpPr/>
            <p:nvPr/>
          </p:nvSpPr>
          <p:spPr>
            <a:xfrm>
              <a:off x="2103309"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6" name="pl196"/>
            <p:cNvSpPr/>
            <p:nvPr/>
          </p:nvSpPr>
          <p:spPr>
            <a:xfrm>
              <a:off x="2103309"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7" name="pl197"/>
            <p:cNvSpPr/>
            <p:nvPr/>
          </p:nvSpPr>
          <p:spPr>
            <a:xfrm>
              <a:off x="2103309"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8" name="pl198"/>
            <p:cNvSpPr/>
            <p:nvPr/>
          </p:nvSpPr>
          <p:spPr>
            <a:xfrm>
              <a:off x="2103309"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9" name="pl199"/>
            <p:cNvSpPr/>
            <p:nvPr/>
          </p:nvSpPr>
          <p:spPr>
            <a:xfrm>
              <a:off x="216415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3379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51182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26856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28595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0333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2071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3810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164152"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208" name="pl208"/>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40651" cap="flat">
              <a:solidFill>
                <a:srgbClr val="BEBEBE">
                  <a:alpha val="69803"/>
                </a:srgbClr>
              </a:solidFill>
              <a:prstDash val="solid"/>
              <a:round/>
            </a:ln>
          </p:spPr>
          <p:txBody>
            <a:bodyPr/>
            <a:lstStyle/>
            <a:p/>
          </p:txBody>
        </p:sp>
        <p:sp>
          <p:nvSpPr>
            <p:cNvPr id="209" name="pl209"/>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35231" cap="flat">
              <a:solidFill>
                <a:srgbClr val="BEBEBE">
                  <a:alpha val="69803"/>
                </a:srgbClr>
              </a:solidFill>
              <a:prstDash val="solid"/>
              <a:round/>
            </a:ln>
          </p:spPr>
          <p:txBody>
            <a:bodyPr/>
            <a:lstStyle/>
            <a:p/>
          </p:txBody>
        </p:sp>
        <p:sp>
          <p:nvSpPr>
            <p:cNvPr id="210" name="pl210"/>
            <p:cNvSpPr/>
            <p:nvPr/>
          </p:nvSpPr>
          <p:spPr>
            <a:xfrm>
              <a:off x="2164152"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211" name="pl211"/>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40651" cap="flat">
              <a:solidFill>
                <a:srgbClr val="000000">
                  <a:alpha val="100000"/>
                </a:srgbClr>
              </a:solidFill>
              <a:prstDash val="solid"/>
              <a:round/>
            </a:ln>
          </p:spPr>
          <p:txBody>
            <a:bodyPr/>
            <a:lstStyle/>
            <a:p/>
          </p:txBody>
        </p:sp>
        <p:sp>
          <p:nvSpPr>
            <p:cNvPr id="212" name="pl212"/>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35231" cap="flat">
              <a:solidFill>
                <a:srgbClr val="F26A21">
                  <a:alpha val="100000"/>
                </a:srgbClr>
              </a:solidFill>
              <a:prstDash val="solid"/>
              <a:round/>
            </a:ln>
          </p:spPr>
          <p:txBody>
            <a:bodyPr/>
            <a:lstStyle/>
            <a:p/>
          </p:txBody>
        </p:sp>
        <p:sp>
          <p:nvSpPr>
            <p:cNvPr id="213" name="pl213"/>
            <p:cNvSpPr/>
            <p:nvPr/>
          </p:nvSpPr>
          <p:spPr>
            <a:xfrm>
              <a:off x="2103309"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14" name="tx214"/>
            <p:cNvSpPr/>
            <p:nvPr/>
          </p:nvSpPr>
          <p:spPr>
            <a:xfrm>
              <a:off x="2115963"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5" name="tx215"/>
            <p:cNvSpPr/>
            <p:nvPr/>
          </p:nvSpPr>
          <p:spPr>
            <a:xfrm>
              <a:off x="2307860" y="1133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6" name="tx216"/>
            <p:cNvSpPr/>
            <p:nvPr/>
          </p:nvSpPr>
          <p:spPr>
            <a:xfrm>
              <a:off x="2481698" y="1120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7" name="tx217"/>
            <p:cNvSpPr/>
            <p:nvPr/>
          </p:nvSpPr>
          <p:spPr>
            <a:xfrm>
              <a:off x="2655535"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8" name="tx218"/>
            <p:cNvSpPr/>
            <p:nvPr/>
          </p:nvSpPr>
          <p:spPr>
            <a:xfrm>
              <a:off x="2829373"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9" name="tx219"/>
            <p:cNvSpPr/>
            <p:nvPr/>
          </p:nvSpPr>
          <p:spPr>
            <a:xfrm>
              <a:off x="2985151" y="1168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20" name="tx220"/>
            <p:cNvSpPr/>
            <p:nvPr/>
          </p:nvSpPr>
          <p:spPr>
            <a:xfrm>
              <a:off x="3158988"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1" name="tx221"/>
            <p:cNvSpPr/>
            <p:nvPr/>
          </p:nvSpPr>
          <p:spPr>
            <a:xfrm>
              <a:off x="3332826" y="11543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22" name="rc222"/>
            <p:cNvSpPr/>
            <p:nvPr/>
          </p:nvSpPr>
          <p:spPr>
            <a:xfrm>
              <a:off x="2103309" y="1744352"/>
              <a:ext cx="1338549" cy="584946"/>
            </a:xfrm>
            <a:prstGeom prst="rect">
              <a:avLst/>
            </a:prstGeom>
            <a:solidFill>
              <a:srgbClr val="EBEBEB">
                <a:alpha val="100000"/>
              </a:srgbClr>
            </a:solidFill>
          </p:spPr>
          <p:txBody>
            <a:bodyPr/>
            <a:lstStyle/>
            <a:p/>
          </p:txBody>
        </p:sp>
        <p:sp>
          <p:nvSpPr>
            <p:cNvPr id="223" name="pl223"/>
            <p:cNvSpPr/>
            <p:nvPr/>
          </p:nvSpPr>
          <p:spPr>
            <a:xfrm>
              <a:off x="2103309"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4" name="pl224"/>
            <p:cNvSpPr/>
            <p:nvPr/>
          </p:nvSpPr>
          <p:spPr>
            <a:xfrm>
              <a:off x="2103309"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5" name="pl225"/>
            <p:cNvSpPr/>
            <p:nvPr/>
          </p:nvSpPr>
          <p:spPr>
            <a:xfrm>
              <a:off x="2103309"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6" name="pl226"/>
            <p:cNvSpPr/>
            <p:nvPr/>
          </p:nvSpPr>
          <p:spPr>
            <a:xfrm>
              <a:off x="2103309"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7" name="pl227"/>
            <p:cNvSpPr/>
            <p:nvPr/>
          </p:nvSpPr>
          <p:spPr>
            <a:xfrm>
              <a:off x="2103309"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8" name="pl228"/>
            <p:cNvSpPr/>
            <p:nvPr/>
          </p:nvSpPr>
          <p:spPr>
            <a:xfrm>
              <a:off x="2103309"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9" name="pl229"/>
            <p:cNvSpPr/>
            <p:nvPr/>
          </p:nvSpPr>
          <p:spPr>
            <a:xfrm>
              <a:off x="2103309"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30" name="pl230"/>
            <p:cNvSpPr/>
            <p:nvPr/>
          </p:nvSpPr>
          <p:spPr>
            <a:xfrm>
              <a:off x="216415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3379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51182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26856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28595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0333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2071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3810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2164152"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239" name="pl239"/>
            <p:cNvSpPr/>
            <p:nvPr/>
          </p:nvSpPr>
          <p:spPr>
            <a:xfrm>
              <a:off x="2164152" y="2145906"/>
              <a:ext cx="1216862" cy="27270"/>
            </a:xfrm>
            <a:custGeom>
              <a:avLst/>
              <a:pathLst>
                <a:path w="1216862" h="27270">
                  <a:moveTo>
                    <a:pt x="0" y="0"/>
                  </a:moveTo>
                  <a:lnTo>
                    <a:pt x="173837" y="20452"/>
                  </a:lnTo>
                  <a:lnTo>
                    <a:pt x="347675" y="13635"/>
                  </a:lnTo>
                  <a:lnTo>
                    <a:pt x="521512" y="13635"/>
                  </a:lnTo>
                  <a:lnTo>
                    <a:pt x="695350" y="27270"/>
                  </a:lnTo>
                  <a:lnTo>
                    <a:pt x="869187" y="27270"/>
                  </a:lnTo>
                  <a:lnTo>
                    <a:pt x="1043025" y="27270"/>
                  </a:lnTo>
                  <a:lnTo>
                    <a:pt x="1216862" y="27270"/>
                  </a:lnTo>
                </a:path>
              </a:pathLst>
            </a:custGeom>
            <a:ln w="40651" cap="flat">
              <a:solidFill>
                <a:srgbClr val="BEBEBE">
                  <a:alpha val="69803"/>
                </a:srgbClr>
              </a:solidFill>
              <a:prstDash val="solid"/>
              <a:round/>
            </a:ln>
          </p:spPr>
          <p:txBody>
            <a:bodyPr/>
            <a:lstStyle/>
            <a:p/>
          </p:txBody>
        </p:sp>
        <p:sp>
          <p:nvSpPr>
            <p:cNvPr id="240" name="pl240"/>
            <p:cNvSpPr/>
            <p:nvPr/>
          </p:nvSpPr>
          <p:spPr>
            <a:xfrm>
              <a:off x="2164152" y="2145906"/>
              <a:ext cx="1216862" cy="27270"/>
            </a:xfrm>
            <a:custGeom>
              <a:avLst/>
              <a:pathLst>
                <a:path w="1216862" h="27270">
                  <a:moveTo>
                    <a:pt x="0" y="0"/>
                  </a:moveTo>
                  <a:lnTo>
                    <a:pt x="173837" y="20452"/>
                  </a:lnTo>
                  <a:lnTo>
                    <a:pt x="347675" y="13635"/>
                  </a:lnTo>
                  <a:lnTo>
                    <a:pt x="521512" y="13635"/>
                  </a:lnTo>
                  <a:lnTo>
                    <a:pt x="695350" y="27270"/>
                  </a:lnTo>
                  <a:lnTo>
                    <a:pt x="869187" y="27270"/>
                  </a:lnTo>
                  <a:lnTo>
                    <a:pt x="1043025" y="27270"/>
                  </a:lnTo>
                  <a:lnTo>
                    <a:pt x="1216862" y="27270"/>
                  </a:lnTo>
                </a:path>
              </a:pathLst>
            </a:custGeom>
            <a:ln w="35231" cap="flat">
              <a:solidFill>
                <a:srgbClr val="BEBEBE">
                  <a:alpha val="69803"/>
                </a:srgbClr>
              </a:solidFill>
              <a:prstDash val="solid"/>
              <a:round/>
            </a:ln>
          </p:spPr>
          <p:txBody>
            <a:bodyPr/>
            <a:lstStyle/>
            <a:p/>
          </p:txBody>
        </p:sp>
        <p:sp>
          <p:nvSpPr>
            <p:cNvPr id="241" name="pl241"/>
            <p:cNvSpPr/>
            <p:nvPr/>
          </p:nvSpPr>
          <p:spPr>
            <a:xfrm>
              <a:off x="2164152"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242" name="pl242"/>
            <p:cNvSpPr/>
            <p:nvPr/>
          </p:nvSpPr>
          <p:spPr>
            <a:xfrm>
              <a:off x="2164152" y="2145906"/>
              <a:ext cx="1216862" cy="27270"/>
            </a:xfrm>
            <a:custGeom>
              <a:avLst/>
              <a:pathLst>
                <a:path w="1216862" h="27270">
                  <a:moveTo>
                    <a:pt x="0" y="0"/>
                  </a:moveTo>
                  <a:lnTo>
                    <a:pt x="173837" y="20452"/>
                  </a:lnTo>
                  <a:lnTo>
                    <a:pt x="347675" y="13635"/>
                  </a:lnTo>
                  <a:lnTo>
                    <a:pt x="521512" y="13635"/>
                  </a:lnTo>
                  <a:lnTo>
                    <a:pt x="695350" y="27270"/>
                  </a:lnTo>
                  <a:lnTo>
                    <a:pt x="869187" y="27270"/>
                  </a:lnTo>
                  <a:lnTo>
                    <a:pt x="1043025" y="27270"/>
                  </a:lnTo>
                  <a:lnTo>
                    <a:pt x="1216862" y="27270"/>
                  </a:lnTo>
                </a:path>
              </a:pathLst>
            </a:custGeom>
            <a:ln w="40651" cap="flat">
              <a:solidFill>
                <a:srgbClr val="000000">
                  <a:alpha val="100000"/>
                </a:srgbClr>
              </a:solidFill>
              <a:prstDash val="solid"/>
              <a:round/>
            </a:ln>
          </p:spPr>
          <p:txBody>
            <a:bodyPr/>
            <a:lstStyle/>
            <a:p/>
          </p:txBody>
        </p:sp>
        <p:sp>
          <p:nvSpPr>
            <p:cNvPr id="243" name="pl243"/>
            <p:cNvSpPr/>
            <p:nvPr/>
          </p:nvSpPr>
          <p:spPr>
            <a:xfrm>
              <a:off x="2164152" y="2145906"/>
              <a:ext cx="1216862" cy="27270"/>
            </a:xfrm>
            <a:custGeom>
              <a:avLst/>
              <a:pathLst>
                <a:path w="1216862" h="27270">
                  <a:moveTo>
                    <a:pt x="0" y="0"/>
                  </a:moveTo>
                  <a:lnTo>
                    <a:pt x="173837" y="20452"/>
                  </a:lnTo>
                  <a:lnTo>
                    <a:pt x="347675" y="13635"/>
                  </a:lnTo>
                  <a:lnTo>
                    <a:pt x="521512" y="13635"/>
                  </a:lnTo>
                  <a:lnTo>
                    <a:pt x="695350" y="27270"/>
                  </a:lnTo>
                  <a:lnTo>
                    <a:pt x="869187" y="27270"/>
                  </a:lnTo>
                  <a:lnTo>
                    <a:pt x="1043025" y="27270"/>
                  </a:lnTo>
                  <a:lnTo>
                    <a:pt x="1216862" y="27270"/>
                  </a:lnTo>
                </a:path>
              </a:pathLst>
            </a:custGeom>
            <a:ln w="35231" cap="flat">
              <a:solidFill>
                <a:srgbClr val="F26A21">
                  <a:alpha val="100000"/>
                </a:srgbClr>
              </a:solidFill>
              <a:prstDash val="solid"/>
              <a:round/>
            </a:ln>
          </p:spPr>
          <p:txBody>
            <a:bodyPr/>
            <a:lstStyle/>
            <a:p/>
          </p:txBody>
        </p:sp>
        <p:sp>
          <p:nvSpPr>
            <p:cNvPr id="244" name="pl244"/>
            <p:cNvSpPr/>
            <p:nvPr/>
          </p:nvSpPr>
          <p:spPr>
            <a:xfrm>
              <a:off x="2103309"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45" name="tx245"/>
            <p:cNvSpPr/>
            <p:nvPr/>
          </p:nvSpPr>
          <p:spPr>
            <a:xfrm>
              <a:off x="2134022"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6" name="tx246"/>
            <p:cNvSpPr/>
            <p:nvPr/>
          </p:nvSpPr>
          <p:spPr>
            <a:xfrm>
              <a:off x="2307860"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47" name="tx247"/>
            <p:cNvSpPr/>
            <p:nvPr/>
          </p:nvSpPr>
          <p:spPr>
            <a:xfrm>
              <a:off x="2481698" y="19965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8" name="tx248"/>
            <p:cNvSpPr/>
            <p:nvPr/>
          </p:nvSpPr>
          <p:spPr>
            <a:xfrm>
              <a:off x="2655535" y="19965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9" name="tx249"/>
            <p:cNvSpPr/>
            <p:nvPr/>
          </p:nvSpPr>
          <p:spPr>
            <a:xfrm>
              <a:off x="2829373"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0" name="tx250"/>
            <p:cNvSpPr/>
            <p:nvPr/>
          </p:nvSpPr>
          <p:spPr>
            <a:xfrm>
              <a:off x="3003210"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1" name="tx251"/>
            <p:cNvSpPr/>
            <p:nvPr/>
          </p:nvSpPr>
          <p:spPr>
            <a:xfrm>
              <a:off x="3177048"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2" name="tx252"/>
            <p:cNvSpPr/>
            <p:nvPr/>
          </p:nvSpPr>
          <p:spPr>
            <a:xfrm>
              <a:off x="3350885"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3" name="rc253"/>
            <p:cNvSpPr/>
            <p:nvPr/>
          </p:nvSpPr>
          <p:spPr>
            <a:xfrm>
              <a:off x="2103309" y="2613739"/>
              <a:ext cx="1338549" cy="584946"/>
            </a:xfrm>
            <a:prstGeom prst="rect">
              <a:avLst/>
            </a:prstGeom>
            <a:solidFill>
              <a:srgbClr val="EBEBEB">
                <a:alpha val="100000"/>
              </a:srgbClr>
            </a:solidFill>
          </p:spPr>
          <p:txBody>
            <a:bodyPr/>
            <a:lstStyle/>
            <a:p/>
          </p:txBody>
        </p:sp>
        <p:sp>
          <p:nvSpPr>
            <p:cNvPr id="254" name="pl254"/>
            <p:cNvSpPr/>
            <p:nvPr/>
          </p:nvSpPr>
          <p:spPr>
            <a:xfrm>
              <a:off x="2103309"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5" name="pl255"/>
            <p:cNvSpPr/>
            <p:nvPr/>
          </p:nvSpPr>
          <p:spPr>
            <a:xfrm>
              <a:off x="2103309"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6" name="pl256"/>
            <p:cNvSpPr/>
            <p:nvPr/>
          </p:nvSpPr>
          <p:spPr>
            <a:xfrm>
              <a:off x="2103309"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7" name="pl257"/>
            <p:cNvSpPr/>
            <p:nvPr/>
          </p:nvSpPr>
          <p:spPr>
            <a:xfrm>
              <a:off x="2103309"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8" name="pl258"/>
            <p:cNvSpPr/>
            <p:nvPr/>
          </p:nvSpPr>
          <p:spPr>
            <a:xfrm>
              <a:off x="2103309"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9" name="pl259"/>
            <p:cNvSpPr/>
            <p:nvPr/>
          </p:nvSpPr>
          <p:spPr>
            <a:xfrm>
              <a:off x="2103309"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60" name="pl260"/>
            <p:cNvSpPr/>
            <p:nvPr/>
          </p:nvSpPr>
          <p:spPr>
            <a:xfrm>
              <a:off x="2103309"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61" name="pl261"/>
            <p:cNvSpPr/>
            <p:nvPr/>
          </p:nvSpPr>
          <p:spPr>
            <a:xfrm>
              <a:off x="216415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23379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251182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26856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28595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30333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32071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33810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2164152"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270" name="pl270"/>
            <p:cNvSpPr/>
            <p:nvPr/>
          </p:nvSpPr>
          <p:spPr>
            <a:xfrm>
              <a:off x="2164152"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40651" cap="flat">
              <a:solidFill>
                <a:srgbClr val="BEBEBE">
                  <a:alpha val="69803"/>
                </a:srgbClr>
              </a:solidFill>
              <a:prstDash val="solid"/>
              <a:round/>
            </a:ln>
          </p:spPr>
          <p:txBody>
            <a:bodyPr/>
            <a:lstStyle/>
            <a:p/>
          </p:txBody>
        </p:sp>
        <p:sp>
          <p:nvSpPr>
            <p:cNvPr id="271" name="pl271"/>
            <p:cNvSpPr/>
            <p:nvPr/>
          </p:nvSpPr>
          <p:spPr>
            <a:xfrm>
              <a:off x="2164152"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35231" cap="flat">
              <a:solidFill>
                <a:srgbClr val="BEBEBE">
                  <a:alpha val="69803"/>
                </a:srgbClr>
              </a:solidFill>
              <a:prstDash val="solid"/>
              <a:round/>
            </a:ln>
          </p:spPr>
          <p:txBody>
            <a:bodyPr/>
            <a:lstStyle/>
            <a:p/>
          </p:txBody>
        </p:sp>
        <p:sp>
          <p:nvSpPr>
            <p:cNvPr id="272" name="pl272"/>
            <p:cNvSpPr/>
            <p:nvPr/>
          </p:nvSpPr>
          <p:spPr>
            <a:xfrm>
              <a:off x="2164152"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273" name="pl273"/>
            <p:cNvSpPr/>
            <p:nvPr/>
          </p:nvSpPr>
          <p:spPr>
            <a:xfrm>
              <a:off x="2164152"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40651" cap="flat">
              <a:solidFill>
                <a:srgbClr val="000000">
                  <a:alpha val="100000"/>
                </a:srgbClr>
              </a:solidFill>
              <a:prstDash val="solid"/>
              <a:round/>
            </a:ln>
          </p:spPr>
          <p:txBody>
            <a:bodyPr/>
            <a:lstStyle/>
            <a:p/>
          </p:txBody>
        </p:sp>
        <p:sp>
          <p:nvSpPr>
            <p:cNvPr id="274" name="pl274"/>
            <p:cNvSpPr/>
            <p:nvPr/>
          </p:nvSpPr>
          <p:spPr>
            <a:xfrm>
              <a:off x="2164152"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35231" cap="flat">
              <a:solidFill>
                <a:srgbClr val="F26A21">
                  <a:alpha val="100000"/>
                </a:srgbClr>
              </a:solidFill>
              <a:prstDash val="solid"/>
              <a:round/>
            </a:ln>
          </p:spPr>
          <p:txBody>
            <a:bodyPr/>
            <a:lstStyle/>
            <a:p/>
          </p:txBody>
        </p:sp>
        <p:sp>
          <p:nvSpPr>
            <p:cNvPr id="275" name="pl275"/>
            <p:cNvSpPr/>
            <p:nvPr/>
          </p:nvSpPr>
          <p:spPr>
            <a:xfrm>
              <a:off x="2103309"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76" name="tx276"/>
            <p:cNvSpPr/>
            <p:nvPr/>
          </p:nvSpPr>
          <p:spPr>
            <a:xfrm>
              <a:off x="2134022" y="283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77" name="tx277"/>
            <p:cNvSpPr/>
            <p:nvPr/>
          </p:nvSpPr>
          <p:spPr>
            <a:xfrm>
              <a:off x="2307860"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8" name="tx278"/>
            <p:cNvSpPr/>
            <p:nvPr/>
          </p:nvSpPr>
          <p:spPr>
            <a:xfrm>
              <a:off x="2481698" y="28454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9" name="tx279"/>
            <p:cNvSpPr/>
            <p:nvPr/>
          </p:nvSpPr>
          <p:spPr>
            <a:xfrm>
              <a:off x="2629429"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80" name="tx280"/>
            <p:cNvSpPr/>
            <p:nvPr/>
          </p:nvSpPr>
          <p:spPr>
            <a:xfrm>
              <a:off x="2829373" y="283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81" name="tx281"/>
            <p:cNvSpPr/>
            <p:nvPr/>
          </p:nvSpPr>
          <p:spPr>
            <a:xfrm>
              <a:off x="3003210" y="28522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82" name="tx282"/>
            <p:cNvSpPr/>
            <p:nvPr/>
          </p:nvSpPr>
          <p:spPr>
            <a:xfrm>
              <a:off x="3177048"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3" name="tx283"/>
            <p:cNvSpPr/>
            <p:nvPr/>
          </p:nvSpPr>
          <p:spPr>
            <a:xfrm>
              <a:off x="3350885"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4" name="rc284"/>
            <p:cNvSpPr/>
            <p:nvPr/>
          </p:nvSpPr>
          <p:spPr>
            <a:xfrm>
              <a:off x="2103309" y="3483127"/>
              <a:ext cx="1338549" cy="584946"/>
            </a:xfrm>
            <a:prstGeom prst="rect">
              <a:avLst/>
            </a:prstGeom>
            <a:solidFill>
              <a:srgbClr val="EBEBEB">
                <a:alpha val="100000"/>
              </a:srgbClr>
            </a:solidFill>
          </p:spPr>
          <p:txBody>
            <a:bodyPr/>
            <a:lstStyle/>
            <a:p/>
          </p:txBody>
        </p:sp>
        <p:sp>
          <p:nvSpPr>
            <p:cNvPr id="285" name="pl285"/>
            <p:cNvSpPr/>
            <p:nvPr/>
          </p:nvSpPr>
          <p:spPr>
            <a:xfrm>
              <a:off x="2103309"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6" name="pl286"/>
            <p:cNvSpPr/>
            <p:nvPr/>
          </p:nvSpPr>
          <p:spPr>
            <a:xfrm>
              <a:off x="2103309"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7" name="pl287"/>
            <p:cNvSpPr/>
            <p:nvPr/>
          </p:nvSpPr>
          <p:spPr>
            <a:xfrm>
              <a:off x="2103309"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8" name="pl288"/>
            <p:cNvSpPr/>
            <p:nvPr/>
          </p:nvSpPr>
          <p:spPr>
            <a:xfrm>
              <a:off x="2103309"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9" name="pl289"/>
            <p:cNvSpPr/>
            <p:nvPr/>
          </p:nvSpPr>
          <p:spPr>
            <a:xfrm>
              <a:off x="2103309"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90" name="pl290"/>
            <p:cNvSpPr/>
            <p:nvPr/>
          </p:nvSpPr>
          <p:spPr>
            <a:xfrm>
              <a:off x="2103309"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91" name="pl291"/>
            <p:cNvSpPr/>
            <p:nvPr/>
          </p:nvSpPr>
          <p:spPr>
            <a:xfrm>
              <a:off x="2103309"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92" name="pl292"/>
            <p:cNvSpPr/>
            <p:nvPr/>
          </p:nvSpPr>
          <p:spPr>
            <a:xfrm>
              <a:off x="216415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23379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251182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26856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28595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30333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32071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33810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2164152"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301" name="pl301"/>
            <p:cNvSpPr/>
            <p:nvPr/>
          </p:nvSpPr>
          <p:spPr>
            <a:xfrm>
              <a:off x="2164152"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40651" cap="flat">
              <a:solidFill>
                <a:srgbClr val="BEBEBE">
                  <a:alpha val="69803"/>
                </a:srgbClr>
              </a:solidFill>
              <a:prstDash val="solid"/>
              <a:round/>
            </a:ln>
          </p:spPr>
          <p:txBody>
            <a:bodyPr/>
            <a:lstStyle/>
            <a:p/>
          </p:txBody>
        </p:sp>
        <p:sp>
          <p:nvSpPr>
            <p:cNvPr id="302" name="pl302"/>
            <p:cNvSpPr/>
            <p:nvPr/>
          </p:nvSpPr>
          <p:spPr>
            <a:xfrm>
              <a:off x="2164152"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35231" cap="flat">
              <a:solidFill>
                <a:srgbClr val="BEBEBE">
                  <a:alpha val="69803"/>
                </a:srgbClr>
              </a:solidFill>
              <a:prstDash val="solid"/>
              <a:round/>
            </a:ln>
          </p:spPr>
          <p:txBody>
            <a:bodyPr/>
            <a:lstStyle/>
            <a:p/>
          </p:txBody>
        </p:sp>
        <p:sp>
          <p:nvSpPr>
            <p:cNvPr id="303" name="pl303"/>
            <p:cNvSpPr/>
            <p:nvPr/>
          </p:nvSpPr>
          <p:spPr>
            <a:xfrm>
              <a:off x="2164152"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304" name="pl304"/>
            <p:cNvSpPr/>
            <p:nvPr/>
          </p:nvSpPr>
          <p:spPr>
            <a:xfrm>
              <a:off x="2164152"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40651" cap="flat">
              <a:solidFill>
                <a:srgbClr val="000000">
                  <a:alpha val="100000"/>
                </a:srgbClr>
              </a:solidFill>
              <a:prstDash val="solid"/>
              <a:round/>
            </a:ln>
          </p:spPr>
          <p:txBody>
            <a:bodyPr/>
            <a:lstStyle/>
            <a:p/>
          </p:txBody>
        </p:sp>
        <p:sp>
          <p:nvSpPr>
            <p:cNvPr id="305" name="pl305"/>
            <p:cNvSpPr/>
            <p:nvPr/>
          </p:nvSpPr>
          <p:spPr>
            <a:xfrm>
              <a:off x="2164152"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35231" cap="flat">
              <a:solidFill>
                <a:srgbClr val="F26A21">
                  <a:alpha val="100000"/>
                </a:srgbClr>
              </a:solidFill>
              <a:prstDash val="solid"/>
              <a:round/>
            </a:ln>
          </p:spPr>
          <p:txBody>
            <a:bodyPr/>
            <a:lstStyle/>
            <a:p/>
          </p:txBody>
        </p:sp>
        <p:sp>
          <p:nvSpPr>
            <p:cNvPr id="306" name="pl306"/>
            <p:cNvSpPr/>
            <p:nvPr/>
          </p:nvSpPr>
          <p:spPr>
            <a:xfrm>
              <a:off x="2103309"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07" name="tx307"/>
            <p:cNvSpPr/>
            <p:nvPr/>
          </p:nvSpPr>
          <p:spPr>
            <a:xfrm>
              <a:off x="2103893" y="3646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08" name="tx308"/>
            <p:cNvSpPr/>
            <p:nvPr/>
          </p:nvSpPr>
          <p:spPr>
            <a:xfrm>
              <a:off x="2277731" y="3660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09" name="tx309"/>
            <p:cNvSpPr/>
            <p:nvPr/>
          </p:nvSpPr>
          <p:spPr>
            <a:xfrm>
              <a:off x="2481698" y="36875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10" name="tx310"/>
            <p:cNvSpPr/>
            <p:nvPr/>
          </p:nvSpPr>
          <p:spPr>
            <a:xfrm>
              <a:off x="2625406" y="3626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311" name="tx311"/>
            <p:cNvSpPr/>
            <p:nvPr/>
          </p:nvSpPr>
          <p:spPr>
            <a:xfrm>
              <a:off x="2829373" y="370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12" name="tx312"/>
            <p:cNvSpPr/>
            <p:nvPr/>
          </p:nvSpPr>
          <p:spPr>
            <a:xfrm>
              <a:off x="3003210"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3" name="tx313"/>
            <p:cNvSpPr/>
            <p:nvPr/>
          </p:nvSpPr>
          <p:spPr>
            <a:xfrm>
              <a:off x="3158988" y="375574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4" name="tx314"/>
            <p:cNvSpPr/>
            <p:nvPr/>
          </p:nvSpPr>
          <p:spPr>
            <a:xfrm>
              <a:off x="3320756" y="36057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315" name="rc315"/>
            <p:cNvSpPr/>
            <p:nvPr/>
          </p:nvSpPr>
          <p:spPr>
            <a:xfrm>
              <a:off x="2103309" y="4352515"/>
              <a:ext cx="1338549" cy="584946"/>
            </a:xfrm>
            <a:prstGeom prst="rect">
              <a:avLst/>
            </a:prstGeom>
            <a:solidFill>
              <a:srgbClr val="EBEBEB">
                <a:alpha val="100000"/>
              </a:srgbClr>
            </a:solidFill>
          </p:spPr>
          <p:txBody>
            <a:bodyPr/>
            <a:lstStyle/>
            <a:p/>
          </p:txBody>
        </p:sp>
        <p:sp>
          <p:nvSpPr>
            <p:cNvPr id="316" name="pl316"/>
            <p:cNvSpPr/>
            <p:nvPr/>
          </p:nvSpPr>
          <p:spPr>
            <a:xfrm>
              <a:off x="2103309"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17" name="pl317"/>
            <p:cNvSpPr/>
            <p:nvPr/>
          </p:nvSpPr>
          <p:spPr>
            <a:xfrm>
              <a:off x="2103309"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18" name="pl318"/>
            <p:cNvSpPr/>
            <p:nvPr/>
          </p:nvSpPr>
          <p:spPr>
            <a:xfrm>
              <a:off x="2103309"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19" name="pl319"/>
            <p:cNvSpPr/>
            <p:nvPr/>
          </p:nvSpPr>
          <p:spPr>
            <a:xfrm>
              <a:off x="2103309"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20" name="pl320"/>
            <p:cNvSpPr/>
            <p:nvPr/>
          </p:nvSpPr>
          <p:spPr>
            <a:xfrm>
              <a:off x="2103309"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21" name="pl321"/>
            <p:cNvSpPr/>
            <p:nvPr/>
          </p:nvSpPr>
          <p:spPr>
            <a:xfrm>
              <a:off x="2103309"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22" name="pl322"/>
            <p:cNvSpPr/>
            <p:nvPr/>
          </p:nvSpPr>
          <p:spPr>
            <a:xfrm>
              <a:off x="2103309"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23" name="pl323"/>
            <p:cNvSpPr/>
            <p:nvPr/>
          </p:nvSpPr>
          <p:spPr>
            <a:xfrm>
              <a:off x="216415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23379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251182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26856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28595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30333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32071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33810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2164152"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332" name="pl332"/>
            <p:cNvSpPr/>
            <p:nvPr/>
          </p:nvSpPr>
          <p:spPr>
            <a:xfrm>
              <a:off x="2164152"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40651" cap="flat">
              <a:solidFill>
                <a:srgbClr val="BEBEBE">
                  <a:alpha val="69803"/>
                </a:srgbClr>
              </a:solidFill>
              <a:prstDash val="solid"/>
              <a:round/>
            </a:ln>
          </p:spPr>
          <p:txBody>
            <a:bodyPr/>
            <a:lstStyle/>
            <a:p/>
          </p:txBody>
        </p:sp>
        <p:sp>
          <p:nvSpPr>
            <p:cNvPr id="333" name="pl333"/>
            <p:cNvSpPr/>
            <p:nvPr/>
          </p:nvSpPr>
          <p:spPr>
            <a:xfrm>
              <a:off x="2164152"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35231" cap="flat">
              <a:solidFill>
                <a:srgbClr val="BEBEBE">
                  <a:alpha val="69803"/>
                </a:srgbClr>
              </a:solidFill>
              <a:prstDash val="solid"/>
              <a:round/>
            </a:ln>
          </p:spPr>
          <p:txBody>
            <a:bodyPr/>
            <a:lstStyle/>
            <a:p/>
          </p:txBody>
        </p:sp>
        <p:sp>
          <p:nvSpPr>
            <p:cNvPr id="334" name="pl334"/>
            <p:cNvSpPr/>
            <p:nvPr/>
          </p:nvSpPr>
          <p:spPr>
            <a:xfrm>
              <a:off x="2164152"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335" name="pl335"/>
            <p:cNvSpPr/>
            <p:nvPr/>
          </p:nvSpPr>
          <p:spPr>
            <a:xfrm>
              <a:off x="2164152"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40651" cap="flat">
              <a:solidFill>
                <a:srgbClr val="000000">
                  <a:alpha val="100000"/>
                </a:srgbClr>
              </a:solidFill>
              <a:prstDash val="solid"/>
              <a:round/>
            </a:ln>
          </p:spPr>
          <p:txBody>
            <a:bodyPr/>
            <a:lstStyle/>
            <a:p/>
          </p:txBody>
        </p:sp>
        <p:sp>
          <p:nvSpPr>
            <p:cNvPr id="336" name="pl336"/>
            <p:cNvSpPr/>
            <p:nvPr/>
          </p:nvSpPr>
          <p:spPr>
            <a:xfrm>
              <a:off x="2164152"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35231" cap="flat">
              <a:solidFill>
                <a:srgbClr val="F26A21">
                  <a:alpha val="100000"/>
                </a:srgbClr>
              </a:solidFill>
              <a:prstDash val="solid"/>
              <a:round/>
            </a:ln>
          </p:spPr>
          <p:txBody>
            <a:bodyPr/>
            <a:lstStyle/>
            <a:p/>
          </p:txBody>
        </p:sp>
        <p:sp>
          <p:nvSpPr>
            <p:cNvPr id="337" name="pl337"/>
            <p:cNvSpPr/>
            <p:nvPr/>
          </p:nvSpPr>
          <p:spPr>
            <a:xfrm>
              <a:off x="2103309"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38" name="tx338"/>
            <p:cNvSpPr/>
            <p:nvPr/>
          </p:nvSpPr>
          <p:spPr>
            <a:xfrm>
              <a:off x="2115963" y="46319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9" name="tx339"/>
            <p:cNvSpPr/>
            <p:nvPr/>
          </p:nvSpPr>
          <p:spPr>
            <a:xfrm>
              <a:off x="2307860"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40" name="tx340"/>
            <p:cNvSpPr/>
            <p:nvPr/>
          </p:nvSpPr>
          <p:spPr>
            <a:xfrm>
              <a:off x="2481698" y="45842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41" name="tx341"/>
            <p:cNvSpPr/>
            <p:nvPr/>
          </p:nvSpPr>
          <p:spPr>
            <a:xfrm>
              <a:off x="2625406" y="4522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42" name="tx342"/>
            <p:cNvSpPr/>
            <p:nvPr/>
          </p:nvSpPr>
          <p:spPr>
            <a:xfrm>
              <a:off x="2799243" y="4386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343" name="tx343"/>
            <p:cNvSpPr/>
            <p:nvPr/>
          </p:nvSpPr>
          <p:spPr>
            <a:xfrm>
              <a:off x="2985151" y="465239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44" name="tx344"/>
            <p:cNvSpPr/>
            <p:nvPr/>
          </p:nvSpPr>
          <p:spPr>
            <a:xfrm>
              <a:off x="3128859" y="468648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45" name="tx345"/>
            <p:cNvSpPr/>
            <p:nvPr/>
          </p:nvSpPr>
          <p:spPr>
            <a:xfrm>
              <a:off x="3302696" y="468648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46" name="rc346"/>
            <p:cNvSpPr/>
            <p:nvPr/>
          </p:nvSpPr>
          <p:spPr>
            <a:xfrm>
              <a:off x="2103309" y="5221903"/>
              <a:ext cx="1338549" cy="584946"/>
            </a:xfrm>
            <a:prstGeom prst="rect">
              <a:avLst/>
            </a:prstGeom>
            <a:solidFill>
              <a:srgbClr val="EBEBEB">
                <a:alpha val="100000"/>
              </a:srgbClr>
            </a:solidFill>
          </p:spPr>
          <p:txBody>
            <a:bodyPr/>
            <a:lstStyle/>
            <a:p/>
          </p:txBody>
        </p:sp>
        <p:sp>
          <p:nvSpPr>
            <p:cNvPr id="347" name="pl347"/>
            <p:cNvSpPr/>
            <p:nvPr/>
          </p:nvSpPr>
          <p:spPr>
            <a:xfrm>
              <a:off x="2103309" y="573594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48" name="pl348"/>
            <p:cNvSpPr/>
            <p:nvPr/>
          </p:nvSpPr>
          <p:spPr>
            <a:xfrm>
              <a:off x="2103309" y="556550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49" name="pl349"/>
            <p:cNvSpPr/>
            <p:nvPr/>
          </p:nvSpPr>
          <p:spPr>
            <a:xfrm>
              <a:off x="2103309" y="53950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50" name="pl350"/>
            <p:cNvSpPr/>
            <p:nvPr/>
          </p:nvSpPr>
          <p:spPr>
            <a:xfrm>
              <a:off x="2103309" y="52246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51" name="pl351"/>
            <p:cNvSpPr/>
            <p:nvPr/>
          </p:nvSpPr>
          <p:spPr>
            <a:xfrm>
              <a:off x="2103309" y="565072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52" name="pl352"/>
            <p:cNvSpPr/>
            <p:nvPr/>
          </p:nvSpPr>
          <p:spPr>
            <a:xfrm>
              <a:off x="2103309" y="54802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53" name="pl353"/>
            <p:cNvSpPr/>
            <p:nvPr/>
          </p:nvSpPr>
          <p:spPr>
            <a:xfrm>
              <a:off x="2103309" y="53098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54" name="pl354"/>
            <p:cNvSpPr/>
            <p:nvPr/>
          </p:nvSpPr>
          <p:spPr>
            <a:xfrm>
              <a:off x="216415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23379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251182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26856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28595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30333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32071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33810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2164152" y="5609822"/>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363" name="pl363"/>
            <p:cNvSpPr/>
            <p:nvPr/>
          </p:nvSpPr>
          <p:spPr>
            <a:xfrm>
              <a:off x="2164152"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40651" cap="flat">
              <a:solidFill>
                <a:srgbClr val="BEBEBE">
                  <a:alpha val="69803"/>
                </a:srgbClr>
              </a:solidFill>
              <a:prstDash val="solid"/>
              <a:round/>
            </a:ln>
          </p:spPr>
          <p:txBody>
            <a:bodyPr/>
            <a:lstStyle/>
            <a:p/>
          </p:txBody>
        </p:sp>
        <p:sp>
          <p:nvSpPr>
            <p:cNvPr id="364" name="pl364"/>
            <p:cNvSpPr/>
            <p:nvPr/>
          </p:nvSpPr>
          <p:spPr>
            <a:xfrm>
              <a:off x="2164152"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35231" cap="flat">
              <a:solidFill>
                <a:srgbClr val="BEBEBE">
                  <a:alpha val="69803"/>
                </a:srgbClr>
              </a:solidFill>
              <a:prstDash val="solid"/>
              <a:round/>
            </a:ln>
          </p:spPr>
          <p:txBody>
            <a:bodyPr/>
            <a:lstStyle/>
            <a:p/>
          </p:txBody>
        </p:sp>
        <p:sp>
          <p:nvSpPr>
            <p:cNvPr id="365" name="pl365"/>
            <p:cNvSpPr/>
            <p:nvPr/>
          </p:nvSpPr>
          <p:spPr>
            <a:xfrm>
              <a:off x="2164152" y="5609822"/>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366" name="pl366"/>
            <p:cNvSpPr/>
            <p:nvPr/>
          </p:nvSpPr>
          <p:spPr>
            <a:xfrm>
              <a:off x="2164152"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40651" cap="flat">
              <a:solidFill>
                <a:srgbClr val="000000">
                  <a:alpha val="100000"/>
                </a:srgbClr>
              </a:solidFill>
              <a:prstDash val="solid"/>
              <a:round/>
            </a:ln>
          </p:spPr>
          <p:txBody>
            <a:bodyPr/>
            <a:lstStyle/>
            <a:p/>
          </p:txBody>
        </p:sp>
        <p:sp>
          <p:nvSpPr>
            <p:cNvPr id="367" name="pl367"/>
            <p:cNvSpPr/>
            <p:nvPr/>
          </p:nvSpPr>
          <p:spPr>
            <a:xfrm>
              <a:off x="2164152"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35231" cap="flat">
              <a:solidFill>
                <a:srgbClr val="F26A21">
                  <a:alpha val="100000"/>
                </a:srgbClr>
              </a:solidFill>
              <a:prstDash val="solid"/>
              <a:round/>
            </a:ln>
          </p:spPr>
          <p:txBody>
            <a:bodyPr/>
            <a:lstStyle/>
            <a:p/>
          </p:txBody>
        </p:sp>
        <p:sp>
          <p:nvSpPr>
            <p:cNvPr id="368" name="pl368"/>
            <p:cNvSpPr/>
            <p:nvPr/>
          </p:nvSpPr>
          <p:spPr>
            <a:xfrm>
              <a:off x="2103309" y="565072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69" name="tx369"/>
            <p:cNvSpPr/>
            <p:nvPr/>
          </p:nvSpPr>
          <p:spPr>
            <a:xfrm>
              <a:off x="2134022" y="5426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70" name="tx370"/>
            <p:cNvSpPr/>
            <p:nvPr/>
          </p:nvSpPr>
          <p:spPr>
            <a:xfrm>
              <a:off x="2289801" y="55286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1" name="tx371"/>
            <p:cNvSpPr/>
            <p:nvPr/>
          </p:nvSpPr>
          <p:spPr>
            <a:xfrm>
              <a:off x="2481698" y="5433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72" name="tx372"/>
            <p:cNvSpPr/>
            <p:nvPr/>
          </p:nvSpPr>
          <p:spPr>
            <a:xfrm>
              <a:off x="2655535" y="5474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3" name="tx373"/>
            <p:cNvSpPr/>
            <p:nvPr/>
          </p:nvSpPr>
          <p:spPr>
            <a:xfrm>
              <a:off x="2829373" y="54808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4" name="tx374"/>
            <p:cNvSpPr/>
            <p:nvPr/>
          </p:nvSpPr>
          <p:spPr>
            <a:xfrm>
              <a:off x="3003210" y="5426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75" name="tx375"/>
            <p:cNvSpPr/>
            <p:nvPr/>
          </p:nvSpPr>
          <p:spPr>
            <a:xfrm>
              <a:off x="3158988" y="55149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76" name="tx376"/>
            <p:cNvSpPr/>
            <p:nvPr/>
          </p:nvSpPr>
          <p:spPr>
            <a:xfrm>
              <a:off x="3350885" y="54467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7" name="rc377"/>
            <p:cNvSpPr/>
            <p:nvPr/>
          </p:nvSpPr>
          <p:spPr>
            <a:xfrm>
              <a:off x="3511447" y="874964"/>
              <a:ext cx="1338549" cy="584946"/>
            </a:xfrm>
            <a:prstGeom prst="rect">
              <a:avLst/>
            </a:prstGeom>
            <a:solidFill>
              <a:srgbClr val="EBEBEB">
                <a:alpha val="100000"/>
              </a:srgbClr>
            </a:solidFill>
          </p:spPr>
          <p:txBody>
            <a:bodyPr/>
            <a:lstStyle/>
            <a:p/>
          </p:txBody>
        </p:sp>
        <p:sp>
          <p:nvSpPr>
            <p:cNvPr id="378" name="pl378"/>
            <p:cNvSpPr/>
            <p:nvPr/>
          </p:nvSpPr>
          <p:spPr>
            <a:xfrm>
              <a:off x="3511447"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79" name="pl379"/>
            <p:cNvSpPr/>
            <p:nvPr/>
          </p:nvSpPr>
          <p:spPr>
            <a:xfrm>
              <a:off x="3511447"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0" name="pl380"/>
            <p:cNvSpPr/>
            <p:nvPr/>
          </p:nvSpPr>
          <p:spPr>
            <a:xfrm>
              <a:off x="3511447"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1" name="pl381"/>
            <p:cNvSpPr/>
            <p:nvPr/>
          </p:nvSpPr>
          <p:spPr>
            <a:xfrm>
              <a:off x="3511447"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2" name="pl382"/>
            <p:cNvSpPr/>
            <p:nvPr/>
          </p:nvSpPr>
          <p:spPr>
            <a:xfrm>
              <a:off x="3511447"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83" name="pl383"/>
            <p:cNvSpPr/>
            <p:nvPr/>
          </p:nvSpPr>
          <p:spPr>
            <a:xfrm>
              <a:off x="3511447"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84" name="pl384"/>
            <p:cNvSpPr/>
            <p:nvPr/>
          </p:nvSpPr>
          <p:spPr>
            <a:xfrm>
              <a:off x="3511447"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85" name="pl385"/>
            <p:cNvSpPr/>
            <p:nvPr/>
          </p:nvSpPr>
          <p:spPr>
            <a:xfrm>
              <a:off x="357229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37461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39199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40938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42676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44414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46153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47891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3572290"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394" name="pl394"/>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40651" cap="flat">
              <a:solidFill>
                <a:srgbClr val="BEBEBE">
                  <a:alpha val="69803"/>
                </a:srgbClr>
              </a:solidFill>
              <a:prstDash val="solid"/>
              <a:round/>
            </a:ln>
          </p:spPr>
          <p:txBody>
            <a:bodyPr/>
            <a:lstStyle/>
            <a:p/>
          </p:txBody>
        </p:sp>
        <p:sp>
          <p:nvSpPr>
            <p:cNvPr id="395" name="pl395"/>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35231" cap="flat">
              <a:solidFill>
                <a:srgbClr val="BEBEBE">
                  <a:alpha val="69803"/>
                </a:srgbClr>
              </a:solidFill>
              <a:prstDash val="solid"/>
              <a:round/>
            </a:ln>
          </p:spPr>
          <p:txBody>
            <a:bodyPr/>
            <a:lstStyle/>
            <a:p/>
          </p:txBody>
        </p:sp>
        <p:sp>
          <p:nvSpPr>
            <p:cNvPr id="396" name="pl396"/>
            <p:cNvSpPr/>
            <p:nvPr/>
          </p:nvSpPr>
          <p:spPr>
            <a:xfrm>
              <a:off x="3572290"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397" name="pl397"/>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40651" cap="flat">
              <a:solidFill>
                <a:srgbClr val="000000">
                  <a:alpha val="100000"/>
                </a:srgbClr>
              </a:solidFill>
              <a:prstDash val="solid"/>
              <a:round/>
            </a:ln>
          </p:spPr>
          <p:txBody>
            <a:bodyPr/>
            <a:lstStyle/>
            <a:p/>
          </p:txBody>
        </p:sp>
        <p:sp>
          <p:nvSpPr>
            <p:cNvPr id="398" name="pl398"/>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35231" cap="flat">
              <a:solidFill>
                <a:srgbClr val="F26A21">
                  <a:alpha val="100000"/>
                </a:srgbClr>
              </a:solidFill>
              <a:prstDash val="solid"/>
              <a:round/>
            </a:ln>
          </p:spPr>
          <p:txBody>
            <a:bodyPr/>
            <a:lstStyle/>
            <a:p/>
          </p:txBody>
        </p:sp>
        <p:sp>
          <p:nvSpPr>
            <p:cNvPr id="399" name="pl399"/>
            <p:cNvSpPr/>
            <p:nvPr/>
          </p:nvSpPr>
          <p:spPr>
            <a:xfrm>
              <a:off x="3511447"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00" name="tx400"/>
            <p:cNvSpPr/>
            <p:nvPr/>
          </p:nvSpPr>
          <p:spPr>
            <a:xfrm>
              <a:off x="3542161" y="11066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1" name="tx401"/>
            <p:cNvSpPr/>
            <p:nvPr/>
          </p:nvSpPr>
          <p:spPr>
            <a:xfrm>
              <a:off x="3715998" y="10794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02" name="tx402"/>
            <p:cNvSpPr/>
            <p:nvPr/>
          </p:nvSpPr>
          <p:spPr>
            <a:xfrm>
              <a:off x="3859706" y="10725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3" name="tx403"/>
            <p:cNvSpPr/>
            <p:nvPr/>
          </p:nvSpPr>
          <p:spPr>
            <a:xfrm>
              <a:off x="4033544" y="10725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4" name="tx404"/>
            <p:cNvSpPr/>
            <p:nvPr/>
          </p:nvSpPr>
          <p:spPr>
            <a:xfrm>
              <a:off x="4207381" y="10180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05" name="tx405"/>
            <p:cNvSpPr/>
            <p:nvPr/>
          </p:nvSpPr>
          <p:spPr>
            <a:xfrm>
              <a:off x="4381219" y="10521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06" name="tx406"/>
            <p:cNvSpPr/>
            <p:nvPr/>
          </p:nvSpPr>
          <p:spPr>
            <a:xfrm>
              <a:off x="4555056" y="10589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07" name="tx407"/>
            <p:cNvSpPr/>
            <p:nvPr/>
          </p:nvSpPr>
          <p:spPr>
            <a:xfrm>
              <a:off x="4759023" y="10862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08" name="rc408"/>
            <p:cNvSpPr/>
            <p:nvPr/>
          </p:nvSpPr>
          <p:spPr>
            <a:xfrm>
              <a:off x="3511447" y="1744352"/>
              <a:ext cx="1338549" cy="584946"/>
            </a:xfrm>
            <a:prstGeom prst="rect">
              <a:avLst/>
            </a:prstGeom>
            <a:solidFill>
              <a:srgbClr val="EBEBEB">
                <a:alpha val="100000"/>
              </a:srgbClr>
            </a:solidFill>
          </p:spPr>
          <p:txBody>
            <a:bodyPr/>
            <a:lstStyle/>
            <a:p/>
          </p:txBody>
        </p:sp>
        <p:sp>
          <p:nvSpPr>
            <p:cNvPr id="409" name="pl409"/>
            <p:cNvSpPr/>
            <p:nvPr/>
          </p:nvSpPr>
          <p:spPr>
            <a:xfrm>
              <a:off x="3511447"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0" name="pl410"/>
            <p:cNvSpPr/>
            <p:nvPr/>
          </p:nvSpPr>
          <p:spPr>
            <a:xfrm>
              <a:off x="3511447"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1" name="pl411"/>
            <p:cNvSpPr/>
            <p:nvPr/>
          </p:nvSpPr>
          <p:spPr>
            <a:xfrm>
              <a:off x="3511447"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2" name="pl412"/>
            <p:cNvSpPr/>
            <p:nvPr/>
          </p:nvSpPr>
          <p:spPr>
            <a:xfrm>
              <a:off x="3511447"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3" name="pl413"/>
            <p:cNvSpPr/>
            <p:nvPr/>
          </p:nvSpPr>
          <p:spPr>
            <a:xfrm>
              <a:off x="3511447"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4" name="pl414"/>
            <p:cNvSpPr/>
            <p:nvPr/>
          </p:nvSpPr>
          <p:spPr>
            <a:xfrm>
              <a:off x="3511447"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5" name="pl415"/>
            <p:cNvSpPr/>
            <p:nvPr/>
          </p:nvSpPr>
          <p:spPr>
            <a:xfrm>
              <a:off x="3511447"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6" name="pl416"/>
            <p:cNvSpPr/>
            <p:nvPr/>
          </p:nvSpPr>
          <p:spPr>
            <a:xfrm>
              <a:off x="357229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37461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39199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40938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42676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44414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46153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47891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3572290"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425" name="pl425"/>
            <p:cNvSpPr/>
            <p:nvPr/>
          </p:nvSpPr>
          <p:spPr>
            <a:xfrm>
              <a:off x="3572290"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40651" cap="flat">
              <a:solidFill>
                <a:srgbClr val="BEBEBE">
                  <a:alpha val="69803"/>
                </a:srgbClr>
              </a:solidFill>
              <a:prstDash val="solid"/>
              <a:round/>
            </a:ln>
          </p:spPr>
          <p:txBody>
            <a:bodyPr/>
            <a:lstStyle/>
            <a:p/>
          </p:txBody>
        </p:sp>
        <p:sp>
          <p:nvSpPr>
            <p:cNvPr id="426" name="pl426"/>
            <p:cNvSpPr/>
            <p:nvPr/>
          </p:nvSpPr>
          <p:spPr>
            <a:xfrm>
              <a:off x="3572290"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35231" cap="flat">
              <a:solidFill>
                <a:srgbClr val="BEBEBE">
                  <a:alpha val="69803"/>
                </a:srgbClr>
              </a:solidFill>
              <a:prstDash val="solid"/>
              <a:round/>
            </a:ln>
          </p:spPr>
          <p:txBody>
            <a:bodyPr/>
            <a:lstStyle/>
            <a:p/>
          </p:txBody>
        </p:sp>
        <p:sp>
          <p:nvSpPr>
            <p:cNvPr id="427" name="pl427"/>
            <p:cNvSpPr/>
            <p:nvPr/>
          </p:nvSpPr>
          <p:spPr>
            <a:xfrm>
              <a:off x="3572290"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428" name="pl428"/>
            <p:cNvSpPr/>
            <p:nvPr/>
          </p:nvSpPr>
          <p:spPr>
            <a:xfrm>
              <a:off x="3572290"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40651" cap="flat">
              <a:solidFill>
                <a:srgbClr val="000000">
                  <a:alpha val="100000"/>
                </a:srgbClr>
              </a:solidFill>
              <a:prstDash val="solid"/>
              <a:round/>
            </a:ln>
          </p:spPr>
          <p:txBody>
            <a:bodyPr/>
            <a:lstStyle/>
            <a:p/>
          </p:txBody>
        </p:sp>
        <p:sp>
          <p:nvSpPr>
            <p:cNvPr id="429" name="pl429"/>
            <p:cNvSpPr/>
            <p:nvPr/>
          </p:nvSpPr>
          <p:spPr>
            <a:xfrm>
              <a:off x="3572290"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35231" cap="flat">
              <a:solidFill>
                <a:srgbClr val="F26A21">
                  <a:alpha val="100000"/>
                </a:srgbClr>
              </a:solidFill>
              <a:prstDash val="solid"/>
              <a:round/>
            </a:ln>
          </p:spPr>
          <p:txBody>
            <a:bodyPr/>
            <a:lstStyle/>
            <a:p/>
          </p:txBody>
        </p:sp>
        <p:sp>
          <p:nvSpPr>
            <p:cNvPr id="430" name="pl430"/>
            <p:cNvSpPr/>
            <p:nvPr/>
          </p:nvSpPr>
          <p:spPr>
            <a:xfrm>
              <a:off x="3511447"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31" name="tx431"/>
            <p:cNvSpPr/>
            <p:nvPr/>
          </p:nvSpPr>
          <p:spPr>
            <a:xfrm>
              <a:off x="3542161" y="1969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32" name="tx432"/>
            <p:cNvSpPr/>
            <p:nvPr/>
          </p:nvSpPr>
          <p:spPr>
            <a:xfrm>
              <a:off x="3715998"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33" name="tx433"/>
            <p:cNvSpPr/>
            <p:nvPr/>
          </p:nvSpPr>
          <p:spPr>
            <a:xfrm>
              <a:off x="3889836"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34" name="tx434"/>
            <p:cNvSpPr/>
            <p:nvPr/>
          </p:nvSpPr>
          <p:spPr>
            <a:xfrm>
              <a:off x="4063673"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35" name="tx435"/>
            <p:cNvSpPr/>
            <p:nvPr/>
          </p:nvSpPr>
          <p:spPr>
            <a:xfrm>
              <a:off x="4237511"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6" name="tx436"/>
            <p:cNvSpPr/>
            <p:nvPr/>
          </p:nvSpPr>
          <p:spPr>
            <a:xfrm>
              <a:off x="4411348"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7" name="tx437"/>
            <p:cNvSpPr/>
            <p:nvPr/>
          </p:nvSpPr>
          <p:spPr>
            <a:xfrm>
              <a:off x="4585186"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8" name="tx438"/>
            <p:cNvSpPr/>
            <p:nvPr/>
          </p:nvSpPr>
          <p:spPr>
            <a:xfrm>
              <a:off x="4759023"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9" name="rc439"/>
            <p:cNvSpPr/>
            <p:nvPr/>
          </p:nvSpPr>
          <p:spPr>
            <a:xfrm>
              <a:off x="3511447" y="2613739"/>
              <a:ext cx="1338549" cy="584946"/>
            </a:xfrm>
            <a:prstGeom prst="rect">
              <a:avLst/>
            </a:prstGeom>
            <a:solidFill>
              <a:srgbClr val="EBEBEB">
                <a:alpha val="100000"/>
              </a:srgbClr>
            </a:solidFill>
          </p:spPr>
          <p:txBody>
            <a:bodyPr/>
            <a:lstStyle/>
            <a:p/>
          </p:txBody>
        </p:sp>
        <p:sp>
          <p:nvSpPr>
            <p:cNvPr id="440" name="pl440"/>
            <p:cNvSpPr/>
            <p:nvPr/>
          </p:nvSpPr>
          <p:spPr>
            <a:xfrm>
              <a:off x="3511447"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1" name="pl441"/>
            <p:cNvSpPr/>
            <p:nvPr/>
          </p:nvSpPr>
          <p:spPr>
            <a:xfrm>
              <a:off x="3511447"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2" name="pl442"/>
            <p:cNvSpPr/>
            <p:nvPr/>
          </p:nvSpPr>
          <p:spPr>
            <a:xfrm>
              <a:off x="3511447"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3" name="pl443"/>
            <p:cNvSpPr/>
            <p:nvPr/>
          </p:nvSpPr>
          <p:spPr>
            <a:xfrm>
              <a:off x="3511447"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4" name="pl444"/>
            <p:cNvSpPr/>
            <p:nvPr/>
          </p:nvSpPr>
          <p:spPr>
            <a:xfrm>
              <a:off x="3511447"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5" name="pl445"/>
            <p:cNvSpPr/>
            <p:nvPr/>
          </p:nvSpPr>
          <p:spPr>
            <a:xfrm>
              <a:off x="3511447"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6" name="pl446"/>
            <p:cNvSpPr/>
            <p:nvPr/>
          </p:nvSpPr>
          <p:spPr>
            <a:xfrm>
              <a:off x="3511447"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7" name="pl447"/>
            <p:cNvSpPr/>
            <p:nvPr/>
          </p:nvSpPr>
          <p:spPr>
            <a:xfrm>
              <a:off x="357229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37461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39199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40938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42676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44414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46153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47891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3572290"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456" name="pl456"/>
            <p:cNvSpPr/>
            <p:nvPr/>
          </p:nvSpPr>
          <p:spPr>
            <a:xfrm>
              <a:off x="3572290"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40651" cap="flat">
              <a:solidFill>
                <a:srgbClr val="BEBEBE">
                  <a:alpha val="69803"/>
                </a:srgbClr>
              </a:solidFill>
              <a:prstDash val="solid"/>
              <a:round/>
            </a:ln>
          </p:spPr>
          <p:txBody>
            <a:bodyPr/>
            <a:lstStyle/>
            <a:p/>
          </p:txBody>
        </p:sp>
        <p:sp>
          <p:nvSpPr>
            <p:cNvPr id="457" name="pl457"/>
            <p:cNvSpPr/>
            <p:nvPr/>
          </p:nvSpPr>
          <p:spPr>
            <a:xfrm>
              <a:off x="3572290"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35231" cap="flat">
              <a:solidFill>
                <a:srgbClr val="BEBEBE">
                  <a:alpha val="69803"/>
                </a:srgbClr>
              </a:solidFill>
              <a:prstDash val="solid"/>
              <a:round/>
            </a:ln>
          </p:spPr>
          <p:txBody>
            <a:bodyPr/>
            <a:lstStyle/>
            <a:p/>
          </p:txBody>
        </p:sp>
        <p:sp>
          <p:nvSpPr>
            <p:cNvPr id="458" name="pl458"/>
            <p:cNvSpPr/>
            <p:nvPr/>
          </p:nvSpPr>
          <p:spPr>
            <a:xfrm>
              <a:off x="3572290"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459" name="pl459"/>
            <p:cNvSpPr/>
            <p:nvPr/>
          </p:nvSpPr>
          <p:spPr>
            <a:xfrm>
              <a:off x="3572290"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40651" cap="flat">
              <a:solidFill>
                <a:srgbClr val="000000">
                  <a:alpha val="100000"/>
                </a:srgbClr>
              </a:solidFill>
              <a:prstDash val="solid"/>
              <a:round/>
            </a:ln>
          </p:spPr>
          <p:txBody>
            <a:bodyPr/>
            <a:lstStyle/>
            <a:p/>
          </p:txBody>
        </p:sp>
        <p:sp>
          <p:nvSpPr>
            <p:cNvPr id="460" name="pl460"/>
            <p:cNvSpPr/>
            <p:nvPr/>
          </p:nvSpPr>
          <p:spPr>
            <a:xfrm>
              <a:off x="3572290"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35231" cap="flat">
              <a:solidFill>
                <a:srgbClr val="F26A21">
                  <a:alpha val="100000"/>
                </a:srgbClr>
              </a:solidFill>
              <a:prstDash val="solid"/>
              <a:round/>
            </a:ln>
          </p:spPr>
          <p:txBody>
            <a:bodyPr/>
            <a:lstStyle/>
            <a:p/>
          </p:txBody>
        </p:sp>
        <p:sp>
          <p:nvSpPr>
            <p:cNvPr id="461" name="pl461"/>
            <p:cNvSpPr/>
            <p:nvPr/>
          </p:nvSpPr>
          <p:spPr>
            <a:xfrm>
              <a:off x="3511447"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62" name="tx462"/>
            <p:cNvSpPr/>
            <p:nvPr/>
          </p:nvSpPr>
          <p:spPr>
            <a:xfrm>
              <a:off x="3542161" y="28590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63" name="tx463"/>
            <p:cNvSpPr/>
            <p:nvPr/>
          </p:nvSpPr>
          <p:spPr>
            <a:xfrm>
              <a:off x="3715998"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4" name="tx464"/>
            <p:cNvSpPr/>
            <p:nvPr/>
          </p:nvSpPr>
          <p:spPr>
            <a:xfrm>
              <a:off x="3871776" y="294089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65" name="tx465"/>
            <p:cNvSpPr/>
            <p:nvPr/>
          </p:nvSpPr>
          <p:spPr>
            <a:xfrm>
              <a:off x="4033544" y="2770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66" name="tx466"/>
            <p:cNvSpPr/>
            <p:nvPr/>
          </p:nvSpPr>
          <p:spPr>
            <a:xfrm>
              <a:off x="4237511"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7" name="tx467"/>
            <p:cNvSpPr/>
            <p:nvPr/>
          </p:nvSpPr>
          <p:spPr>
            <a:xfrm>
              <a:off x="4411348"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8" name="tx468"/>
            <p:cNvSpPr/>
            <p:nvPr/>
          </p:nvSpPr>
          <p:spPr>
            <a:xfrm>
              <a:off x="4585186"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9" name="tx469"/>
            <p:cNvSpPr/>
            <p:nvPr/>
          </p:nvSpPr>
          <p:spPr>
            <a:xfrm>
              <a:off x="4759023"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70" name="rc470"/>
            <p:cNvSpPr/>
            <p:nvPr/>
          </p:nvSpPr>
          <p:spPr>
            <a:xfrm>
              <a:off x="3511447" y="3483127"/>
              <a:ext cx="1338549" cy="584946"/>
            </a:xfrm>
            <a:prstGeom prst="rect">
              <a:avLst/>
            </a:prstGeom>
            <a:solidFill>
              <a:srgbClr val="EBEBEB">
                <a:alpha val="100000"/>
              </a:srgbClr>
            </a:solidFill>
          </p:spPr>
          <p:txBody>
            <a:bodyPr/>
            <a:lstStyle/>
            <a:p/>
          </p:txBody>
        </p:sp>
        <p:sp>
          <p:nvSpPr>
            <p:cNvPr id="471" name="pl471"/>
            <p:cNvSpPr/>
            <p:nvPr/>
          </p:nvSpPr>
          <p:spPr>
            <a:xfrm>
              <a:off x="3511447"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2" name="pl472"/>
            <p:cNvSpPr/>
            <p:nvPr/>
          </p:nvSpPr>
          <p:spPr>
            <a:xfrm>
              <a:off x="3511447"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3" name="pl473"/>
            <p:cNvSpPr/>
            <p:nvPr/>
          </p:nvSpPr>
          <p:spPr>
            <a:xfrm>
              <a:off x="3511447"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4" name="pl474"/>
            <p:cNvSpPr/>
            <p:nvPr/>
          </p:nvSpPr>
          <p:spPr>
            <a:xfrm>
              <a:off x="3511447"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5" name="pl475"/>
            <p:cNvSpPr/>
            <p:nvPr/>
          </p:nvSpPr>
          <p:spPr>
            <a:xfrm>
              <a:off x="3511447"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76" name="pl476"/>
            <p:cNvSpPr/>
            <p:nvPr/>
          </p:nvSpPr>
          <p:spPr>
            <a:xfrm>
              <a:off x="3511447"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77" name="pl477"/>
            <p:cNvSpPr/>
            <p:nvPr/>
          </p:nvSpPr>
          <p:spPr>
            <a:xfrm>
              <a:off x="3511447"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78" name="pl478"/>
            <p:cNvSpPr/>
            <p:nvPr/>
          </p:nvSpPr>
          <p:spPr>
            <a:xfrm>
              <a:off x="357229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37461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39199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40938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42676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44414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46153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47891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3572290"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487" name="pl487"/>
            <p:cNvSpPr/>
            <p:nvPr/>
          </p:nvSpPr>
          <p:spPr>
            <a:xfrm>
              <a:off x="3572290"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40651" cap="flat">
              <a:solidFill>
                <a:srgbClr val="BEBEBE">
                  <a:alpha val="69803"/>
                </a:srgbClr>
              </a:solidFill>
              <a:prstDash val="solid"/>
              <a:round/>
            </a:ln>
          </p:spPr>
          <p:txBody>
            <a:bodyPr/>
            <a:lstStyle/>
            <a:p/>
          </p:txBody>
        </p:sp>
        <p:sp>
          <p:nvSpPr>
            <p:cNvPr id="488" name="pl488"/>
            <p:cNvSpPr/>
            <p:nvPr/>
          </p:nvSpPr>
          <p:spPr>
            <a:xfrm>
              <a:off x="3572290"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35231" cap="flat">
              <a:solidFill>
                <a:srgbClr val="BEBEBE">
                  <a:alpha val="69803"/>
                </a:srgbClr>
              </a:solidFill>
              <a:prstDash val="solid"/>
              <a:round/>
            </a:ln>
          </p:spPr>
          <p:txBody>
            <a:bodyPr/>
            <a:lstStyle/>
            <a:p/>
          </p:txBody>
        </p:sp>
        <p:sp>
          <p:nvSpPr>
            <p:cNvPr id="489" name="pl489"/>
            <p:cNvSpPr/>
            <p:nvPr/>
          </p:nvSpPr>
          <p:spPr>
            <a:xfrm>
              <a:off x="3572290"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490" name="pl490"/>
            <p:cNvSpPr/>
            <p:nvPr/>
          </p:nvSpPr>
          <p:spPr>
            <a:xfrm>
              <a:off x="3572290"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40651" cap="flat">
              <a:solidFill>
                <a:srgbClr val="000000">
                  <a:alpha val="100000"/>
                </a:srgbClr>
              </a:solidFill>
              <a:prstDash val="solid"/>
              <a:round/>
            </a:ln>
          </p:spPr>
          <p:txBody>
            <a:bodyPr/>
            <a:lstStyle/>
            <a:p/>
          </p:txBody>
        </p:sp>
        <p:sp>
          <p:nvSpPr>
            <p:cNvPr id="491" name="pl491"/>
            <p:cNvSpPr/>
            <p:nvPr/>
          </p:nvSpPr>
          <p:spPr>
            <a:xfrm>
              <a:off x="3572290"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35231" cap="flat">
              <a:solidFill>
                <a:srgbClr val="F26A21">
                  <a:alpha val="100000"/>
                </a:srgbClr>
              </a:solidFill>
              <a:prstDash val="solid"/>
              <a:round/>
            </a:ln>
          </p:spPr>
          <p:txBody>
            <a:bodyPr/>
            <a:lstStyle/>
            <a:p/>
          </p:txBody>
        </p:sp>
        <p:sp>
          <p:nvSpPr>
            <p:cNvPr id="492" name="pl492"/>
            <p:cNvSpPr/>
            <p:nvPr/>
          </p:nvSpPr>
          <p:spPr>
            <a:xfrm>
              <a:off x="3511447"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93" name="tx493"/>
            <p:cNvSpPr/>
            <p:nvPr/>
          </p:nvSpPr>
          <p:spPr>
            <a:xfrm>
              <a:off x="3542161"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94" name="tx494"/>
            <p:cNvSpPr/>
            <p:nvPr/>
          </p:nvSpPr>
          <p:spPr>
            <a:xfrm>
              <a:off x="3715998"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95" name="tx495"/>
            <p:cNvSpPr/>
            <p:nvPr/>
          </p:nvSpPr>
          <p:spPr>
            <a:xfrm>
              <a:off x="3889836"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96" name="tx496"/>
            <p:cNvSpPr/>
            <p:nvPr/>
          </p:nvSpPr>
          <p:spPr>
            <a:xfrm>
              <a:off x="4063673"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97" name="tx497"/>
            <p:cNvSpPr/>
            <p:nvPr/>
          </p:nvSpPr>
          <p:spPr>
            <a:xfrm>
              <a:off x="4237511"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8" name="tx498"/>
            <p:cNvSpPr/>
            <p:nvPr/>
          </p:nvSpPr>
          <p:spPr>
            <a:xfrm>
              <a:off x="4411348"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9" name="tx499"/>
            <p:cNvSpPr/>
            <p:nvPr/>
          </p:nvSpPr>
          <p:spPr>
            <a:xfrm>
              <a:off x="4585186"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0" name="tx500"/>
            <p:cNvSpPr/>
            <p:nvPr/>
          </p:nvSpPr>
          <p:spPr>
            <a:xfrm>
              <a:off x="4759023"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1" name="rc501"/>
            <p:cNvSpPr/>
            <p:nvPr/>
          </p:nvSpPr>
          <p:spPr>
            <a:xfrm>
              <a:off x="3511447" y="4352515"/>
              <a:ext cx="1338549" cy="584946"/>
            </a:xfrm>
            <a:prstGeom prst="rect">
              <a:avLst/>
            </a:prstGeom>
            <a:solidFill>
              <a:srgbClr val="EBEBEB">
                <a:alpha val="100000"/>
              </a:srgbClr>
            </a:solidFill>
          </p:spPr>
          <p:txBody>
            <a:bodyPr/>
            <a:lstStyle/>
            <a:p/>
          </p:txBody>
        </p:sp>
        <p:sp>
          <p:nvSpPr>
            <p:cNvPr id="502" name="pl502"/>
            <p:cNvSpPr/>
            <p:nvPr/>
          </p:nvSpPr>
          <p:spPr>
            <a:xfrm>
              <a:off x="3511447"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3" name="pl503"/>
            <p:cNvSpPr/>
            <p:nvPr/>
          </p:nvSpPr>
          <p:spPr>
            <a:xfrm>
              <a:off x="3511447"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4" name="pl504"/>
            <p:cNvSpPr/>
            <p:nvPr/>
          </p:nvSpPr>
          <p:spPr>
            <a:xfrm>
              <a:off x="3511447"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5" name="pl505"/>
            <p:cNvSpPr/>
            <p:nvPr/>
          </p:nvSpPr>
          <p:spPr>
            <a:xfrm>
              <a:off x="3511447"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6" name="pl506"/>
            <p:cNvSpPr/>
            <p:nvPr/>
          </p:nvSpPr>
          <p:spPr>
            <a:xfrm>
              <a:off x="3511447"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07" name="pl507"/>
            <p:cNvSpPr/>
            <p:nvPr/>
          </p:nvSpPr>
          <p:spPr>
            <a:xfrm>
              <a:off x="3511447"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08" name="pl508"/>
            <p:cNvSpPr/>
            <p:nvPr/>
          </p:nvSpPr>
          <p:spPr>
            <a:xfrm>
              <a:off x="3511447"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09" name="pl509"/>
            <p:cNvSpPr/>
            <p:nvPr/>
          </p:nvSpPr>
          <p:spPr>
            <a:xfrm>
              <a:off x="357229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37461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39199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40938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42676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44414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46153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47891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3572290"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518" name="pl518"/>
            <p:cNvSpPr/>
            <p:nvPr/>
          </p:nvSpPr>
          <p:spPr>
            <a:xfrm>
              <a:off x="3572290"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40651" cap="flat">
              <a:solidFill>
                <a:srgbClr val="BEBEBE">
                  <a:alpha val="69803"/>
                </a:srgbClr>
              </a:solidFill>
              <a:prstDash val="solid"/>
              <a:round/>
            </a:ln>
          </p:spPr>
          <p:txBody>
            <a:bodyPr/>
            <a:lstStyle/>
            <a:p/>
          </p:txBody>
        </p:sp>
        <p:sp>
          <p:nvSpPr>
            <p:cNvPr id="519" name="pl519"/>
            <p:cNvSpPr/>
            <p:nvPr/>
          </p:nvSpPr>
          <p:spPr>
            <a:xfrm>
              <a:off x="3572290"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35231" cap="flat">
              <a:solidFill>
                <a:srgbClr val="BEBEBE">
                  <a:alpha val="69803"/>
                </a:srgbClr>
              </a:solidFill>
              <a:prstDash val="solid"/>
              <a:round/>
            </a:ln>
          </p:spPr>
          <p:txBody>
            <a:bodyPr/>
            <a:lstStyle/>
            <a:p/>
          </p:txBody>
        </p:sp>
        <p:sp>
          <p:nvSpPr>
            <p:cNvPr id="520" name="pl520"/>
            <p:cNvSpPr/>
            <p:nvPr/>
          </p:nvSpPr>
          <p:spPr>
            <a:xfrm>
              <a:off x="3572290"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521" name="pl521"/>
            <p:cNvSpPr/>
            <p:nvPr/>
          </p:nvSpPr>
          <p:spPr>
            <a:xfrm>
              <a:off x="3572290"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40651" cap="flat">
              <a:solidFill>
                <a:srgbClr val="000000">
                  <a:alpha val="100000"/>
                </a:srgbClr>
              </a:solidFill>
              <a:prstDash val="solid"/>
              <a:round/>
            </a:ln>
          </p:spPr>
          <p:txBody>
            <a:bodyPr/>
            <a:lstStyle/>
            <a:p/>
          </p:txBody>
        </p:sp>
        <p:sp>
          <p:nvSpPr>
            <p:cNvPr id="522" name="pl522"/>
            <p:cNvSpPr/>
            <p:nvPr/>
          </p:nvSpPr>
          <p:spPr>
            <a:xfrm>
              <a:off x="3572290"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35231" cap="flat">
              <a:solidFill>
                <a:srgbClr val="F26A21">
                  <a:alpha val="100000"/>
                </a:srgbClr>
              </a:solidFill>
              <a:prstDash val="solid"/>
              <a:round/>
            </a:ln>
          </p:spPr>
          <p:txBody>
            <a:bodyPr/>
            <a:lstStyle/>
            <a:p/>
          </p:txBody>
        </p:sp>
        <p:sp>
          <p:nvSpPr>
            <p:cNvPr id="523" name="pl523"/>
            <p:cNvSpPr/>
            <p:nvPr/>
          </p:nvSpPr>
          <p:spPr>
            <a:xfrm>
              <a:off x="3511447"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24" name="tx524"/>
            <p:cNvSpPr/>
            <p:nvPr/>
          </p:nvSpPr>
          <p:spPr>
            <a:xfrm>
              <a:off x="3516054" y="454331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25" name="tx525"/>
            <p:cNvSpPr/>
            <p:nvPr/>
          </p:nvSpPr>
          <p:spPr>
            <a:xfrm>
              <a:off x="3685869" y="45365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26" name="tx526"/>
            <p:cNvSpPr/>
            <p:nvPr/>
          </p:nvSpPr>
          <p:spPr>
            <a:xfrm>
              <a:off x="3859706" y="45024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27" name="tx527"/>
            <p:cNvSpPr/>
            <p:nvPr/>
          </p:nvSpPr>
          <p:spPr>
            <a:xfrm>
              <a:off x="4033544" y="452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28" name="tx528"/>
            <p:cNvSpPr/>
            <p:nvPr/>
          </p:nvSpPr>
          <p:spPr>
            <a:xfrm>
              <a:off x="4207381" y="44819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529" name="tx529"/>
            <p:cNvSpPr/>
            <p:nvPr/>
          </p:nvSpPr>
          <p:spPr>
            <a:xfrm>
              <a:off x="4411348" y="4556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30" name="tx530"/>
            <p:cNvSpPr/>
            <p:nvPr/>
          </p:nvSpPr>
          <p:spPr>
            <a:xfrm>
              <a:off x="4585186" y="4556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31" name="tx531"/>
            <p:cNvSpPr/>
            <p:nvPr/>
          </p:nvSpPr>
          <p:spPr>
            <a:xfrm>
              <a:off x="4759023" y="4556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32" name="rc532"/>
            <p:cNvSpPr/>
            <p:nvPr/>
          </p:nvSpPr>
          <p:spPr>
            <a:xfrm>
              <a:off x="3511447" y="5221903"/>
              <a:ext cx="1338549" cy="584946"/>
            </a:xfrm>
            <a:prstGeom prst="rect">
              <a:avLst/>
            </a:prstGeom>
            <a:solidFill>
              <a:srgbClr val="EBEBEB">
                <a:alpha val="100000"/>
              </a:srgbClr>
            </a:solidFill>
          </p:spPr>
          <p:txBody>
            <a:bodyPr/>
            <a:lstStyle/>
            <a:p/>
          </p:txBody>
        </p:sp>
        <p:sp>
          <p:nvSpPr>
            <p:cNvPr id="533" name="pl533"/>
            <p:cNvSpPr/>
            <p:nvPr/>
          </p:nvSpPr>
          <p:spPr>
            <a:xfrm>
              <a:off x="3511447" y="573594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4" name="pl534"/>
            <p:cNvSpPr/>
            <p:nvPr/>
          </p:nvSpPr>
          <p:spPr>
            <a:xfrm>
              <a:off x="3511447" y="556550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5" name="pl535"/>
            <p:cNvSpPr/>
            <p:nvPr/>
          </p:nvSpPr>
          <p:spPr>
            <a:xfrm>
              <a:off x="3511447" y="53950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6" name="pl536"/>
            <p:cNvSpPr/>
            <p:nvPr/>
          </p:nvSpPr>
          <p:spPr>
            <a:xfrm>
              <a:off x="3511447" y="52246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7" name="pl537"/>
            <p:cNvSpPr/>
            <p:nvPr/>
          </p:nvSpPr>
          <p:spPr>
            <a:xfrm>
              <a:off x="3511447" y="565072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38" name="pl538"/>
            <p:cNvSpPr/>
            <p:nvPr/>
          </p:nvSpPr>
          <p:spPr>
            <a:xfrm>
              <a:off x="3511447" y="54802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39" name="pl539"/>
            <p:cNvSpPr/>
            <p:nvPr/>
          </p:nvSpPr>
          <p:spPr>
            <a:xfrm>
              <a:off x="3511447" y="53098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40" name="pl540"/>
            <p:cNvSpPr/>
            <p:nvPr/>
          </p:nvSpPr>
          <p:spPr>
            <a:xfrm>
              <a:off x="357229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374612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39199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409380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42676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444147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46153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478915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3572290" y="5609822"/>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549" name="pl549"/>
            <p:cNvSpPr/>
            <p:nvPr/>
          </p:nvSpPr>
          <p:spPr>
            <a:xfrm>
              <a:off x="3572290" y="5603004"/>
              <a:ext cx="1216862" cy="13635"/>
            </a:xfrm>
            <a:custGeom>
              <a:avLst/>
              <a:pathLst>
                <a:path w="1216862" h="13635">
                  <a:moveTo>
                    <a:pt x="0" y="13635"/>
                  </a:moveTo>
                  <a:lnTo>
                    <a:pt x="173837" y="0"/>
                  </a:lnTo>
                  <a:lnTo>
                    <a:pt x="347675" y="6817"/>
                  </a:lnTo>
                  <a:lnTo>
                    <a:pt x="521512" y="13635"/>
                  </a:lnTo>
                  <a:lnTo>
                    <a:pt x="695350" y="6817"/>
                  </a:lnTo>
                  <a:lnTo>
                    <a:pt x="869187" y="6817"/>
                  </a:lnTo>
                  <a:lnTo>
                    <a:pt x="1043025" y="6817"/>
                  </a:lnTo>
                  <a:lnTo>
                    <a:pt x="1216862" y="6817"/>
                  </a:lnTo>
                </a:path>
              </a:pathLst>
            </a:custGeom>
            <a:ln w="40651" cap="flat">
              <a:solidFill>
                <a:srgbClr val="BEBEBE">
                  <a:alpha val="69803"/>
                </a:srgbClr>
              </a:solidFill>
              <a:prstDash val="solid"/>
              <a:round/>
            </a:ln>
          </p:spPr>
          <p:txBody>
            <a:bodyPr/>
            <a:lstStyle/>
            <a:p/>
          </p:txBody>
        </p:sp>
        <p:sp>
          <p:nvSpPr>
            <p:cNvPr id="550" name="pl550"/>
            <p:cNvSpPr/>
            <p:nvPr/>
          </p:nvSpPr>
          <p:spPr>
            <a:xfrm>
              <a:off x="3572290" y="5603004"/>
              <a:ext cx="1216862" cy="13635"/>
            </a:xfrm>
            <a:custGeom>
              <a:avLst/>
              <a:pathLst>
                <a:path w="1216862" h="13635">
                  <a:moveTo>
                    <a:pt x="0" y="13635"/>
                  </a:moveTo>
                  <a:lnTo>
                    <a:pt x="173837" y="0"/>
                  </a:lnTo>
                  <a:lnTo>
                    <a:pt x="347675" y="6817"/>
                  </a:lnTo>
                  <a:lnTo>
                    <a:pt x="521512" y="13635"/>
                  </a:lnTo>
                  <a:lnTo>
                    <a:pt x="695350" y="6817"/>
                  </a:lnTo>
                  <a:lnTo>
                    <a:pt x="869187" y="6817"/>
                  </a:lnTo>
                  <a:lnTo>
                    <a:pt x="1043025" y="6817"/>
                  </a:lnTo>
                  <a:lnTo>
                    <a:pt x="1216862" y="6817"/>
                  </a:lnTo>
                </a:path>
              </a:pathLst>
            </a:custGeom>
            <a:ln w="35231" cap="flat">
              <a:solidFill>
                <a:srgbClr val="BEBEBE">
                  <a:alpha val="69803"/>
                </a:srgbClr>
              </a:solidFill>
              <a:prstDash val="solid"/>
              <a:round/>
            </a:ln>
          </p:spPr>
          <p:txBody>
            <a:bodyPr/>
            <a:lstStyle/>
            <a:p/>
          </p:txBody>
        </p:sp>
        <p:sp>
          <p:nvSpPr>
            <p:cNvPr id="551" name="pl551"/>
            <p:cNvSpPr/>
            <p:nvPr/>
          </p:nvSpPr>
          <p:spPr>
            <a:xfrm>
              <a:off x="3572290" y="5609822"/>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552" name="pl552"/>
            <p:cNvSpPr/>
            <p:nvPr/>
          </p:nvSpPr>
          <p:spPr>
            <a:xfrm>
              <a:off x="3572290" y="5603004"/>
              <a:ext cx="1216862" cy="13635"/>
            </a:xfrm>
            <a:custGeom>
              <a:avLst/>
              <a:pathLst>
                <a:path w="1216862" h="13635">
                  <a:moveTo>
                    <a:pt x="0" y="13635"/>
                  </a:moveTo>
                  <a:lnTo>
                    <a:pt x="173837" y="0"/>
                  </a:lnTo>
                  <a:lnTo>
                    <a:pt x="347675" y="6817"/>
                  </a:lnTo>
                  <a:lnTo>
                    <a:pt x="521512" y="13635"/>
                  </a:lnTo>
                  <a:lnTo>
                    <a:pt x="695350" y="6817"/>
                  </a:lnTo>
                  <a:lnTo>
                    <a:pt x="869187" y="6817"/>
                  </a:lnTo>
                  <a:lnTo>
                    <a:pt x="1043025" y="6817"/>
                  </a:lnTo>
                  <a:lnTo>
                    <a:pt x="1216862" y="6817"/>
                  </a:lnTo>
                </a:path>
              </a:pathLst>
            </a:custGeom>
            <a:ln w="40651" cap="flat">
              <a:solidFill>
                <a:srgbClr val="000000">
                  <a:alpha val="100000"/>
                </a:srgbClr>
              </a:solidFill>
              <a:prstDash val="solid"/>
              <a:round/>
            </a:ln>
          </p:spPr>
          <p:txBody>
            <a:bodyPr/>
            <a:lstStyle/>
            <a:p/>
          </p:txBody>
        </p:sp>
        <p:sp>
          <p:nvSpPr>
            <p:cNvPr id="553" name="pl553"/>
            <p:cNvSpPr/>
            <p:nvPr/>
          </p:nvSpPr>
          <p:spPr>
            <a:xfrm>
              <a:off x="3572290" y="5603004"/>
              <a:ext cx="1216862" cy="13635"/>
            </a:xfrm>
            <a:custGeom>
              <a:avLst/>
              <a:pathLst>
                <a:path w="1216862" h="13635">
                  <a:moveTo>
                    <a:pt x="0" y="13635"/>
                  </a:moveTo>
                  <a:lnTo>
                    <a:pt x="173837" y="0"/>
                  </a:lnTo>
                  <a:lnTo>
                    <a:pt x="347675" y="6817"/>
                  </a:lnTo>
                  <a:lnTo>
                    <a:pt x="521512" y="13635"/>
                  </a:lnTo>
                  <a:lnTo>
                    <a:pt x="695350" y="6817"/>
                  </a:lnTo>
                  <a:lnTo>
                    <a:pt x="869187" y="6817"/>
                  </a:lnTo>
                  <a:lnTo>
                    <a:pt x="1043025" y="6817"/>
                  </a:lnTo>
                  <a:lnTo>
                    <a:pt x="1216862" y="6817"/>
                  </a:lnTo>
                </a:path>
              </a:pathLst>
            </a:custGeom>
            <a:ln w="35231" cap="flat">
              <a:solidFill>
                <a:srgbClr val="F26A21">
                  <a:alpha val="100000"/>
                </a:srgbClr>
              </a:solidFill>
              <a:prstDash val="solid"/>
              <a:round/>
            </a:ln>
          </p:spPr>
          <p:txBody>
            <a:bodyPr/>
            <a:lstStyle/>
            <a:p/>
          </p:txBody>
        </p:sp>
        <p:sp>
          <p:nvSpPr>
            <p:cNvPr id="554" name="pl554"/>
            <p:cNvSpPr/>
            <p:nvPr/>
          </p:nvSpPr>
          <p:spPr>
            <a:xfrm>
              <a:off x="3511447" y="565072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55" name="tx555"/>
            <p:cNvSpPr/>
            <p:nvPr/>
          </p:nvSpPr>
          <p:spPr>
            <a:xfrm>
              <a:off x="3542161" y="54536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56" name="tx556"/>
            <p:cNvSpPr/>
            <p:nvPr/>
          </p:nvSpPr>
          <p:spPr>
            <a:xfrm>
              <a:off x="3715998" y="54399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57" name="tx557"/>
            <p:cNvSpPr/>
            <p:nvPr/>
          </p:nvSpPr>
          <p:spPr>
            <a:xfrm>
              <a:off x="3889836" y="54467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58" name="tx558"/>
            <p:cNvSpPr/>
            <p:nvPr/>
          </p:nvSpPr>
          <p:spPr>
            <a:xfrm>
              <a:off x="4063673" y="54536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59" name="tx559"/>
            <p:cNvSpPr/>
            <p:nvPr/>
          </p:nvSpPr>
          <p:spPr>
            <a:xfrm>
              <a:off x="4237511" y="54467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60" name="tx560"/>
            <p:cNvSpPr/>
            <p:nvPr/>
          </p:nvSpPr>
          <p:spPr>
            <a:xfrm>
              <a:off x="4411348" y="54467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61" name="tx561"/>
            <p:cNvSpPr/>
            <p:nvPr/>
          </p:nvSpPr>
          <p:spPr>
            <a:xfrm>
              <a:off x="4585186" y="54467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62" name="tx562"/>
            <p:cNvSpPr/>
            <p:nvPr/>
          </p:nvSpPr>
          <p:spPr>
            <a:xfrm>
              <a:off x="4759023" y="54467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63" name="rc563"/>
            <p:cNvSpPr/>
            <p:nvPr/>
          </p:nvSpPr>
          <p:spPr>
            <a:xfrm>
              <a:off x="4919585" y="874964"/>
              <a:ext cx="1338549" cy="584946"/>
            </a:xfrm>
            <a:prstGeom prst="rect">
              <a:avLst/>
            </a:prstGeom>
            <a:solidFill>
              <a:srgbClr val="EBEBEB">
                <a:alpha val="100000"/>
              </a:srgbClr>
            </a:solidFill>
          </p:spPr>
          <p:txBody>
            <a:bodyPr/>
            <a:lstStyle/>
            <a:p/>
          </p:txBody>
        </p:sp>
        <p:sp>
          <p:nvSpPr>
            <p:cNvPr id="564" name="pl564"/>
            <p:cNvSpPr/>
            <p:nvPr/>
          </p:nvSpPr>
          <p:spPr>
            <a:xfrm>
              <a:off x="4919585"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5" name="pl565"/>
            <p:cNvSpPr/>
            <p:nvPr/>
          </p:nvSpPr>
          <p:spPr>
            <a:xfrm>
              <a:off x="4919585"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6" name="pl566"/>
            <p:cNvSpPr/>
            <p:nvPr/>
          </p:nvSpPr>
          <p:spPr>
            <a:xfrm>
              <a:off x="4919585"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7" name="pl567"/>
            <p:cNvSpPr/>
            <p:nvPr/>
          </p:nvSpPr>
          <p:spPr>
            <a:xfrm>
              <a:off x="4919585"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8" name="pl568"/>
            <p:cNvSpPr/>
            <p:nvPr/>
          </p:nvSpPr>
          <p:spPr>
            <a:xfrm>
              <a:off x="4919585"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69" name="pl569"/>
            <p:cNvSpPr/>
            <p:nvPr/>
          </p:nvSpPr>
          <p:spPr>
            <a:xfrm>
              <a:off x="4919585"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70" name="pl570"/>
            <p:cNvSpPr/>
            <p:nvPr/>
          </p:nvSpPr>
          <p:spPr>
            <a:xfrm>
              <a:off x="4919585"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71" name="pl571"/>
            <p:cNvSpPr/>
            <p:nvPr/>
          </p:nvSpPr>
          <p:spPr>
            <a:xfrm>
              <a:off x="49804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2" name="pl572"/>
            <p:cNvSpPr/>
            <p:nvPr/>
          </p:nvSpPr>
          <p:spPr>
            <a:xfrm>
              <a:off x="51542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53281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55019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56757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584961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60234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619729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4980428"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580" name="pl580"/>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40651" cap="flat">
              <a:solidFill>
                <a:srgbClr val="BEBEBE">
                  <a:alpha val="69803"/>
                </a:srgbClr>
              </a:solidFill>
              <a:prstDash val="solid"/>
              <a:round/>
            </a:ln>
          </p:spPr>
          <p:txBody>
            <a:bodyPr/>
            <a:lstStyle/>
            <a:p/>
          </p:txBody>
        </p:sp>
        <p:sp>
          <p:nvSpPr>
            <p:cNvPr id="581" name="pl581"/>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35231" cap="flat">
              <a:solidFill>
                <a:srgbClr val="BEBEBE">
                  <a:alpha val="69803"/>
                </a:srgbClr>
              </a:solidFill>
              <a:prstDash val="solid"/>
              <a:round/>
            </a:ln>
          </p:spPr>
          <p:txBody>
            <a:bodyPr/>
            <a:lstStyle/>
            <a:p/>
          </p:txBody>
        </p:sp>
        <p:sp>
          <p:nvSpPr>
            <p:cNvPr id="582" name="pl582"/>
            <p:cNvSpPr/>
            <p:nvPr/>
          </p:nvSpPr>
          <p:spPr>
            <a:xfrm>
              <a:off x="4980428"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583" name="pl583"/>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40651" cap="flat">
              <a:solidFill>
                <a:srgbClr val="000000">
                  <a:alpha val="100000"/>
                </a:srgbClr>
              </a:solidFill>
              <a:prstDash val="solid"/>
              <a:round/>
            </a:ln>
          </p:spPr>
          <p:txBody>
            <a:bodyPr/>
            <a:lstStyle/>
            <a:p/>
          </p:txBody>
        </p:sp>
        <p:sp>
          <p:nvSpPr>
            <p:cNvPr id="584" name="pl584"/>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35231" cap="flat">
              <a:solidFill>
                <a:srgbClr val="F26A21">
                  <a:alpha val="100000"/>
                </a:srgbClr>
              </a:solidFill>
              <a:prstDash val="solid"/>
              <a:round/>
            </a:ln>
          </p:spPr>
          <p:txBody>
            <a:bodyPr/>
            <a:lstStyle/>
            <a:p/>
          </p:txBody>
        </p:sp>
        <p:sp>
          <p:nvSpPr>
            <p:cNvPr id="585" name="pl585"/>
            <p:cNvSpPr/>
            <p:nvPr/>
          </p:nvSpPr>
          <p:spPr>
            <a:xfrm>
              <a:off x="4919585"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86" name="tx586"/>
            <p:cNvSpPr/>
            <p:nvPr/>
          </p:nvSpPr>
          <p:spPr>
            <a:xfrm>
              <a:off x="4924193" y="10657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87" name="tx587"/>
            <p:cNvSpPr/>
            <p:nvPr/>
          </p:nvSpPr>
          <p:spPr>
            <a:xfrm>
              <a:off x="5124136"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8" name="tx588"/>
            <p:cNvSpPr/>
            <p:nvPr/>
          </p:nvSpPr>
          <p:spPr>
            <a:xfrm>
              <a:off x="5279914"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9" name="tx589"/>
            <p:cNvSpPr/>
            <p:nvPr/>
          </p:nvSpPr>
          <p:spPr>
            <a:xfrm>
              <a:off x="5471811" y="1093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90" name="tx590"/>
            <p:cNvSpPr/>
            <p:nvPr/>
          </p:nvSpPr>
          <p:spPr>
            <a:xfrm>
              <a:off x="5645649"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1" name="tx591"/>
            <p:cNvSpPr/>
            <p:nvPr/>
          </p:nvSpPr>
          <p:spPr>
            <a:xfrm>
              <a:off x="5819486"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2" name="tx592"/>
            <p:cNvSpPr/>
            <p:nvPr/>
          </p:nvSpPr>
          <p:spPr>
            <a:xfrm>
              <a:off x="5993324"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93" name="tx593"/>
            <p:cNvSpPr/>
            <p:nvPr/>
          </p:nvSpPr>
          <p:spPr>
            <a:xfrm>
              <a:off x="6167162"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4" name="rc594"/>
            <p:cNvSpPr/>
            <p:nvPr/>
          </p:nvSpPr>
          <p:spPr>
            <a:xfrm>
              <a:off x="4919585" y="1744352"/>
              <a:ext cx="1338549" cy="584946"/>
            </a:xfrm>
            <a:prstGeom prst="rect">
              <a:avLst/>
            </a:prstGeom>
            <a:solidFill>
              <a:srgbClr val="EBEBEB">
                <a:alpha val="100000"/>
              </a:srgbClr>
            </a:solidFill>
          </p:spPr>
          <p:txBody>
            <a:bodyPr/>
            <a:lstStyle/>
            <a:p/>
          </p:txBody>
        </p:sp>
        <p:sp>
          <p:nvSpPr>
            <p:cNvPr id="595" name="pl595"/>
            <p:cNvSpPr/>
            <p:nvPr/>
          </p:nvSpPr>
          <p:spPr>
            <a:xfrm>
              <a:off x="4919585"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6" name="pl596"/>
            <p:cNvSpPr/>
            <p:nvPr/>
          </p:nvSpPr>
          <p:spPr>
            <a:xfrm>
              <a:off x="4919585"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7" name="pl597"/>
            <p:cNvSpPr/>
            <p:nvPr/>
          </p:nvSpPr>
          <p:spPr>
            <a:xfrm>
              <a:off x="4919585"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8" name="pl598"/>
            <p:cNvSpPr/>
            <p:nvPr/>
          </p:nvSpPr>
          <p:spPr>
            <a:xfrm>
              <a:off x="4919585"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9" name="pl599"/>
            <p:cNvSpPr/>
            <p:nvPr/>
          </p:nvSpPr>
          <p:spPr>
            <a:xfrm>
              <a:off x="4919585"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00" name="pl600"/>
            <p:cNvSpPr/>
            <p:nvPr/>
          </p:nvSpPr>
          <p:spPr>
            <a:xfrm>
              <a:off x="4919585"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01" name="pl601"/>
            <p:cNvSpPr/>
            <p:nvPr/>
          </p:nvSpPr>
          <p:spPr>
            <a:xfrm>
              <a:off x="4919585"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02" name="pl602"/>
            <p:cNvSpPr/>
            <p:nvPr/>
          </p:nvSpPr>
          <p:spPr>
            <a:xfrm>
              <a:off x="49804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51542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53281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55019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56757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584961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60234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619729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4980428"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611" name="pl611"/>
            <p:cNvSpPr/>
            <p:nvPr/>
          </p:nvSpPr>
          <p:spPr>
            <a:xfrm>
              <a:off x="4980428"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40651" cap="flat">
              <a:solidFill>
                <a:srgbClr val="BEBEBE">
                  <a:alpha val="69803"/>
                </a:srgbClr>
              </a:solidFill>
              <a:prstDash val="solid"/>
              <a:round/>
            </a:ln>
          </p:spPr>
          <p:txBody>
            <a:bodyPr/>
            <a:lstStyle/>
            <a:p/>
          </p:txBody>
        </p:sp>
        <p:sp>
          <p:nvSpPr>
            <p:cNvPr id="612" name="pl612"/>
            <p:cNvSpPr/>
            <p:nvPr/>
          </p:nvSpPr>
          <p:spPr>
            <a:xfrm>
              <a:off x="4980428"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35231" cap="flat">
              <a:solidFill>
                <a:srgbClr val="BEBEBE">
                  <a:alpha val="69803"/>
                </a:srgbClr>
              </a:solidFill>
              <a:prstDash val="solid"/>
              <a:round/>
            </a:ln>
          </p:spPr>
          <p:txBody>
            <a:bodyPr/>
            <a:lstStyle/>
            <a:p/>
          </p:txBody>
        </p:sp>
        <p:sp>
          <p:nvSpPr>
            <p:cNvPr id="613" name="pl613"/>
            <p:cNvSpPr/>
            <p:nvPr/>
          </p:nvSpPr>
          <p:spPr>
            <a:xfrm>
              <a:off x="4980428"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614" name="pl614"/>
            <p:cNvSpPr/>
            <p:nvPr/>
          </p:nvSpPr>
          <p:spPr>
            <a:xfrm>
              <a:off x="4980428"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40651" cap="flat">
              <a:solidFill>
                <a:srgbClr val="000000">
                  <a:alpha val="100000"/>
                </a:srgbClr>
              </a:solidFill>
              <a:prstDash val="solid"/>
              <a:round/>
            </a:ln>
          </p:spPr>
          <p:txBody>
            <a:bodyPr/>
            <a:lstStyle/>
            <a:p/>
          </p:txBody>
        </p:sp>
        <p:sp>
          <p:nvSpPr>
            <p:cNvPr id="615" name="pl615"/>
            <p:cNvSpPr/>
            <p:nvPr/>
          </p:nvSpPr>
          <p:spPr>
            <a:xfrm>
              <a:off x="4980428"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35231" cap="flat">
              <a:solidFill>
                <a:srgbClr val="F26A21">
                  <a:alpha val="100000"/>
                </a:srgbClr>
              </a:solidFill>
              <a:prstDash val="solid"/>
              <a:round/>
            </a:ln>
          </p:spPr>
          <p:txBody>
            <a:bodyPr/>
            <a:lstStyle/>
            <a:p/>
          </p:txBody>
        </p:sp>
        <p:sp>
          <p:nvSpPr>
            <p:cNvPr id="616" name="pl616"/>
            <p:cNvSpPr/>
            <p:nvPr/>
          </p:nvSpPr>
          <p:spPr>
            <a:xfrm>
              <a:off x="4919585"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17" name="tx617"/>
            <p:cNvSpPr/>
            <p:nvPr/>
          </p:nvSpPr>
          <p:spPr>
            <a:xfrm>
              <a:off x="4932239" y="2030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18" name="tx618"/>
            <p:cNvSpPr/>
            <p:nvPr/>
          </p:nvSpPr>
          <p:spPr>
            <a:xfrm>
              <a:off x="5124136"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9" name="tx619"/>
            <p:cNvSpPr/>
            <p:nvPr/>
          </p:nvSpPr>
          <p:spPr>
            <a:xfrm>
              <a:off x="5297974" y="19965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0" name="tx620"/>
            <p:cNvSpPr/>
            <p:nvPr/>
          </p:nvSpPr>
          <p:spPr>
            <a:xfrm>
              <a:off x="5471811"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21" name="tx621"/>
            <p:cNvSpPr/>
            <p:nvPr/>
          </p:nvSpPr>
          <p:spPr>
            <a:xfrm>
              <a:off x="5645649"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22" name="tx622"/>
            <p:cNvSpPr/>
            <p:nvPr/>
          </p:nvSpPr>
          <p:spPr>
            <a:xfrm>
              <a:off x="5801427" y="2030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23" name="tx623"/>
            <p:cNvSpPr/>
            <p:nvPr/>
          </p:nvSpPr>
          <p:spPr>
            <a:xfrm>
              <a:off x="5975265" y="20374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24" name="tx624"/>
            <p:cNvSpPr/>
            <p:nvPr/>
          </p:nvSpPr>
          <p:spPr>
            <a:xfrm>
              <a:off x="6167162"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25" name="rc625"/>
            <p:cNvSpPr/>
            <p:nvPr/>
          </p:nvSpPr>
          <p:spPr>
            <a:xfrm>
              <a:off x="4919585" y="2613739"/>
              <a:ext cx="1338549" cy="584946"/>
            </a:xfrm>
            <a:prstGeom prst="rect">
              <a:avLst/>
            </a:prstGeom>
            <a:solidFill>
              <a:srgbClr val="EBEBEB">
                <a:alpha val="100000"/>
              </a:srgbClr>
            </a:solidFill>
          </p:spPr>
          <p:txBody>
            <a:bodyPr/>
            <a:lstStyle/>
            <a:p/>
          </p:txBody>
        </p:sp>
        <p:sp>
          <p:nvSpPr>
            <p:cNvPr id="626" name="pl626"/>
            <p:cNvSpPr/>
            <p:nvPr/>
          </p:nvSpPr>
          <p:spPr>
            <a:xfrm>
              <a:off x="4919585"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27" name="pl627"/>
            <p:cNvSpPr/>
            <p:nvPr/>
          </p:nvSpPr>
          <p:spPr>
            <a:xfrm>
              <a:off x="4919585"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28" name="pl628"/>
            <p:cNvSpPr/>
            <p:nvPr/>
          </p:nvSpPr>
          <p:spPr>
            <a:xfrm>
              <a:off x="4919585"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29" name="pl629"/>
            <p:cNvSpPr/>
            <p:nvPr/>
          </p:nvSpPr>
          <p:spPr>
            <a:xfrm>
              <a:off x="4919585"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0" name="pl630"/>
            <p:cNvSpPr/>
            <p:nvPr/>
          </p:nvSpPr>
          <p:spPr>
            <a:xfrm>
              <a:off x="4919585"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31" name="pl631"/>
            <p:cNvSpPr/>
            <p:nvPr/>
          </p:nvSpPr>
          <p:spPr>
            <a:xfrm>
              <a:off x="4919585"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32" name="pl632"/>
            <p:cNvSpPr/>
            <p:nvPr/>
          </p:nvSpPr>
          <p:spPr>
            <a:xfrm>
              <a:off x="4919585"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33" name="pl633"/>
            <p:cNvSpPr/>
            <p:nvPr/>
          </p:nvSpPr>
          <p:spPr>
            <a:xfrm>
              <a:off x="49804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4" name="pl634"/>
            <p:cNvSpPr/>
            <p:nvPr/>
          </p:nvSpPr>
          <p:spPr>
            <a:xfrm>
              <a:off x="51542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5" name="pl635"/>
            <p:cNvSpPr/>
            <p:nvPr/>
          </p:nvSpPr>
          <p:spPr>
            <a:xfrm>
              <a:off x="53281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6" name="pl636"/>
            <p:cNvSpPr/>
            <p:nvPr/>
          </p:nvSpPr>
          <p:spPr>
            <a:xfrm>
              <a:off x="55019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7" name="pl637"/>
            <p:cNvSpPr/>
            <p:nvPr/>
          </p:nvSpPr>
          <p:spPr>
            <a:xfrm>
              <a:off x="56757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8" name="pl638"/>
            <p:cNvSpPr/>
            <p:nvPr/>
          </p:nvSpPr>
          <p:spPr>
            <a:xfrm>
              <a:off x="584961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9" name="pl639"/>
            <p:cNvSpPr/>
            <p:nvPr/>
          </p:nvSpPr>
          <p:spPr>
            <a:xfrm>
              <a:off x="60234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0" name="pl640"/>
            <p:cNvSpPr/>
            <p:nvPr/>
          </p:nvSpPr>
          <p:spPr>
            <a:xfrm>
              <a:off x="619729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1" name="pl641"/>
            <p:cNvSpPr/>
            <p:nvPr/>
          </p:nvSpPr>
          <p:spPr>
            <a:xfrm>
              <a:off x="4980428"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642" name="pl642"/>
            <p:cNvSpPr/>
            <p:nvPr/>
          </p:nvSpPr>
          <p:spPr>
            <a:xfrm>
              <a:off x="4980428"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40651" cap="flat">
              <a:solidFill>
                <a:srgbClr val="BEBEBE">
                  <a:alpha val="69803"/>
                </a:srgbClr>
              </a:solidFill>
              <a:prstDash val="solid"/>
              <a:round/>
            </a:ln>
          </p:spPr>
          <p:txBody>
            <a:bodyPr/>
            <a:lstStyle/>
            <a:p/>
          </p:txBody>
        </p:sp>
        <p:sp>
          <p:nvSpPr>
            <p:cNvPr id="643" name="pl643"/>
            <p:cNvSpPr/>
            <p:nvPr/>
          </p:nvSpPr>
          <p:spPr>
            <a:xfrm>
              <a:off x="4980428"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35231" cap="flat">
              <a:solidFill>
                <a:srgbClr val="BEBEBE">
                  <a:alpha val="69803"/>
                </a:srgbClr>
              </a:solidFill>
              <a:prstDash val="solid"/>
              <a:round/>
            </a:ln>
          </p:spPr>
          <p:txBody>
            <a:bodyPr/>
            <a:lstStyle/>
            <a:p/>
          </p:txBody>
        </p:sp>
        <p:sp>
          <p:nvSpPr>
            <p:cNvPr id="644" name="pl644"/>
            <p:cNvSpPr/>
            <p:nvPr/>
          </p:nvSpPr>
          <p:spPr>
            <a:xfrm>
              <a:off x="4980428"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645" name="pl645"/>
            <p:cNvSpPr/>
            <p:nvPr/>
          </p:nvSpPr>
          <p:spPr>
            <a:xfrm>
              <a:off x="4980428"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40651" cap="flat">
              <a:solidFill>
                <a:srgbClr val="000000">
                  <a:alpha val="100000"/>
                </a:srgbClr>
              </a:solidFill>
              <a:prstDash val="solid"/>
              <a:round/>
            </a:ln>
          </p:spPr>
          <p:txBody>
            <a:bodyPr/>
            <a:lstStyle/>
            <a:p/>
          </p:txBody>
        </p:sp>
        <p:sp>
          <p:nvSpPr>
            <p:cNvPr id="646" name="pl646"/>
            <p:cNvSpPr/>
            <p:nvPr/>
          </p:nvSpPr>
          <p:spPr>
            <a:xfrm>
              <a:off x="4980428"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35231" cap="flat">
              <a:solidFill>
                <a:srgbClr val="F26A21">
                  <a:alpha val="100000"/>
                </a:srgbClr>
              </a:solidFill>
              <a:prstDash val="solid"/>
              <a:round/>
            </a:ln>
          </p:spPr>
          <p:txBody>
            <a:bodyPr/>
            <a:lstStyle/>
            <a:p/>
          </p:txBody>
        </p:sp>
        <p:sp>
          <p:nvSpPr>
            <p:cNvPr id="647" name="pl647"/>
            <p:cNvSpPr/>
            <p:nvPr/>
          </p:nvSpPr>
          <p:spPr>
            <a:xfrm>
              <a:off x="4919585"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48" name="tx648"/>
            <p:cNvSpPr/>
            <p:nvPr/>
          </p:nvSpPr>
          <p:spPr>
            <a:xfrm>
              <a:off x="4950299" y="28522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49" name="tx649"/>
            <p:cNvSpPr/>
            <p:nvPr/>
          </p:nvSpPr>
          <p:spPr>
            <a:xfrm>
              <a:off x="5124136"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50" name="tx650"/>
            <p:cNvSpPr/>
            <p:nvPr/>
          </p:nvSpPr>
          <p:spPr>
            <a:xfrm>
              <a:off x="5267844" y="27840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651" name="tx651"/>
            <p:cNvSpPr/>
            <p:nvPr/>
          </p:nvSpPr>
          <p:spPr>
            <a:xfrm>
              <a:off x="5471811"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52" name="tx652"/>
            <p:cNvSpPr/>
            <p:nvPr/>
          </p:nvSpPr>
          <p:spPr>
            <a:xfrm>
              <a:off x="5615519" y="2763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653" name="tx653"/>
            <p:cNvSpPr/>
            <p:nvPr/>
          </p:nvSpPr>
          <p:spPr>
            <a:xfrm>
              <a:off x="5801427" y="28999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54" name="tx654"/>
            <p:cNvSpPr/>
            <p:nvPr/>
          </p:nvSpPr>
          <p:spPr>
            <a:xfrm>
              <a:off x="5993324"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5" name="tx655"/>
            <p:cNvSpPr/>
            <p:nvPr/>
          </p:nvSpPr>
          <p:spPr>
            <a:xfrm>
              <a:off x="6167162" y="2872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56" name="rc656"/>
            <p:cNvSpPr/>
            <p:nvPr/>
          </p:nvSpPr>
          <p:spPr>
            <a:xfrm>
              <a:off x="4919585" y="3483127"/>
              <a:ext cx="1338549" cy="584946"/>
            </a:xfrm>
            <a:prstGeom prst="rect">
              <a:avLst/>
            </a:prstGeom>
            <a:solidFill>
              <a:srgbClr val="EBEBEB">
                <a:alpha val="100000"/>
              </a:srgbClr>
            </a:solidFill>
          </p:spPr>
          <p:txBody>
            <a:bodyPr/>
            <a:lstStyle/>
            <a:p/>
          </p:txBody>
        </p:sp>
        <p:sp>
          <p:nvSpPr>
            <p:cNvPr id="657" name="pl657"/>
            <p:cNvSpPr/>
            <p:nvPr/>
          </p:nvSpPr>
          <p:spPr>
            <a:xfrm>
              <a:off x="4919585"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58" name="pl658"/>
            <p:cNvSpPr/>
            <p:nvPr/>
          </p:nvSpPr>
          <p:spPr>
            <a:xfrm>
              <a:off x="4919585"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59" name="pl659"/>
            <p:cNvSpPr/>
            <p:nvPr/>
          </p:nvSpPr>
          <p:spPr>
            <a:xfrm>
              <a:off x="4919585"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0" name="pl660"/>
            <p:cNvSpPr/>
            <p:nvPr/>
          </p:nvSpPr>
          <p:spPr>
            <a:xfrm>
              <a:off x="4919585"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1" name="pl661"/>
            <p:cNvSpPr/>
            <p:nvPr/>
          </p:nvSpPr>
          <p:spPr>
            <a:xfrm>
              <a:off x="4919585"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62" name="pl662"/>
            <p:cNvSpPr/>
            <p:nvPr/>
          </p:nvSpPr>
          <p:spPr>
            <a:xfrm>
              <a:off x="4919585"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63" name="pl663"/>
            <p:cNvSpPr/>
            <p:nvPr/>
          </p:nvSpPr>
          <p:spPr>
            <a:xfrm>
              <a:off x="4919585"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64" name="pl664"/>
            <p:cNvSpPr/>
            <p:nvPr/>
          </p:nvSpPr>
          <p:spPr>
            <a:xfrm>
              <a:off x="49804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5" name="pl665"/>
            <p:cNvSpPr/>
            <p:nvPr/>
          </p:nvSpPr>
          <p:spPr>
            <a:xfrm>
              <a:off x="51542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6" name="pl666"/>
            <p:cNvSpPr/>
            <p:nvPr/>
          </p:nvSpPr>
          <p:spPr>
            <a:xfrm>
              <a:off x="53281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7" name="pl667"/>
            <p:cNvSpPr/>
            <p:nvPr/>
          </p:nvSpPr>
          <p:spPr>
            <a:xfrm>
              <a:off x="55019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8" name="pl668"/>
            <p:cNvSpPr/>
            <p:nvPr/>
          </p:nvSpPr>
          <p:spPr>
            <a:xfrm>
              <a:off x="56757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9" name="pl669"/>
            <p:cNvSpPr/>
            <p:nvPr/>
          </p:nvSpPr>
          <p:spPr>
            <a:xfrm>
              <a:off x="584961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0" name="pl670"/>
            <p:cNvSpPr/>
            <p:nvPr/>
          </p:nvSpPr>
          <p:spPr>
            <a:xfrm>
              <a:off x="60234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1" name="pl671"/>
            <p:cNvSpPr/>
            <p:nvPr/>
          </p:nvSpPr>
          <p:spPr>
            <a:xfrm>
              <a:off x="619729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2" name="pl672"/>
            <p:cNvSpPr/>
            <p:nvPr/>
          </p:nvSpPr>
          <p:spPr>
            <a:xfrm>
              <a:off x="4980428"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673" name="pl673"/>
            <p:cNvSpPr/>
            <p:nvPr/>
          </p:nvSpPr>
          <p:spPr>
            <a:xfrm>
              <a:off x="4980428"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40651" cap="flat">
              <a:solidFill>
                <a:srgbClr val="BEBEBE">
                  <a:alpha val="69803"/>
                </a:srgbClr>
              </a:solidFill>
              <a:prstDash val="solid"/>
              <a:round/>
            </a:ln>
          </p:spPr>
          <p:txBody>
            <a:bodyPr/>
            <a:lstStyle/>
            <a:p/>
          </p:txBody>
        </p:sp>
        <p:sp>
          <p:nvSpPr>
            <p:cNvPr id="674" name="pl674"/>
            <p:cNvSpPr/>
            <p:nvPr/>
          </p:nvSpPr>
          <p:spPr>
            <a:xfrm>
              <a:off x="4980428"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35231" cap="flat">
              <a:solidFill>
                <a:srgbClr val="BEBEBE">
                  <a:alpha val="69803"/>
                </a:srgbClr>
              </a:solidFill>
              <a:prstDash val="solid"/>
              <a:round/>
            </a:ln>
          </p:spPr>
          <p:txBody>
            <a:bodyPr/>
            <a:lstStyle/>
            <a:p/>
          </p:txBody>
        </p:sp>
        <p:sp>
          <p:nvSpPr>
            <p:cNvPr id="675" name="pl675"/>
            <p:cNvSpPr/>
            <p:nvPr/>
          </p:nvSpPr>
          <p:spPr>
            <a:xfrm>
              <a:off x="4980428"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676" name="pl676"/>
            <p:cNvSpPr/>
            <p:nvPr/>
          </p:nvSpPr>
          <p:spPr>
            <a:xfrm>
              <a:off x="4980428"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40651" cap="flat">
              <a:solidFill>
                <a:srgbClr val="000000">
                  <a:alpha val="100000"/>
                </a:srgbClr>
              </a:solidFill>
              <a:prstDash val="solid"/>
              <a:round/>
            </a:ln>
          </p:spPr>
          <p:txBody>
            <a:bodyPr/>
            <a:lstStyle/>
            <a:p/>
          </p:txBody>
        </p:sp>
        <p:sp>
          <p:nvSpPr>
            <p:cNvPr id="677" name="pl677"/>
            <p:cNvSpPr/>
            <p:nvPr/>
          </p:nvSpPr>
          <p:spPr>
            <a:xfrm>
              <a:off x="4980428"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35231" cap="flat">
              <a:solidFill>
                <a:srgbClr val="F26A21">
                  <a:alpha val="100000"/>
                </a:srgbClr>
              </a:solidFill>
              <a:prstDash val="solid"/>
              <a:round/>
            </a:ln>
          </p:spPr>
          <p:txBody>
            <a:bodyPr/>
            <a:lstStyle/>
            <a:p/>
          </p:txBody>
        </p:sp>
        <p:sp>
          <p:nvSpPr>
            <p:cNvPr id="678" name="pl678"/>
            <p:cNvSpPr/>
            <p:nvPr/>
          </p:nvSpPr>
          <p:spPr>
            <a:xfrm>
              <a:off x="4919585"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79" name="tx679"/>
            <p:cNvSpPr/>
            <p:nvPr/>
          </p:nvSpPr>
          <p:spPr>
            <a:xfrm>
              <a:off x="4920169" y="36807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80" name="tx680"/>
            <p:cNvSpPr/>
            <p:nvPr/>
          </p:nvSpPr>
          <p:spPr>
            <a:xfrm>
              <a:off x="5124136" y="3728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81" name="tx681"/>
            <p:cNvSpPr/>
            <p:nvPr/>
          </p:nvSpPr>
          <p:spPr>
            <a:xfrm>
              <a:off x="5297974" y="3728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82" name="tx682"/>
            <p:cNvSpPr/>
            <p:nvPr/>
          </p:nvSpPr>
          <p:spPr>
            <a:xfrm>
              <a:off x="5471811" y="37148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83" name="tx683"/>
            <p:cNvSpPr/>
            <p:nvPr/>
          </p:nvSpPr>
          <p:spPr>
            <a:xfrm>
              <a:off x="5645649" y="3701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84" name="tx684"/>
            <p:cNvSpPr/>
            <p:nvPr/>
          </p:nvSpPr>
          <p:spPr>
            <a:xfrm>
              <a:off x="5819486" y="370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85" name="tx685"/>
            <p:cNvSpPr/>
            <p:nvPr/>
          </p:nvSpPr>
          <p:spPr>
            <a:xfrm>
              <a:off x="5993324" y="37148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86" name="tx686"/>
            <p:cNvSpPr/>
            <p:nvPr/>
          </p:nvSpPr>
          <p:spPr>
            <a:xfrm>
              <a:off x="6167162"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87" name="rc687"/>
            <p:cNvSpPr/>
            <p:nvPr/>
          </p:nvSpPr>
          <p:spPr>
            <a:xfrm>
              <a:off x="4919585" y="4352515"/>
              <a:ext cx="1338549" cy="584946"/>
            </a:xfrm>
            <a:prstGeom prst="rect">
              <a:avLst/>
            </a:prstGeom>
            <a:solidFill>
              <a:srgbClr val="EBEBEB">
                <a:alpha val="100000"/>
              </a:srgbClr>
            </a:solidFill>
          </p:spPr>
          <p:txBody>
            <a:bodyPr/>
            <a:lstStyle/>
            <a:p/>
          </p:txBody>
        </p:sp>
        <p:sp>
          <p:nvSpPr>
            <p:cNvPr id="688" name="pl688"/>
            <p:cNvSpPr/>
            <p:nvPr/>
          </p:nvSpPr>
          <p:spPr>
            <a:xfrm>
              <a:off x="4919585"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89" name="pl689"/>
            <p:cNvSpPr/>
            <p:nvPr/>
          </p:nvSpPr>
          <p:spPr>
            <a:xfrm>
              <a:off x="4919585"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0" name="pl690"/>
            <p:cNvSpPr/>
            <p:nvPr/>
          </p:nvSpPr>
          <p:spPr>
            <a:xfrm>
              <a:off x="4919585"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1" name="pl691"/>
            <p:cNvSpPr/>
            <p:nvPr/>
          </p:nvSpPr>
          <p:spPr>
            <a:xfrm>
              <a:off x="4919585"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2" name="pl692"/>
            <p:cNvSpPr/>
            <p:nvPr/>
          </p:nvSpPr>
          <p:spPr>
            <a:xfrm>
              <a:off x="4919585"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93" name="pl693"/>
            <p:cNvSpPr/>
            <p:nvPr/>
          </p:nvSpPr>
          <p:spPr>
            <a:xfrm>
              <a:off x="4919585"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94" name="pl694"/>
            <p:cNvSpPr/>
            <p:nvPr/>
          </p:nvSpPr>
          <p:spPr>
            <a:xfrm>
              <a:off x="4919585"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95" name="pl695"/>
            <p:cNvSpPr/>
            <p:nvPr/>
          </p:nvSpPr>
          <p:spPr>
            <a:xfrm>
              <a:off x="49804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6" name="pl696"/>
            <p:cNvSpPr/>
            <p:nvPr/>
          </p:nvSpPr>
          <p:spPr>
            <a:xfrm>
              <a:off x="51542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7" name="pl697"/>
            <p:cNvSpPr/>
            <p:nvPr/>
          </p:nvSpPr>
          <p:spPr>
            <a:xfrm>
              <a:off x="53281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8" name="pl698"/>
            <p:cNvSpPr/>
            <p:nvPr/>
          </p:nvSpPr>
          <p:spPr>
            <a:xfrm>
              <a:off x="55019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9" name="pl699"/>
            <p:cNvSpPr/>
            <p:nvPr/>
          </p:nvSpPr>
          <p:spPr>
            <a:xfrm>
              <a:off x="56757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0" name="pl700"/>
            <p:cNvSpPr/>
            <p:nvPr/>
          </p:nvSpPr>
          <p:spPr>
            <a:xfrm>
              <a:off x="584961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1" name="pl701"/>
            <p:cNvSpPr/>
            <p:nvPr/>
          </p:nvSpPr>
          <p:spPr>
            <a:xfrm>
              <a:off x="60234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2" name="pl702"/>
            <p:cNvSpPr/>
            <p:nvPr/>
          </p:nvSpPr>
          <p:spPr>
            <a:xfrm>
              <a:off x="619729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4980428"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704" name="pl704"/>
            <p:cNvSpPr/>
            <p:nvPr/>
          </p:nvSpPr>
          <p:spPr>
            <a:xfrm>
              <a:off x="4980428"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40651" cap="flat">
              <a:solidFill>
                <a:srgbClr val="BEBEBE">
                  <a:alpha val="69803"/>
                </a:srgbClr>
              </a:solidFill>
              <a:prstDash val="solid"/>
              <a:round/>
            </a:ln>
          </p:spPr>
          <p:txBody>
            <a:bodyPr/>
            <a:lstStyle/>
            <a:p/>
          </p:txBody>
        </p:sp>
        <p:sp>
          <p:nvSpPr>
            <p:cNvPr id="705" name="pl705"/>
            <p:cNvSpPr/>
            <p:nvPr/>
          </p:nvSpPr>
          <p:spPr>
            <a:xfrm>
              <a:off x="4980428"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35231" cap="flat">
              <a:solidFill>
                <a:srgbClr val="BEBEBE">
                  <a:alpha val="69803"/>
                </a:srgbClr>
              </a:solidFill>
              <a:prstDash val="solid"/>
              <a:round/>
            </a:ln>
          </p:spPr>
          <p:txBody>
            <a:bodyPr/>
            <a:lstStyle/>
            <a:p/>
          </p:txBody>
        </p:sp>
        <p:sp>
          <p:nvSpPr>
            <p:cNvPr id="706" name="pl706"/>
            <p:cNvSpPr/>
            <p:nvPr/>
          </p:nvSpPr>
          <p:spPr>
            <a:xfrm>
              <a:off x="4980428"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707" name="pl707"/>
            <p:cNvSpPr/>
            <p:nvPr/>
          </p:nvSpPr>
          <p:spPr>
            <a:xfrm>
              <a:off x="4980428"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40651" cap="flat">
              <a:solidFill>
                <a:srgbClr val="000000">
                  <a:alpha val="100000"/>
                </a:srgbClr>
              </a:solidFill>
              <a:prstDash val="solid"/>
              <a:round/>
            </a:ln>
          </p:spPr>
          <p:txBody>
            <a:bodyPr/>
            <a:lstStyle/>
            <a:p/>
          </p:txBody>
        </p:sp>
        <p:sp>
          <p:nvSpPr>
            <p:cNvPr id="708" name="pl708"/>
            <p:cNvSpPr/>
            <p:nvPr/>
          </p:nvSpPr>
          <p:spPr>
            <a:xfrm>
              <a:off x="4980428"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35231" cap="flat">
              <a:solidFill>
                <a:srgbClr val="F26A21">
                  <a:alpha val="100000"/>
                </a:srgbClr>
              </a:solidFill>
              <a:prstDash val="solid"/>
              <a:round/>
            </a:ln>
          </p:spPr>
          <p:txBody>
            <a:bodyPr/>
            <a:lstStyle/>
            <a:p/>
          </p:txBody>
        </p:sp>
        <p:sp>
          <p:nvSpPr>
            <p:cNvPr id="709" name="pl709"/>
            <p:cNvSpPr/>
            <p:nvPr/>
          </p:nvSpPr>
          <p:spPr>
            <a:xfrm>
              <a:off x="4919585"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10" name="tx710"/>
            <p:cNvSpPr/>
            <p:nvPr/>
          </p:nvSpPr>
          <p:spPr>
            <a:xfrm>
              <a:off x="4950299" y="4597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11" name="tx711"/>
            <p:cNvSpPr/>
            <p:nvPr/>
          </p:nvSpPr>
          <p:spPr>
            <a:xfrm>
              <a:off x="5124136"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12" name="tx712"/>
            <p:cNvSpPr/>
            <p:nvPr/>
          </p:nvSpPr>
          <p:spPr>
            <a:xfrm>
              <a:off x="5297974" y="4591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13" name="tx713"/>
            <p:cNvSpPr/>
            <p:nvPr/>
          </p:nvSpPr>
          <p:spPr>
            <a:xfrm>
              <a:off x="5471811"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4" name="tx714"/>
            <p:cNvSpPr/>
            <p:nvPr/>
          </p:nvSpPr>
          <p:spPr>
            <a:xfrm>
              <a:off x="5645649"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5" name="tx715"/>
            <p:cNvSpPr/>
            <p:nvPr/>
          </p:nvSpPr>
          <p:spPr>
            <a:xfrm>
              <a:off x="5819486" y="4597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16" name="tx716"/>
            <p:cNvSpPr/>
            <p:nvPr/>
          </p:nvSpPr>
          <p:spPr>
            <a:xfrm>
              <a:off x="5993324" y="46046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17" name="tx717"/>
            <p:cNvSpPr/>
            <p:nvPr/>
          </p:nvSpPr>
          <p:spPr>
            <a:xfrm>
              <a:off x="6167162" y="45774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18" name="rc718"/>
            <p:cNvSpPr/>
            <p:nvPr/>
          </p:nvSpPr>
          <p:spPr>
            <a:xfrm>
              <a:off x="4919585" y="5221903"/>
              <a:ext cx="1338549" cy="584946"/>
            </a:xfrm>
            <a:prstGeom prst="rect">
              <a:avLst/>
            </a:prstGeom>
            <a:solidFill>
              <a:srgbClr val="EBEBEB">
                <a:alpha val="100000"/>
              </a:srgbClr>
            </a:solidFill>
          </p:spPr>
          <p:txBody>
            <a:bodyPr/>
            <a:lstStyle/>
            <a:p/>
          </p:txBody>
        </p:sp>
        <p:sp>
          <p:nvSpPr>
            <p:cNvPr id="719" name="pl719"/>
            <p:cNvSpPr/>
            <p:nvPr/>
          </p:nvSpPr>
          <p:spPr>
            <a:xfrm>
              <a:off x="4919585" y="573594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0" name="pl720"/>
            <p:cNvSpPr/>
            <p:nvPr/>
          </p:nvSpPr>
          <p:spPr>
            <a:xfrm>
              <a:off x="4919585" y="556550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1" name="pl721"/>
            <p:cNvSpPr/>
            <p:nvPr/>
          </p:nvSpPr>
          <p:spPr>
            <a:xfrm>
              <a:off x="4919585" y="53950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2" name="pl722"/>
            <p:cNvSpPr/>
            <p:nvPr/>
          </p:nvSpPr>
          <p:spPr>
            <a:xfrm>
              <a:off x="4919585" y="52246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3" name="pl723"/>
            <p:cNvSpPr/>
            <p:nvPr/>
          </p:nvSpPr>
          <p:spPr>
            <a:xfrm>
              <a:off x="4919585" y="565072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4" name="pl724"/>
            <p:cNvSpPr/>
            <p:nvPr/>
          </p:nvSpPr>
          <p:spPr>
            <a:xfrm>
              <a:off x="4919585" y="54802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5" name="pl725"/>
            <p:cNvSpPr/>
            <p:nvPr/>
          </p:nvSpPr>
          <p:spPr>
            <a:xfrm>
              <a:off x="4919585" y="53098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6" name="pl726"/>
            <p:cNvSpPr/>
            <p:nvPr/>
          </p:nvSpPr>
          <p:spPr>
            <a:xfrm>
              <a:off x="498042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27" name="pl727"/>
            <p:cNvSpPr/>
            <p:nvPr/>
          </p:nvSpPr>
          <p:spPr>
            <a:xfrm>
              <a:off x="515426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28" name="pl728"/>
            <p:cNvSpPr/>
            <p:nvPr/>
          </p:nvSpPr>
          <p:spPr>
            <a:xfrm>
              <a:off x="532810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29" name="pl729"/>
            <p:cNvSpPr/>
            <p:nvPr/>
          </p:nvSpPr>
          <p:spPr>
            <a:xfrm>
              <a:off x="550194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0" name="pl730"/>
            <p:cNvSpPr/>
            <p:nvPr/>
          </p:nvSpPr>
          <p:spPr>
            <a:xfrm>
              <a:off x="567577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1" name="pl731"/>
            <p:cNvSpPr/>
            <p:nvPr/>
          </p:nvSpPr>
          <p:spPr>
            <a:xfrm>
              <a:off x="584961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2" name="pl732"/>
            <p:cNvSpPr/>
            <p:nvPr/>
          </p:nvSpPr>
          <p:spPr>
            <a:xfrm>
              <a:off x="602345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619729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4980428" y="5609822"/>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735" name="pl735"/>
            <p:cNvSpPr/>
            <p:nvPr/>
          </p:nvSpPr>
          <p:spPr>
            <a:xfrm>
              <a:off x="4980428"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40651" cap="flat">
              <a:solidFill>
                <a:srgbClr val="BEBEBE">
                  <a:alpha val="69803"/>
                </a:srgbClr>
              </a:solidFill>
              <a:prstDash val="solid"/>
              <a:round/>
            </a:ln>
          </p:spPr>
          <p:txBody>
            <a:bodyPr/>
            <a:lstStyle/>
            <a:p/>
          </p:txBody>
        </p:sp>
        <p:sp>
          <p:nvSpPr>
            <p:cNvPr id="736" name="pl736"/>
            <p:cNvSpPr/>
            <p:nvPr/>
          </p:nvSpPr>
          <p:spPr>
            <a:xfrm>
              <a:off x="4980428"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35231" cap="flat">
              <a:solidFill>
                <a:srgbClr val="BEBEBE">
                  <a:alpha val="69803"/>
                </a:srgbClr>
              </a:solidFill>
              <a:prstDash val="solid"/>
              <a:round/>
            </a:ln>
          </p:spPr>
          <p:txBody>
            <a:bodyPr/>
            <a:lstStyle/>
            <a:p/>
          </p:txBody>
        </p:sp>
        <p:sp>
          <p:nvSpPr>
            <p:cNvPr id="737" name="pl737"/>
            <p:cNvSpPr/>
            <p:nvPr/>
          </p:nvSpPr>
          <p:spPr>
            <a:xfrm>
              <a:off x="4980428" y="5609822"/>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738" name="pl738"/>
            <p:cNvSpPr/>
            <p:nvPr/>
          </p:nvSpPr>
          <p:spPr>
            <a:xfrm>
              <a:off x="4980428"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40651" cap="flat">
              <a:solidFill>
                <a:srgbClr val="000000">
                  <a:alpha val="100000"/>
                </a:srgbClr>
              </a:solidFill>
              <a:prstDash val="solid"/>
              <a:round/>
            </a:ln>
          </p:spPr>
          <p:txBody>
            <a:bodyPr/>
            <a:lstStyle/>
            <a:p/>
          </p:txBody>
        </p:sp>
        <p:sp>
          <p:nvSpPr>
            <p:cNvPr id="739" name="pl739"/>
            <p:cNvSpPr/>
            <p:nvPr/>
          </p:nvSpPr>
          <p:spPr>
            <a:xfrm>
              <a:off x="4980428"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35231" cap="flat">
              <a:solidFill>
                <a:srgbClr val="F26A21">
                  <a:alpha val="100000"/>
                </a:srgbClr>
              </a:solidFill>
              <a:prstDash val="solid"/>
              <a:round/>
            </a:ln>
          </p:spPr>
          <p:txBody>
            <a:bodyPr/>
            <a:lstStyle/>
            <a:p/>
          </p:txBody>
        </p:sp>
        <p:sp>
          <p:nvSpPr>
            <p:cNvPr id="740" name="pl740"/>
            <p:cNvSpPr/>
            <p:nvPr/>
          </p:nvSpPr>
          <p:spPr>
            <a:xfrm>
              <a:off x="4919585" y="565072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41" name="tx741"/>
            <p:cNvSpPr/>
            <p:nvPr/>
          </p:nvSpPr>
          <p:spPr>
            <a:xfrm>
              <a:off x="4932239" y="54945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2" name="tx742"/>
            <p:cNvSpPr/>
            <p:nvPr/>
          </p:nvSpPr>
          <p:spPr>
            <a:xfrm>
              <a:off x="5124136" y="54672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43" name="tx743"/>
            <p:cNvSpPr/>
            <p:nvPr/>
          </p:nvSpPr>
          <p:spPr>
            <a:xfrm>
              <a:off x="5297974" y="54672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44" name="tx744"/>
            <p:cNvSpPr/>
            <p:nvPr/>
          </p:nvSpPr>
          <p:spPr>
            <a:xfrm>
              <a:off x="5471811" y="54536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45" name="tx745"/>
            <p:cNvSpPr/>
            <p:nvPr/>
          </p:nvSpPr>
          <p:spPr>
            <a:xfrm>
              <a:off x="5645649" y="54672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46" name="tx746"/>
            <p:cNvSpPr/>
            <p:nvPr/>
          </p:nvSpPr>
          <p:spPr>
            <a:xfrm>
              <a:off x="5819486" y="5474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47" name="tx747"/>
            <p:cNvSpPr/>
            <p:nvPr/>
          </p:nvSpPr>
          <p:spPr>
            <a:xfrm>
              <a:off x="5993324" y="54876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8" name="tx748"/>
            <p:cNvSpPr/>
            <p:nvPr/>
          </p:nvSpPr>
          <p:spPr>
            <a:xfrm>
              <a:off x="6167162" y="54808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9" name="rc749"/>
            <p:cNvSpPr/>
            <p:nvPr/>
          </p:nvSpPr>
          <p:spPr>
            <a:xfrm>
              <a:off x="6327723" y="874964"/>
              <a:ext cx="1338549" cy="584946"/>
            </a:xfrm>
            <a:prstGeom prst="rect">
              <a:avLst/>
            </a:prstGeom>
            <a:solidFill>
              <a:srgbClr val="EBEBEB">
                <a:alpha val="100000"/>
              </a:srgbClr>
            </a:solidFill>
          </p:spPr>
          <p:txBody>
            <a:bodyPr/>
            <a:lstStyle/>
            <a:p/>
          </p:txBody>
        </p:sp>
        <p:sp>
          <p:nvSpPr>
            <p:cNvPr id="750" name="pl750"/>
            <p:cNvSpPr/>
            <p:nvPr/>
          </p:nvSpPr>
          <p:spPr>
            <a:xfrm>
              <a:off x="6327723"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1" name="pl751"/>
            <p:cNvSpPr/>
            <p:nvPr/>
          </p:nvSpPr>
          <p:spPr>
            <a:xfrm>
              <a:off x="6327723"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2" name="pl752"/>
            <p:cNvSpPr/>
            <p:nvPr/>
          </p:nvSpPr>
          <p:spPr>
            <a:xfrm>
              <a:off x="6327723"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3" name="pl753"/>
            <p:cNvSpPr/>
            <p:nvPr/>
          </p:nvSpPr>
          <p:spPr>
            <a:xfrm>
              <a:off x="6327723"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4" name="pl754"/>
            <p:cNvSpPr/>
            <p:nvPr/>
          </p:nvSpPr>
          <p:spPr>
            <a:xfrm>
              <a:off x="6327723"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5" name="pl755"/>
            <p:cNvSpPr/>
            <p:nvPr/>
          </p:nvSpPr>
          <p:spPr>
            <a:xfrm>
              <a:off x="6327723"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6" name="pl756"/>
            <p:cNvSpPr/>
            <p:nvPr/>
          </p:nvSpPr>
          <p:spPr>
            <a:xfrm>
              <a:off x="6327723"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7" name="pl757"/>
            <p:cNvSpPr/>
            <p:nvPr/>
          </p:nvSpPr>
          <p:spPr>
            <a:xfrm>
              <a:off x="63885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58" name="pl758"/>
            <p:cNvSpPr/>
            <p:nvPr/>
          </p:nvSpPr>
          <p:spPr>
            <a:xfrm>
              <a:off x="65624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59" name="pl759"/>
            <p:cNvSpPr/>
            <p:nvPr/>
          </p:nvSpPr>
          <p:spPr>
            <a:xfrm>
              <a:off x="67362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0" name="pl760"/>
            <p:cNvSpPr/>
            <p:nvPr/>
          </p:nvSpPr>
          <p:spPr>
            <a:xfrm>
              <a:off x="691007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1" name="pl761"/>
            <p:cNvSpPr/>
            <p:nvPr/>
          </p:nvSpPr>
          <p:spPr>
            <a:xfrm>
              <a:off x="70839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2" name="pl762"/>
            <p:cNvSpPr/>
            <p:nvPr/>
          </p:nvSpPr>
          <p:spPr>
            <a:xfrm>
              <a:off x="725775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74315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760542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6388566"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766" name="pl766"/>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40651" cap="flat">
              <a:solidFill>
                <a:srgbClr val="BEBEBE">
                  <a:alpha val="69803"/>
                </a:srgbClr>
              </a:solidFill>
              <a:prstDash val="solid"/>
              <a:round/>
            </a:ln>
          </p:spPr>
          <p:txBody>
            <a:bodyPr/>
            <a:lstStyle/>
            <a:p/>
          </p:txBody>
        </p:sp>
        <p:sp>
          <p:nvSpPr>
            <p:cNvPr id="767" name="pl767"/>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35231" cap="flat">
              <a:solidFill>
                <a:srgbClr val="BEBEBE">
                  <a:alpha val="69803"/>
                </a:srgbClr>
              </a:solidFill>
              <a:prstDash val="solid"/>
              <a:round/>
            </a:ln>
          </p:spPr>
          <p:txBody>
            <a:bodyPr/>
            <a:lstStyle/>
            <a:p/>
          </p:txBody>
        </p:sp>
        <p:sp>
          <p:nvSpPr>
            <p:cNvPr id="768" name="pl768"/>
            <p:cNvSpPr/>
            <p:nvPr/>
          </p:nvSpPr>
          <p:spPr>
            <a:xfrm>
              <a:off x="6388566"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769" name="pl769"/>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40651" cap="flat">
              <a:solidFill>
                <a:srgbClr val="000000">
                  <a:alpha val="100000"/>
                </a:srgbClr>
              </a:solidFill>
              <a:prstDash val="solid"/>
              <a:round/>
            </a:ln>
          </p:spPr>
          <p:txBody>
            <a:bodyPr/>
            <a:lstStyle/>
            <a:p/>
          </p:txBody>
        </p:sp>
        <p:sp>
          <p:nvSpPr>
            <p:cNvPr id="770" name="pl770"/>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35231" cap="flat">
              <a:solidFill>
                <a:srgbClr val="F26A21">
                  <a:alpha val="100000"/>
                </a:srgbClr>
              </a:solidFill>
              <a:prstDash val="solid"/>
              <a:round/>
            </a:ln>
          </p:spPr>
          <p:txBody>
            <a:bodyPr/>
            <a:lstStyle/>
            <a:p/>
          </p:txBody>
        </p:sp>
        <p:sp>
          <p:nvSpPr>
            <p:cNvPr id="771" name="pl771"/>
            <p:cNvSpPr/>
            <p:nvPr/>
          </p:nvSpPr>
          <p:spPr>
            <a:xfrm>
              <a:off x="6327723"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72" name="tx772"/>
            <p:cNvSpPr/>
            <p:nvPr/>
          </p:nvSpPr>
          <p:spPr>
            <a:xfrm>
              <a:off x="6358437"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3" name="tx773"/>
            <p:cNvSpPr/>
            <p:nvPr/>
          </p:nvSpPr>
          <p:spPr>
            <a:xfrm>
              <a:off x="6532274" y="1120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74" name="tx774"/>
            <p:cNvSpPr/>
            <p:nvPr/>
          </p:nvSpPr>
          <p:spPr>
            <a:xfrm>
              <a:off x="6688053" y="1168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75" name="tx775"/>
            <p:cNvSpPr/>
            <p:nvPr/>
          </p:nvSpPr>
          <p:spPr>
            <a:xfrm>
              <a:off x="6879950" y="11066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76" name="tx776"/>
            <p:cNvSpPr/>
            <p:nvPr/>
          </p:nvSpPr>
          <p:spPr>
            <a:xfrm>
              <a:off x="7027681" y="10657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77" name="tx777"/>
            <p:cNvSpPr/>
            <p:nvPr/>
          </p:nvSpPr>
          <p:spPr>
            <a:xfrm>
              <a:off x="7209565" y="12021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78" name="tx778"/>
            <p:cNvSpPr/>
            <p:nvPr/>
          </p:nvSpPr>
          <p:spPr>
            <a:xfrm>
              <a:off x="7401462"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79" name="tx779"/>
            <p:cNvSpPr/>
            <p:nvPr/>
          </p:nvSpPr>
          <p:spPr>
            <a:xfrm>
              <a:off x="7575300" y="1133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80" name="rc780"/>
            <p:cNvSpPr/>
            <p:nvPr/>
          </p:nvSpPr>
          <p:spPr>
            <a:xfrm>
              <a:off x="6327723" y="1744352"/>
              <a:ext cx="1338549" cy="584946"/>
            </a:xfrm>
            <a:prstGeom prst="rect">
              <a:avLst/>
            </a:prstGeom>
            <a:solidFill>
              <a:srgbClr val="EBEBEB">
                <a:alpha val="100000"/>
              </a:srgbClr>
            </a:solidFill>
          </p:spPr>
          <p:txBody>
            <a:bodyPr/>
            <a:lstStyle/>
            <a:p/>
          </p:txBody>
        </p:sp>
        <p:sp>
          <p:nvSpPr>
            <p:cNvPr id="781" name="pl781"/>
            <p:cNvSpPr/>
            <p:nvPr/>
          </p:nvSpPr>
          <p:spPr>
            <a:xfrm>
              <a:off x="6327723"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2" name="pl782"/>
            <p:cNvSpPr/>
            <p:nvPr/>
          </p:nvSpPr>
          <p:spPr>
            <a:xfrm>
              <a:off x="6327723"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3" name="pl783"/>
            <p:cNvSpPr/>
            <p:nvPr/>
          </p:nvSpPr>
          <p:spPr>
            <a:xfrm>
              <a:off x="6327723"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4" name="pl784"/>
            <p:cNvSpPr/>
            <p:nvPr/>
          </p:nvSpPr>
          <p:spPr>
            <a:xfrm>
              <a:off x="6327723"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5" name="pl785"/>
            <p:cNvSpPr/>
            <p:nvPr/>
          </p:nvSpPr>
          <p:spPr>
            <a:xfrm>
              <a:off x="6327723"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86" name="pl786"/>
            <p:cNvSpPr/>
            <p:nvPr/>
          </p:nvSpPr>
          <p:spPr>
            <a:xfrm>
              <a:off x="6327723"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87" name="pl787"/>
            <p:cNvSpPr/>
            <p:nvPr/>
          </p:nvSpPr>
          <p:spPr>
            <a:xfrm>
              <a:off x="6327723"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88" name="pl788"/>
            <p:cNvSpPr/>
            <p:nvPr/>
          </p:nvSpPr>
          <p:spPr>
            <a:xfrm>
              <a:off x="63885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89" name="pl789"/>
            <p:cNvSpPr/>
            <p:nvPr/>
          </p:nvSpPr>
          <p:spPr>
            <a:xfrm>
              <a:off x="65624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0" name="pl790"/>
            <p:cNvSpPr/>
            <p:nvPr/>
          </p:nvSpPr>
          <p:spPr>
            <a:xfrm>
              <a:off x="67362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1" name="pl791"/>
            <p:cNvSpPr/>
            <p:nvPr/>
          </p:nvSpPr>
          <p:spPr>
            <a:xfrm>
              <a:off x="691007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2" name="pl792"/>
            <p:cNvSpPr/>
            <p:nvPr/>
          </p:nvSpPr>
          <p:spPr>
            <a:xfrm>
              <a:off x="70839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725775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74315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760542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6388566"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797" name="pl797"/>
            <p:cNvSpPr/>
            <p:nvPr/>
          </p:nvSpPr>
          <p:spPr>
            <a:xfrm>
              <a:off x="6388566"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40651" cap="flat">
              <a:solidFill>
                <a:srgbClr val="BEBEBE">
                  <a:alpha val="69803"/>
                </a:srgbClr>
              </a:solidFill>
              <a:prstDash val="solid"/>
              <a:round/>
            </a:ln>
          </p:spPr>
          <p:txBody>
            <a:bodyPr/>
            <a:lstStyle/>
            <a:p/>
          </p:txBody>
        </p:sp>
        <p:sp>
          <p:nvSpPr>
            <p:cNvPr id="798" name="pl798"/>
            <p:cNvSpPr/>
            <p:nvPr/>
          </p:nvSpPr>
          <p:spPr>
            <a:xfrm>
              <a:off x="6388566"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35231" cap="flat">
              <a:solidFill>
                <a:srgbClr val="BEBEBE">
                  <a:alpha val="69803"/>
                </a:srgbClr>
              </a:solidFill>
              <a:prstDash val="solid"/>
              <a:round/>
            </a:ln>
          </p:spPr>
          <p:txBody>
            <a:bodyPr/>
            <a:lstStyle/>
            <a:p/>
          </p:txBody>
        </p:sp>
        <p:sp>
          <p:nvSpPr>
            <p:cNvPr id="799" name="pl799"/>
            <p:cNvSpPr/>
            <p:nvPr/>
          </p:nvSpPr>
          <p:spPr>
            <a:xfrm>
              <a:off x="6388566"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800" name="pl800"/>
            <p:cNvSpPr/>
            <p:nvPr/>
          </p:nvSpPr>
          <p:spPr>
            <a:xfrm>
              <a:off x="6388566"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40651" cap="flat">
              <a:solidFill>
                <a:srgbClr val="000000">
                  <a:alpha val="100000"/>
                </a:srgbClr>
              </a:solidFill>
              <a:prstDash val="solid"/>
              <a:round/>
            </a:ln>
          </p:spPr>
          <p:txBody>
            <a:bodyPr/>
            <a:lstStyle/>
            <a:p/>
          </p:txBody>
        </p:sp>
        <p:sp>
          <p:nvSpPr>
            <p:cNvPr id="801" name="pl801"/>
            <p:cNvSpPr/>
            <p:nvPr/>
          </p:nvSpPr>
          <p:spPr>
            <a:xfrm>
              <a:off x="6388566"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35231" cap="flat">
              <a:solidFill>
                <a:srgbClr val="F26A21">
                  <a:alpha val="100000"/>
                </a:srgbClr>
              </a:solidFill>
              <a:prstDash val="solid"/>
              <a:round/>
            </a:ln>
          </p:spPr>
          <p:txBody>
            <a:bodyPr/>
            <a:lstStyle/>
            <a:p/>
          </p:txBody>
        </p:sp>
        <p:sp>
          <p:nvSpPr>
            <p:cNvPr id="802" name="pl802"/>
            <p:cNvSpPr/>
            <p:nvPr/>
          </p:nvSpPr>
          <p:spPr>
            <a:xfrm>
              <a:off x="6327723"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03" name="tx803"/>
            <p:cNvSpPr/>
            <p:nvPr/>
          </p:nvSpPr>
          <p:spPr>
            <a:xfrm>
              <a:off x="6358437"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04" name="tx804"/>
            <p:cNvSpPr/>
            <p:nvPr/>
          </p:nvSpPr>
          <p:spPr>
            <a:xfrm>
              <a:off x="6532274"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05" name="tx805"/>
            <p:cNvSpPr/>
            <p:nvPr/>
          </p:nvSpPr>
          <p:spPr>
            <a:xfrm>
              <a:off x="6706112"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06" name="tx806"/>
            <p:cNvSpPr/>
            <p:nvPr/>
          </p:nvSpPr>
          <p:spPr>
            <a:xfrm>
              <a:off x="6879950"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07" name="tx807"/>
            <p:cNvSpPr/>
            <p:nvPr/>
          </p:nvSpPr>
          <p:spPr>
            <a:xfrm>
              <a:off x="7053787"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08" name="tx808"/>
            <p:cNvSpPr/>
            <p:nvPr/>
          </p:nvSpPr>
          <p:spPr>
            <a:xfrm>
              <a:off x="7227625" y="1969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09" name="tx809"/>
            <p:cNvSpPr/>
            <p:nvPr/>
          </p:nvSpPr>
          <p:spPr>
            <a:xfrm>
              <a:off x="7401462"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10" name="tx810"/>
            <p:cNvSpPr/>
            <p:nvPr/>
          </p:nvSpPr>
          <p:spPr>
            <a:xfrm>
              <a:off x="7557240" y="2016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11" name="rc811"/>
            <p:cNvSpPr/>
            <p:nvPr/>
          </p:nvSpPr>
          <p:spPr>
            <a:xfrm>
              <a:off x="6327723" y="2613739"/>
              <a:ext cx="1338549" cy="584946"/>
            </a:xfrm>
            <a:prstGeom prst="rect">
              <a:avLst/>
            </a:prstGeom>
            <a:solidFill>
              <a:srgbClr val="EBEBEB">
                <a:alpha val="100000"/>
              </a:srgbClr>
            </a:solidFill>
          </p:spPr>
          <p:txBody>
            <a:bodyPr/>
            <a:lstStyle/>
            <a:p/>
          </p:txBody>
        </p:sp>
        <p:sp>
          <p:nvSpPr>
            <p:cNvPr id="812" name="pl812"/>
            <p:cNvSpPr/>
            <p:nvPr/>
          </p:nvSpPr>
          <p:spPr>
            <a:xfrm>
              <a:off x="6327723"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3" name="pl813"/>
            <p:cNvSpPr/>
            <p:nvPr/>
          </p:nvSpPr>
          <p:spPr>
            <a:xfrm>
              <a:off x="6327723"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4" name="pl814"/>
            <p:cNvSpPr/>
            <p:nvPr/>
          </p:nvSpPr>
          <p:spPr>
            <a:xfrm>
              <a:off x="6327723"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5" name="pl815"/>
            <p:cNvSpPr/>
            <p:nvPr/>
          </p:nvSpPr>
          <p:spPr>
            <a:xfrm>
              <a:off x="6327723"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6" name="pl816"/>
            <p:cNvSpPr/>
            <p:nvPr/>
          </p:nvSpPr>
          <p:spPr>
            <a:xfrm>
              <a:off x="6327723"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17" name="pl817"/>
            <p:cNvSpPr/>
            <p:nvPr/>
          </p:nvSpPr>
          <p:spPr>
            <a:xfrm>
              <a:off x="6327723"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18" name="pl818"/>
            <p:cNvSpPr/>
            <p:nvPr/>
          </p:nvSpPr>
          <p:spPr>
            <a:xfrm>
              <a:off x="6327723"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19" name="pl819"/>
            <p:cNvSpPr/>
            <p:nvPr/>
          </p:nvSpPr>
          <p:spPr>
            <a:xfrm>
              <a:off x="63885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0" name="pl820"/>
            <p:cNvSpPr/>
            <p:nvPr/>
          </p:nvSpPr>
          <p:spPr>
            <a:xfrm>
              <a:off x="65624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1" name="pl821"/>
            <p:cNvSpPr/>
            <p:nvPr/>
          </p:nvSpPr>
          <p:spPr>
            <a:xfrm>
              <a:off x="67362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2" name="pl822"/>
            <p:cNvSpPr/>
            <p:nvPr/>
          </p:nvSpPr>
          <p:spPr>
            <a:xfrm>
              <a:off x="691007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70839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725775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74315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760542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6388566"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828" name="pl828"/>
            <p:cNvSpPr/>
            <p:nvPr/>
          </p:nvSpPr>
          <p:spPr>
            <a:xfrm>
              <a:off x="6388566"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40651" cap="flat">
              <a:solidFill>
                <a:srgbClr val="BEBEBE">
                  <a:alpha val="69803"/>
                </a:srgbClr>
              </a:solidFill>
              <a:prstDash val="solid"/>
              <a:round/>
            </a:ln>
          </p:spPr>
          <p:txBody>
            <a:bodyPr/>
            <a:lstStyle/>
            <a:p/>
          </p:txBody>
        </p:sp>
        <p:sp>
          <p:nvSpPr>
            <p:cNvPr id="829" name="pl829"/>
            <p:cNvSpPr/>
            <p:nvPr/>
          </p:nvSpPr>
          <p:spPr>
            <a:xfrm>
              <a:off x="6388566"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35231" cap="flat">
              <a:solidFill>
                <a:srgbClr val="BEBEBE">
                  <a:alpha val="69803"/>
                </a:srgbClr>
              </a:solidFill>
              <a:prstDash val="solid"/>
              <a:round/>
            </a:ln>
          </p:spPr>
          <p:txBody>
            <a:bodyPr/>
            <a:lstStyle/>
            <a:p/>
          </p:txBody>
        </p:sp>
        <p:sp>
          <p:nvSpPr>
            <p:cNvPr id="830" name="pl830"/>
            <p:cNvSpPr/>
            <p:nvPr/>
          </p:nvSpPr>
          <p:spPr>
            <a:xfrm>
              <a:off x="6388566"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831" name="pl831"/>
            <p:cNvSpPr/>
            <p:nvPr/>
          </p:nvSpPr>
          <p:spPr>
            <a:xfrm>
              <a:off x="6388566"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40651" cap="flat">
              <a:solidFill>
                <a:srgbClr val="000000">
                  <a:alpha val="100000"/>
                </a:srgbClr>
              </a:solidFill>
              <a:prstDash val="solid"/>
              <a:round/>
            </a:ln>
          </p:spPr>
          <p:txBody>
            <a:bodyPr/>
            <a:lstStyle/>
            <a:p/>
          </p:txBody>
        </p:sp>
        <p:sp>
          <p:nvSpPr>
            <p:cNvPr id="832" name="pl832"/>
            <p:cNvSpPr/>
            <p:nvPr/>
          </p:nvSpPr>
          <p:spPr>
            <a:xfrm>
              <a:off x="6388566"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35231" cap="flat">
              <a:solidFill>
                <a:srgbClr val="F26A21">
                  <a:alpha val="100000"/>
                </a:srgbClr>
              </a:solidFill>
              <a:prstDash val="solid"/>
              <a:round/>
            </a:ln>
          </p:spPr>
          <p:txBody>
            <a:bodyPr/>
            <a:lstStyle/>
            <a:p/>
          </p:txBody>
        </p:sp>
        <p:sp>
          <p:nvSpPr>
            <p:cNvPr id="833" name="pl833"/>
            <p:cNvSpPr/>
            <p:nvPr/>
          </p:nvSpPr>
          <p:spPr>
            <a:xfrm>
              <a:off x="6327723"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34" name="tx834"/>
            <p:cNvSpPr/>
            <p:nvPr/>
          </p:nvSpPr>
          <p:spPr>
            <a:xfrm>
              <a:off x="6328307" y="27977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835" name="tx835"/>
            <p:cNvSpPr/>
            <p:nvPr/>
          </p:nvSpPr>
          <p:spPr>
            <a:xfrm>
              <a:off x="6532274"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6" name="tx836"/>
            <p:cNvSpPr/>
            <p:nvPr/>
          </p:nvSpPr>
          <p:spPr>
            <a:xfrm>
              <a:off x="6688053" y="29136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37" name="tx837"/>
            <p:cNvSpPr/>
            <p:nvPr/>
          </p:nvSpPr>
          <p:spPr>
            <a:xfrm>
              <a:off x="6849820" y="2763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838" name="tx838"/>
            <p:cNvSpPr/>
            <p:nvPr/>
          </p:nvSpPr>
          <p:spPr>
            <a:xfrm>
              <a:off x="7053787" y="28522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39" name="tx839"/>
            <p:cNvSpPr/>
            <p:nvPr/>
          </p:nvSpPr>
          <p:spPr>
            <a:xfrm>
              <a:off x="7201518"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40" name="tx840"/>
            <p:cNvSpPr/>
            <p:nvPr/>
          </p:nvSpPr>
          <p:spPr>
            <a:xfrm>
              <a:off x="7375356"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41" name="tx841"/>
            <p:cNvSpPr/>
            <p:nvPr/>
          </p:nvSpPr>
          <p:spPr>
            <a:xfrm>
              <a:off x="7549194"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42" name="rc842"/>
            <p:cNvSpPr/>
            <p:nvPr/>
          </p:nvSpPr>
          <p:spPr>
            <a:xfrm>
              <a:off x="6327723" y="3483127"/>
              <a:ext cx="1338549" cy="584946"/>
            </a:xfrm>
            <a:prstGeom prst="rect">
              <a:avLst/>
            </a:prstGeom>
            <a:solidFill>
              <a:srgbClr val="EBEBEB">
                <a:alpha val="100000"/>
              </a:srgbClr>
            </a:solidFill>
          </p:spPr>
          <p:txBody>
            <a:bodyPr/>
            <a:lstStyle/>
            <a:p/>
          </p:txBody>
        </p:sp>
        <p:sp>
          <p:nvSpPr>
            <p:cNvPr id="843" name="pl843"/>
            <p:cNvSpPr/>
            <p:nvPr/>
          </p:nvSpPr>
          <p:spPr>
            <a:xfrm>
              <a:off x="6327723"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4" name="pl844"/>
            <p:cNvSpPr/>
            <p:nvPr/>
          </p:nvSpPr>
          <p:spPr>
            <a:xfrm>
              <a:off x="6327723"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5" name="pl845"/>
            <p:cNvSpPr/>
            <p:nvPr/>
          </p:nvSpPr>
          <p:spPr>
            <a:xfrm>
              <a:off x="6327723"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6" name="pl846"/>
            <p:cNvSpPr/>
            <p:nvPr/>
          </p:nvSpPr>
          <p:spPr>
            <a:xfrm>
              <a:off x="6327723"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7" name="pl847"/>
            <p:cNvSpPr/>
            <p:nvPr/>
          </p:nvSpPr>
          <p:spPr>
            <a:xfrm>
              <a:off x="6327723"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48" name="pl848"/>
            <p:cNvSpPr/>
            <p:nvPr/>
          </p:nvSpPr>
          <p:spPr>
            <a:xfrm>
              <a:off x="6327723"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49" name="pl849"/>
            <p:cNvSpPr/>
            <p:nvPr/>
          </p:nvSpPr>
          <p:spPr>
            <a:xfrm>
              <a:off x="6327723"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0" name="pl850"/>
            <p:cNvSpPr/>
            <p:nvPr/>
          </p:nvSpPr>
          <p:spPr>
            <a:xfrm>
              <a:off x="63885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1" name="pl851"/>
            <p:cNvSpPr/>
            <p:nvPr/>
          </p:nvSpPr>
          <p:spPr>
            <a:xfrm>
              <a:off x="65624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2" name="pl852"/>
            <p:cNvSpPr/>
            <p:nvPr/>
          </p:nvSpPr>
          <p:spPr>
            <a:xfrm>
              <a:off x="67362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691007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70839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725775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74315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760542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6388566"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859" name="pl859"/>
            <p:cNvSpPr/>
            <p:nvPr/>
          </p:nvSpPr>
          <p:spPr>
            <a:xfrm>
              <a:off x="6388566"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40651" cap="flat">
              <a:solidFill>
                <a:srgbClr val="BEBEBE">
                  <a:alpha val="69803"/>
                </a:srgbClr>
              </a:solidFill>
              <a:prstDash val="solid"/>
              <a:round/>
            </a:ln>
          </p:spPr>
          <p:txBody>
            <a:bodyPr/>
            <a:lstStyle/>
            <a:p/>
          </p:txBody>
        </p:sp>
        <p:sp>
          <p:nvSpPr>
            <p:cNvPr id="860" name="pl860"/>
            <p:cNvSpPr/>
            <p:nvPr/>
          </p:nvSpPr>
          <p:spPr>
            <a:xfrm>
              <a:off x="6388566"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35231" cap="flat">
              <a:solidFill>
                <a:srgbClr val="BEBEBE">
                  <a:alpha val="69803"/>
                </a:srgbClr>
              </a:solidFill>
              <a:prstDash val="solid"/>
              <a:round/>
            </a:ln>
          </p:spPr>
          <p:txBody>
            <a:bodyPr/>
            <a:lstStyle/>
            <a:p/>
          </p:txBody>
        </p:sp>
        <p:sp>
          <p:nvSpPr>
            <p:cNvPr id="861" name="pl861"/>
            <p:cNvSpPr/>
            <p:nvPr/>
          </p:nvSpPr>
          <p:spPr>
            <a:xfrm>
              <a:off x="6388566"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862" name="pl862"/>
            <p:cNvSpPr/>
            <p:nvPr/>
          </p:nvSpPr>
          <p:spPr>
            <a:xfrm>
              <a:off x="6388566"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40651" cap="flat">
              <a:solidFill>
                <a:srgbClr val="000000">
                  <a:alpha val="100000"/>
                </a:srgbClr>
              </a:solidFill>
              <a:prstDash val="solid"/>
              <a:round/>
            </a:ln>
          </p:spPr>
          <p:txBody>
            <a:bodyPr/>
            <a:lstStyle/>
            <a:p/>
          </p:txBody>
        </p:sp>
        <p:sp>
          <p:nvSpPr>
            <p:cNvPr id="863" name="pl863"/>
            <p:cNvSpPr/>
            <p:nvPr/>
          </p:nvSpPr>
          <p:spPr>
            <a:xfrm>
              <a:off x="6388566"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35231" cap="flat">
              <a:solidFill>
                <a:srgbClr val="F26A21">
                  <a:alpha val="100000"/>
                </a:srgbClr>
              </a:solidFill>
              <a:prstDash val="solid"/>
              <a:round/>
            </a:ln>
          </p:spPr>
          <p:txBody>
            <a:bodyPr/>
            <a:lstStyle/>
            <a:p/>
          </p:txBody>
        </p:sp>
        <p:sp>
          <p:nvSpPr>
            <p:cNvPr id="864" name="pl864"/>
            <p:cNvSpPr/>
            <p:nvPr/>
          </p:nvSpPr>
          <p:spPr>
            <a:xfrm>
              <a:off x="6327723"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65" name="tx865"/>
            <p:cNvSpPr/>
            <p:nvPr/>
          </p:nvSpPr>
          <p:spPr>
            <a:xfrm>
              <a:off x="6340377" y="38034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66" name="tx866"/>
            <p:cNvSpPr/>
            <p:nvPr/>
          </p:nvSpPr>
          <p:spPr>
            <a:xfrm>
              <a:off x="6502145" y="3660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867" name="tx867"/>
            <p:cNvSpPr/>
            <p:nvPr/>
          </p:nvSpPr>
          <p:spPr>
            <a:xfrm>
              <a:off x="6657923" y="387845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868" name="tx868"/>
            <p:cNvSpPr/>
            <p:nvPr/>
          </p:nvSpPr>
          <p:spPr>
            <a:xfrm>
              <a:off x="6831761" y="387845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869" name="tx869"/>
            <p:cNvSpPr/>
            <p:nvPr/>
          </p:nvSpPr>
          <p:spPr>
            <a:xfrm>
              <a:off x="7053787" y="36943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70" name="tx870"/>
            <p:cNvSpPr/>
            <p:nvPr/>
          </p:nvSpPr>
          <p:spPr>
            <a:xfrm>
              <a:off x="7197495" y="3646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871" name="tx871"/>
            <p:cNvSpPr/>
            <p:nvPr/>
          </p:nvSpPr>
          <p:spPr>
            <a:xfrm>
              <a:off x="7401462" y="3721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2" name="tx872"/>
            <p:cNvSpPr/>
            <p:nvPr/>
          </p:nvSpPr>
          <p:spPr>
            <a:xfrm>
              <a:off x="7575300"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3" name="rc873"/>
            <p:cNvSpPr/>
            <p:nvPr/>
          </p:nvSpPr>
          <p:spPr>
            <a:xfrm>
              <a:off x="6327723" y="4352515"/>
              <a:ext cx="1338549" cy="584946"/>
            </a:xfrm>
            <a:prstGeom prst="rect">
              <a:avLst/>
            </a:prstGeom>
            <a:solidFill>
              <a:srgbClr val="EBEBEB">
                <a:alpha val="100000"/>
              </a:srgbClr>
            </a:solidFill>
          </p:spPr>
          <p:txBody>
            <a:bodyPr/>
            <a:lstStyle/>
            <a:p/>
          </p:txBody>
        </p:sp>
        <p:sp>
          <p:nvSpPr>
            <p:cNvPr id="874" name="pl874"/>
            <p:cNvSpPr/>
            <p:nvPr/>
          </p:nvSpPr>
          <p:spPr>
            <a:xfrm>
              <a:off x="6327723"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5" name="pl875"/>
            <p:cNvSpPr/>
            <p:nvPr/>
          </p:nvSpPr>
          <p:spPr>
            <a:xfrm>
              <a:off x="6327723"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6" name="pl876"/>
            <p:cNvSpPr/>
            <p:nvPr/>
          </p:nvSpPr>
          <p:spPr>
            <a:xfrm>
              <a:off x="6327723"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7" name="pl877"/>
            <p:cNvSpPr/>
            <p:nvPr/>
          </p:nvSpPr>
          <p:spPr>
            <a:xfrm>
              <a:off x="6327723"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8" name="pl878"/>
            <p:cNvSpPr/>
            <p:nvPr/>
          </p:nvSpPr>
          <p:spPr>
            <a:xfrm>
              <a:off x="6327723"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79" name="pl879"/>
            <p:cNvSpPr/>
            <p:nvPr/>
          </p:nvSpPr>
          <p:spPr>
            <a:xfrm>
              <a:off x="6327723"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0" name="pl880"/>
            <p:cNvSpPr/>
            <p:nvPr/>
          </p:nvSpPr>
          <p:spPr>
            <a:xfrm>
              <a:off x="6327723"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1" name="pl881"/>
            <p:cNvSpPr/>
            <p:nvPr/>
          </p:nvSpPr>
          <p:spPr>
            <a:xfrm>
              <a:off x="63885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2" name="pl882"/>
            <p:cNvSpPr/>
            <p:nvPr/>
          </p:nvSpPr>
          <p:spPr>
            <a:xfrm>
              <a:off x="65624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67362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691007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70839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725775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74315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760542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6388566"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890" name="pl890"/>
            <p:cNvSpPr/>
            <p:nvPr/>
          </p:nvSpPr>
          <p:spPr>
            <a:xfrm>
              <a:off x="6388566"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40651" cap="flat">
              <a:solidFill>
                <a:srgbClr val="BEBEBE">
                  <a:alpha val="69803"/>
                </a:srgbClr>
              </a:solidFill>
              <a:prstDash val="solid"/>
              <a:round/>
            </a:ln>
          </p:spPr>
          <p:txBody>
            <a:bodyPr/>
            <a:lstStyle/>
            <a:p/>
          </p:txBody>
        </p:sp>
        <p:sp>
          <p:nvSpPr>
            <p:cNvPr id="891" name="pl891"/>
            <p:cNvSpPr/>
            <p:nvPr/>
          </p:nvSpPr>
          <p:spPr>
            <a:xfrm>
              <a:off x="6388566"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35231" cap="flat">
              <a:solidFill>
                <a:srgbClr val="BEBEBE">
                  <a:alpha val="69803"/>
                </a:srgbClr>
              </a:solidFill>
              <a:prstDash val="solid"/>
              <a:round/>
            </a:ln>
          </p:spPr>
          <p:txBody>
            <a:bodyPr/>
            <a:lstStyle/>
            <a:p/>
          </p:txBody>
        </p:sp>
        <p:sp>
          <p:nvSpPr>
            <p:cNvPr id="892" name="pl892"/>
            <p:cNvSpPr/>
            <p:nvPr/>
          </p:nvSpPr>
          <p:spPr>
            <a:xfrm>
              <a:off x="6388566"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893" name="pl893"/>
            <p:cNvSpPr/>
            <p:nvPr/>
          </p:nvSpPr>
          <p:spPr>
            <a:xfrm>
              <a:off x="6388566"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40651" cap="flat">
              <a:solidFill>
                <a:srgbClr val="000000">
                  <a:alpha val="100000"/>
                </a:srgbClr>
              </a:solidFill>
              <a:prstDash val="solid"/>
              <a:round/>
            </a:ln>
          </p:spPr>
          <p:txBody>
            <a:bodyPr/>
            <a:lstStyle/>
            <a:p/>
          </p:txBody>
        </p:sp>
        <p:sp>
          <p:nvSpPr>
            <p:cNvPr id="894" name="pl894"/>
            <p:cNvSpPr/>
            <p:nvPr/>
          </p:nvSpPr>
          <p:spPr>
            <a:xfrm>
              <a:off x="6388566"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35231" cap="flat">
              <a:solidFill>
                <a:srgbClr val="F26A21">
                  <a:alpha val="100000"/>
                </a:srgbClr>
              </a:solidFill>
              <a:prstDash val="solid"/>
              <a:round/>
            </a:ln>
          </p:spPr>
          <p:txBody>
            <a:bodyPr/>
            <a:lstStyle/>
            <a:p/>
          </p:txBody>
        </p:sp>
        <p:sp>
          <p:nvSpPr>
            <p:cNvPr id="895" name="pl895"/>
            <p:cNvSpPr/>
            <p:nvPr/>
          </p:nvSpPr>
          <p:spPr>
            <a:xfrm>
              <a:off x="6327723"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96" name="tx896"/>
            <p:cNvSpPr/>
            <p:nvPr/>
          </p:nvSpPr>
          <p:spPr>
            <a:xfrm>
              <a:off x="6328307" y="452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897" name="tx897"/>
            <p:cNvSpPr/>
            <p:nvPr/>
          </p:nvSpPr>
          <p:spPr>
            <a:xfrm>
              <a:off x="6532274" y="4597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98" name="tx898"/>
            <p:cNvSpPr/>
            <p:nvPr/>
          </p:nvSpPr>
          <p:spPr>
            <a:xfrm>
              <a:off x="6706112"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99" name="tx899"/>
            <p:cNvSpPr/>
            <p:nvPr/>
          </p:nvSpPr>
          <p:spPr>
            <a:xfrm>
              <a:off x="6849820" y="452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00" name="tx900"/>
            <p:cNvSpPr/>
            <p:nvPr/>
          </p:nvSpPr>
          <p:spPr>
            <a:xfrm>
              <a:off x="7023658" y="45365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01" name="tx901"/>
            <p:cNvSpPr/>
            <p:nvPr/>
          </p:nvSpPr>
          <p:spPr>
            <a:xfrm>
              <a:off x="7201518" y="454331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02" name="tx902"/>
            <p:cNvSpPr/>
            <p:nvPr/>
          </p:nvSpPr>
          <p:spPr>
            <a:xfrm>
              <a:off x="7371333" y="45092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03" name="tx903"/>
            <p:cNvSpPr/>
            <p:nvPr/>
          </p:nvSpPr>
          <p:spPr>
            <a:xfrm>
              <a:off x="7575300" y="4591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04" name="rc904"/>
            <p:cNvSpPr/>
            <p:nvPr/>
          </p:nvSpPr>
          <p:spPr>
            <a:xfrm>
              <a:off x="6327723" y="5221903"/>
              <a:ext cx="1338549" cy="584946"/>
            </a:xfrm>
            <a:prstGeom prst="rect">
              <a:avLst/>
            </a:prstGeom>
            <a:solidFill>
              <a:srgbClr val="EBEBEB">
                <a:alpha val="100000"/>
              </a:srgbClr>
            </a:solidFill>
          </p:spPr>
          <p:txBody>
            <a:bodyPr/>
            <a:lstStyle/>
            <a:p/>
          </p:txBody>
        </p:sp>
        <p:sp>
          <p:nvSpPr>
            <p:cNvPr id="905" name="pl905"/>
            <p:cNvSpPr/>
            <p:nvPr/>
          </p:nvSpPr>
          <p:spPr>
            <a:xfrm>
              <a:off x="6327723" y="573594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6" name="pl906"/>
            <p:cNvSpPr/>
            <p:nvPr/>
          </p:nvSpPr>
          <p:spPr>
            <a:xfrm>
              <a:off x="6327723" y="556550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7" name="pl907"/>
            <p:cNvSpPr/>
            <p:nvPr/>
          </p:nvSpPr>
          <p:spPr>
            <a:xfrm>
              <a:off x="6327723" y="53950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8" name="pl908"/>
            <p:cNvSpPr/>
            <p:nvPr/>
          </p:nvSpPr>
          <p:spPr>
            <a:xfrm>
              <a:off x="6327723" y="52246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9" name="pl909"/>
            <p:cNvSpPr/>
            <p:nvPr/>
          </p:nvSpPr>
          <p:spPr>
            <a:xfrm>
              <a:off x="6327723" y="565072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0" name="pl910"/>
            <p:cNvSpPr/>
            <p:nvPr/>
          </p:nvSpPr>
          <p:spPr>
            <a:xfrm>
              <a:off x="6327723" y="54802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1" name="pl911"/>
            <p:cNvSpPr/>
            <p:nvPr/>
          </p:nvSpPr>
          <p:spPr>
            <a:xfrm>
              <a:off x="6327723" y="53098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2" name="pl912"/>
            <p:cNvSpPr/>
            <p:nvPr/>
          </p:nvSpPr>
          <p:spPr>
            <a:xfrm>
              <a:off x="638856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656240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673624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691007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708391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725775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743159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760542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6388566" y="5609822"/>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921" name="pl921"/>
            <p:cNvSpPr/>
            <p:nvPr/>
          </p:nvSpPr>
          <p:spPr>
            <a:xfrm>
              <a:off x="6388566"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40651" cap="flat">
              <a:solidFill>
                <a:srgbClr val="BEBEBE">
                  <a:alpha val="69803"/>
                </a:srgbClr>
              </a:solidFill>
              <a:prstDash val="solid"/>
              <a:round/>
            </a:ln>
          </p:spPr>
          <p:txBody>
            <a:bodyPr/>
            <a:lstStyle/>
            <a:p/>
          </p:txBody>
        </p:sp>
        <p:sp>
          <p:nvSpPr>
            <p:cNvPr id="922" name="pl922"/>
            <p:cNvSpPr/>
            <p:nvPr/>
          </p:nvSpPr>
          <p:spPr>
            <a:xfrm>
              <a:off x="6388566"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35231" cap="flat">
              <a:solidFill>
                <a:srgbClr val="BEBEBE">
                  <a:alpha val="69803"/>
                </a:srgbClr>
              </a:solidFill>
              <a:prstDash val="solid"/>
              <a:round/>
            </a:ln>
          </p:spPr>
          <p:txBody>
            <a:bodyPr/>
            <a:lstStyle/>
            <a:p/>
          </p:txBody>
        </p:sp>
        <p:sp>
          <p:nvSpPr>
            <p:cNvPr id="923" name="pl923"/>
            <p:cNvSpPr/>
            <p:nvPr/>
          </p:nvSpPr>
          <p:spPr>
            <a:xfrm>
              <a:off x="6388566" y="5609822"/>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924" name="pl924"/>
            <p:cNvSpPr/>
            <p:nvPr/>
          </p:nvSpPr>
          <p:spPr>
            <a:xfrm>
              <a:off x="6388566"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40651" cap="flat">
              <a:solidFill>
                <a:srgbClr val="000000">
                  <a:alpha val="100000"/>
                </a:srgbClr>
              </a:solidFill>
              <a:prstDash val="solid"/>
              <a:round/>
            </a:ln>
          </p:spPr>
          <p:txBody>
            <a:bodyPr/>
            <a:lstStyle/>
            <a:p/>
          </p:txBody>
        </p:sp>
        <p:sp>
          <p:nvSpPr>
            <p:cNvPr id="925" name="pl925"/>
            <p:cNvSpPr/>
            <p:nvPr/>
          </p:nvSpPr>
          <p:spPr>
            <a:xfrm>
              <a:off x="6388566"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35231" cap="flat">
              <a:solidFill>
                <a:srgbClr val="F26A21">
                  <a:alpha val="100000"/>
                </a:srgbClr>
              </a:solidFill>
              <a:prstDash val="solid"/>
              <a:round/>
            </a:ln>
          </p:spPr>
          <p:txBody>
            <a:bodyPr/>
            <a:lstStyle/>
            <a:p/>
          </p:txBody>
        </p:sp>
        <p:sp>
          <p:nvSpPr>
            <p:cNvPr id="926" name="pl926"/>
            <p:cNvSpPr/>
            <p:nvPr/>
          </p:nvSpPr>
          <p:spPr>
            <a:xfrm>
              <a:off x="6327723" y="565072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27" name="tx927"/>
            <p:cNvSpPr/>
            <p:nvPr/>
          </p:nvSpPr>
          <p:spPr>
            <a:xfrm>
              <a:off x="6328307" y="54058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28" name="tx928"/>
            <p:cNvSpPr/>
            <p:nvPr/>
          </p:nvSpPr>
          <p:spPr>
            <a:xfrm>
              <a:off x="6514215" y="55490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29" name="tx929"/>
            <p:cNvSpPr/>
            <p:nvPr/>
          </p:nvSpPr>
          <p:spPr>
            <a:xfrm>
              <a:off x="6688053" y="55149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30" name="tx930"/>
            <p:cNvSpPr/>
            <p:nvPr/>
          </p:nvSpPr>
          <p:spPr>
            <a:xfrm>
              <a:off x="6879950" y="54399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31" name="tx931"/>
            <p:cNvSpPr/>
            <p:nvPr/>
          </p:nvSpPr>
          <p:spPr>
            <a:xfrm>
              <a:off x="7053787" y="54399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32" name="tx932"/>
            <p:cNvSpPr/>
            <p:nvPr/>
          </p:nvSpPr>
          <p:spPr>
            <a:xfrm>
              <a:off x="7209565" y="55217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33" name="tx933"/>
            <p:cNvSpPr/>
            <p:nvPr/>
          </p:nvSpPr>
          <p:spPr>
            <a:xfrm>
              <a:off x="7383403" y="55286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34" name="tx934"/>
            <p:cNvSpPr/>
            <p:nvPr/>
          </p:nvSpPr>
          <p:spPr>
            <a:xfrm>
              <a:off x="7575300" y="54399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35" name="rc935"/>
            <p:cNvSpPr/>
            <p:nvPr/>
          </p:nvSpPr>
          <p:spPr>
            <a:xfrm>
              <a:off x="7735861" y="874964"/>
              <a:ext cx="1338549" cy="584946"/>
            </a:xfrm>
            <a:prstGeom prst="rect">
              <a:avLst/>
            </a:prstGeom>
            <a:solidFill>
              <a:srgbClr val="EBEBEB">
                <a:alpha val="100000"/>
              </a:srgbClr>
            </a:solidFill>
          </p:spPr>
          <p:txBody>
            <a:bodyPr/>
            <a:lstStyle/>
            <a:p/>
          </p:txBody>
        </p:sp>
        <p:sp>
          <p:nvSpPr>
            <p:cNvPr id="936" name="pl936"/>
            <p:cNvSpPr/>
            <p:nvPr/>
          </p:nvSpPr>
          <p:spPr>
            <a:xfrm>
              <a:off x="7735861"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7" name="pl937"/>
            <p:cNvSpPr/>
            <p:nvPr/>
          </p:nvSpPr>
          <p:spPr>
            <a:xfrm>
              <a:off x="7735861"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8" name="pl938"/>
            <p:cNvSpPr/>
            <p:nvPr/>
          </p:nvSpPr>
          <p:spPr>
            <a:xfrm>
              <a:off x="7735861"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9" name="pl939"/>
            <p:cNvSpPr/>
            <p:nvPr/>
          </p:nvSpPr>
          <p:spPr>
            <a:xfrm>
              <a:off x="7735861"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40" name="pl940"/>
            <p:cNvSpPr/>
            <p:nvPr/>
          </p:nvSpPr>
          <p:spPr>
            <a:xfrm>
              <a:off x="7735861"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1" name="pl941"/>
            <p:cNvSpPr/>
            <p:nvPr/>
          </p:nvSpPr>
          <p:spPr>
            <a:xfrm>
              <a:off x="7735861"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2" name="pl942"/>
            <p:cNvSpPr/>
            <p:nvPr/>
          </p:nvSpPr>
          <p:spPr>
            <a:xfrm>
              <a:off x="7735861"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3" name="pl943"/>
            <p:cNvSpPr/>
            <p:nvPr/>
          </p:nvSpPr>
          <p:spPr>
            <a:xfrm>
              <a:off x="77967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797054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814438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83182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849205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86658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883973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901356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51" name="pl951"/>
            <p:cNvSpPr/>
            <p:nvPr/>
          </p:nvSpPr>
          <p:spPr>
            <a:xfrm>
              <a:off x="7796704"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952" name="pl952"/>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40651" cap="flat">
              <a:solidFill>
                <a:srgbClr val="BEBEBE">
                  <a:alpha val="69803"/>
                </a:srgbClr>
              </a:solidFill>
              <a:prstDash val="solid"/>
              <a:round/>
            </a:ln>
          </p:spPr>
          <p:txBody>
            <a:bodyPr/>
            <a:lstStyle/>
            <a:p/>
          </p:txBody>
        </p:sp>
        <p:sp>
          <p:nvSpPr>
            <p:cNvPr id="953" name="pl953"/>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35231" cap="flat">
              <a:solidFill>
                <a:srgbClr val="BEBEBE">
                  <a:alpha val="69803"/>
                </a:srgbClr>
              </a:solidFill>
              <a:prstDash val="solid"/>
              <a:round/>
            </a:ln>
          </p:spPr>
          <p:txBody>
            <a:bodyPr/>
            <a:lstStyle/>
            <a:p/>
          </p:txBody>
        </p:sp>
        <p:sp>
          <p:nvSpPr>
            <p:cNvPr id="954" name="pl954"/>
            <p:cNvSpPr/>
            <p:nvPr/>
          </p:nvSpPr>
          <p:spPr>
            <a:xfrm>
              <a:off x="7796704" y="1262883"/>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955" name="pl955"/>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40651" cap="flat">
              <a:solidFill>
                <a:srgbClr val="000000">
                  <a:alpha val="100000"/>
                </a:srgbClr>
              </a:solidFill>
              <a:prstDash val="solid"/>
              <a:round/>
            </a:ln>
          </p:spPr>
          <p:txBody>
            <a:bodyPr/>
            <a:lstStyle/>
            <a:p/>
          </p:txBody>
        </p:sp>
        <p:sp>
          <p:nvSpPr>
            <p:cNvPr id="956" name="pl956"/>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35231" cap="flat">
              <a:solidFill>
                <a:srgbClr val="F26A21">
                  <a:alpha val="100000"/>
                </a:srgbClr>
              </a:solidFill>
              <a:prstDash val="solid"/>
              <a:round/>
            </a:ln>
          </p:spPr>
          <p:txBody>
            <a:bodyPr/>
            <a:lstStyle/>
            <a:p/>
          </p:txBody>
        </p:sp>
        <p:sp>
          <p:nvSpPr>
            <p:cNvPr id="957" name="pl957"/>
            <p:cNvSpPr/>
            <p:nvPr/>
          </p:nvSpPr>
          <p:spPr>
            <a:xfrm>
              <a:off x="7735861"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58" name="tx958"/>
            <p:cNvSpPr/>
            <p:nvPr/>
          </p:nvSpPr>
          <p:spPr>
            <a:xfrm>
              <a:off x="7766575"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9" name="tx959"/>
            <p:cNvSpPr/>
            <p:nvPr/>
          </p:nvSpPr>
          <p:spPr>
            <a:xfrm>
              <a:off x="7940413"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60" name="tx960"/>
            <p:cNvSpPr/>
            <p:nvPr/>
          </p:nvSpPr>
          <p:spPr>
            <a:xfrm>
              <a:off x="8114250"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61" name="tx961"/>
            <p:cNvSpPr/>
            <p:nvPr/>
          </p:nvSpPr>
          <p:spPr>
            <a:xfrm>
              <a:off x="8288088"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2" name="tx962"/>
            <p:cNvSpPr/>
            <p:nvPr/>
          </p:nvSpPr>
          <p:spPr>
            <a:xfrm>
              <a:off x="8461925" y="10862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63" name="tx963"/>
            <p:cNvSpPr/>
            <p:nvPr/>
          </p:nvSpPr>
          <p:spPr>
            <a:xfrm>
              <a:off x="8635763"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64" name="tx964"/>
            <p:cNvSpPr/>
            <p:nvPr/>
          </p:nvSpPr>
          <p:spPr>
            <a:xfrm>
              <a:off x="8791541"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65" name="tx965"/>
            <p:cNvSpPr/>
            <p:nvPr/>
          </p:nvSpPr>
          <p:spPr>
            <a:xfrm>
              <a:off x="8965378"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66" name="rc966"/>
            <p:cNvSpPr/>
            <p:nvPr/>
          </p:nvSpPr>
          <p:spPr>
            <a:xfrm>
              <a:off x="7735861" y="1744352"/>
              <a:ext cx="1338549" cy="584946"/>
            </a:xfrm>
            <a:prstGeom prst="rect">
              <a:avLst/>
            </a:prstGeom>
            <a:solidFill>
              <a:srgbClr val="EBEBEB">
                <a:alpha val="100000"/>
              </a:srgbClr>
            </a:solidFill>
          </p:spPr>
          <p:txBody>
            <a:bodyPr/>
            <a:lstStyle/>
            <a:p/>
          </p:txBody>
        </p:sp>
        <p:sp>
          <p:nvSpPr>
            <p:cNvPr id="967" name="pl967"/>
            <p:cNvSpPr/>
            <p:nvPr/>
          </p:nvSpPr>
          <p:spPr>
            <a:xfrm>
              <a:off x="7735861"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8" name="pl968"/>
            <p:cNvSpPr/>
            <p:nvPr/>
          </p:nvSpPr>
          <p:spPr>
            <a:xfrm>
              <a:off x="7735861"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9" name="pl969"/>
            <p:cNvSpPr/>
            <p:nvPr/>
          </p:nvSpPr>
          <p:spPr>
            <a:xfrm>
              <a:off x="7735861"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70" name="pl970"/>
            <p:cNvSpPr/>
            <p:nvPr/>
          </p:nvSpPr>
          <p:spPr>
            <a:xfrm>
              <a:off x="7735861"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71" name="pl971"/>
            <p:cNvSpPr/>
            <p:nvPr/>
          </p:nvSpPr>
          <p:spPr>
            <a:xfrm>
              <a:off x="7735861"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2" name="pl972"/>
            <p:cNvSpPr/>
            <p:nvPr/>
          </p:nvSpPr>
          <p:spPr>
            <a:xfrm>
              <a:off x="7735861"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3" name="pl973"/>
            <p:cNvSpPr/>
            <p:nvPr/>
          </p:nvSpPr>
          <p:spPr>
            <a:xfrm>
              <a:off x="7735861"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4" name="pl974"/>
            <p:cNvSpPr/>
            <p:nvPr/>
          </p:nvSpPr>
          <p:spPr>
            <a:xfrm>
              <a:off x="77967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797054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814438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83182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849205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86658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883973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1" name="pl981"/>
            <p:cNvSpPr/>
            <p:nvPr/>
          </p:nvSpPr>
          <p:spPr>
            <a:xfrm>
              <a:off x="901356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2" name="pl982"/>
            <p:cNvSpPr/>
            <p:nvPr/>
          </p:nvSpPr>
          <p:spPr>
            <a:xfrm>
              <a:off x="7796704"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983" name="pl983"/>
            <p:cNvSpPr/>
            <p:nvPr/>
          </p:nvSpPr>
          <p:spPr>
            <a:xfrm>
              <a:off x="7796704"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40651" cap="flat">
              <a:solidFill>
                <a:srgbClr val="BEBEBE">
                  <a:alpha val="69803"/>
                </a:srgbClr>
              </a:solidFill>
              <a:prstDash val="solid"/>
              <a:round/>
            </a:ln>
          </p:spPr>
          <p:txBody>
            <a:bodyPr/>
            <a:lstStyle/>
            <a:p/>
          </p:txBody>
        </p:sp>
        <p:sp>
          <p:nvSpPr>
            <p:cNvPr id="984" name="pl984"/>
            <p:cNvSpPr/>
            <p:nvPr/>
          </p:nvSpPr>
          <p:spPr>
            <a:xfrm>
              <a:off x="7796704"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35231" cap="flat">
              <a:solidFill>
                <a:srgbClr val="BEBEBE">
                  <a:alpha val="69803"/>
                </a:srgbClr>
              </a:solidFill>
              <a:prstDash val="solid"/>
              <a:round/>
            </a:ln>
          </p:spPr>
          <p:txBody>
            <a:bodyPr/>
            <a:lstStyle/>
            <a:p/>
          </p:txBody>
        </p:sp>
        <p:sp>
          <p:nvSpPr>
            <p:cNvPr id="985" name="pl985"/>
            <p:cNvSpPr/>
            <p:nvPr/>
          </p:nvSpPr>
          <p:spPr>
            <a:xfrm>
              <a:off x="7796704" y="2132271"/>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986" name="pl986"/>
            <p:cNvSpPr/>
            <p:nvPr/>
          </p:nvSpPr>
          <p:spPr>
            <a:xfrm>
              <a:off x="7796704"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40651" cap="flat">
              <a:solidFill>
                <a:srgbClr val="000000">
                  <a:alpha val="100000"/>
                </a:srgbClr>
              </a:solidFill>
              <a:prstDash val="solid"/>
              <a:round/>
            </a:ln>
          </p:spPr>
          <p:txBody>
            <a:bodyPr/>
            <a:lstStyle/>
            <a:p/>
          </p:txBody>
        </p:sp>
        <p:sp>
          <p:nvSpPr>
            <p:cNvPr id="987" name="pl987"/>
            <p:cNvSpPr/>
            <p:nvPr/>
          </p:nvSpPr>
          <p:spPr>
            <a:xfrm>
              <a:off x="7796704"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35231" cap="flat">
              <a:solidFill>
                <a:srgbClr val="F26A21">
                  <a:alpha val="100000"/>
                </a:srgbClr>
              </a:solidFill>
              <a:prstDash val="solid"/>
              <a:round/>
            </a:ln>
          </p:spPr>
          <p:txBody>
            <a:bodyPr/>
            <a:lstStyle/>
            <a:p/>
          </p:txBody>
        </p:sp>
        <p:sp>
          <p:nvSpPr>
            <p:cNvPr id="988" name="pl988"/>
            <p:cNvSpPr/>
            <p:nvPr/>
          </p:nvSpPr>
          <p:spPr>
            <a:xfrm>
              <a:off x="7735861"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89" name="tx989"/>
            <p:cNvSpPr/>
            <p:nvPr/>
          </p:nvSpPr>
          <p:spPr>
            <a:xfrm>
              <a:off x="7766575"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0" name="tx990"/>
            <p:cNvSpPr/>
            <p:nvPr/>
          </p:nvSpPr>
          <p:spPr>
            <a:xfrm>
              <a:off x="7940413"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1" name="tx991"/>
            <p:cNvSpPr/>
            <p:nvPr/>
          </p:nvSpPr>
          <p:spPr>
            <a:xfrm>
              <a:off x="8114250"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92" name="tx992"/>
            <p:cNvSpPr/>
            <p:nvPr/>
          </p:nvSpPr>
          <p:spPr>
            <a:xfrm>
              <a:off x="8288088"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3" name="tx993"/>
            <p:cNvSpPr/>
            <p:nvPr/>
          </p:nvSpPr>
          <p:spPr>
            <a:xfrm>
              <a:off x="8461925"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4" name="tx994"/>
            <p:cNvSpPr/>
            <p:nvPr/>
          </p:nvSpPr>
          <p:spPr>
            <a:xfrm>
              <a:off x="8635763"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5" name="tx995"/>
            <p:cNvSpPr/>
            <p:nvPr/>
          </p:nvSpPr>
          <p:spPr>
            <a:xfrm>
              <a:off x="8809600"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6" name="tx996"/>
            <p:cNvSpPr/>
            <p:nvPr/>
          </p:nvSpPr>
          <p:spPr>
            <a:xfrm>
              <a:off x="8983438"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7" name="rc997"/>
            <p:cNvSpPr/>
            <p:nvPr/>
          </p:nvSpPr>
          <p:spPr>
            <a:xfrm>
              <a:off x="7735861" y="2613739"/>
              <a:ext cx="1338549" cy="584946"/>
            </a:xfrm>
            <a:prstGeom prst="rect">
              <a:avLst/>
            </a:prstGeom>
            <a:solidFill>
              <a:srgbClr val="EBEBEB">
                <a:alpha val="100000"/>
              </a:srgbClr>
            </a:solidFill>
          </p:spPr>
          <p:txBody>
            <a:bodyPr/>
            <a:lstStyle/>
            <a:p/>
          </p:txBody>
        </p:sp>
        <p:sp>
          <p:nvSpPr>
            <p:cNvPr id="998" name="pl998"/>
            <p:cNvSpPr/>
            <p:nvPr/>
          </p:nvSpPr>
          <p:spPr>
            <a:xfrm>
              <a:off x="7735861"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99" name="pl999"/>
            <p:cNvSpPr/>
            <p:nvPr/>
          </p:nvSpPr>
          <p:spPr>
            <a:xfrm>
              <a:off x="7735861"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0" name="pl1000"/>
            <p:cNvSpPr/>
            <p:nvPr/>
          </p:nvSpPr>
          <p:spPr>
            <a:xfrm>
              <a:off x="7735861"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1" name="pl1001"/>
            <p:cNvSpPr/>
            <p:nvPr/>
          </p:nvSpPr>
          <p:spPr>
            <a:xfrm>
              <a:off x="7735861"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2" name="pl1002"/>
            <p:cNvSpPr/>
            <p:nvPr/>
          </p:nvSpPr>
          <p:spPr>
            <a:xfrm>
              <a:off x="7735861"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3" name="pl1003"/>
            <p:cNvSpPr/>
            <p:nvPr/>
          </p:nvSpPr>
          <p:spPr>
            <a:xfrm>
              <a:off x="7735861"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4" name="pl1004"/>
            <p:cNvSpPr/>
            <p:nvPr/>
          </p:nvSpPr>
          <p:spPr>
            <a:xfrm>
              <a:off x="7735861"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5" name="pl1005"/>
            <p:cNvSpPr/>
            <p:nvPr/>
          </p:nvSpPr>
          <p:spPr>
            <a:xfrm>
              <a:off x="77967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797054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814438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83182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849205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86658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1" name="pl1011"/>
            <p:cNvSpPr/>
            <p:nvPr/>
          </p:nvSpPr>
          <p:spPr>
            <a:xfrm>
              <a:off x="883973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2" name="pl1012"/>
            <p:cNvSpPr/>
            <p:nvPr/>
          </p:nvSpPr>
          <p:spPr>
            <a:xfrm>
              <a:off x="901356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3" name="pl1013"/>
            <p:cNvSpPr/>
            <p:nvPr/>
          </p:nvSpPr>
          <p:spPr>
            <a:xfrm>
              <a:off x="7796704"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1014" name="pl1014"/>
            <p:cNvSpPr/>
            <p:nvPr/>
          </p:nvSpPr>
          <p:spPr>
            <a:xfrm>
              <a:off x="7796704"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40651" cap="flat">
              <a:solidFill>
                <a:srgbClr val="BEBEBE">
                  <a:alpha val="69803"/>
                </a:srgbClr>
              </a:solidFill>
              <a:prstDash val="solid"/>
              <a:round/>
            </a:ln>
          </p:spPr>
          <p:txBody>
            <a:bodyPr/>
            <a:lstStyle/>
            <a:p/>
          </p:txBody>
        </p:sp>
        <p:sp>
          <p:nvSpPr>
            <p:cNvPr id="1015" name="pl1015"/>
            <p:cNvSpPr/>
            <p:nvPr/>
          </p:nvSpPr>
          <p:spPr>
            <a:xfrm>
              <a:off x="7796704"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35231" cap="flat">
              <a:solidFill>
                <a:srgbClr val="BEBEBE">
                  <a:alpha val="69803"/>
                </a:srgbClr>
              </a:solidFill>
              <a:prstDash val="solid"/>
              <a:round/>
            </a:ln>
          </p:spPr>
          <p:txBody>
            <a:bodyPr/>
            <a:lstStyle/>
            <a:p/>
          </p:txBody>
        </p:sp>
        <p:sp>
          <p:nvSpPr>
            <p:cNvPr id="1016" name="pl1016"/>
            <p:cNvSpPr/>
            <p:nvPr/>
          </p:nvSpPr>
          <p:spPr>
            <a:xfrm>
              <a:off x="7796704" y="3001658"/>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1017" name="pl1017"/>
            <p:cNvSpPr/>
            <p:nvPr/>
          </p:nvSpPr>
          <p:spPr>
            <a:xfrm>
              <a:off x="7796704"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40651" cap="flat">
              <a:solidFill>
                <a:srgbClr val="000000">
                  <a:alpha val="100000"/>
                </a:srgbClr>
              </a:solidFill>
              <a:prstDash val="solid"/>
              <a:round/>
            </a:ln>
          </p:spPr>
          <p:txBody>
            <a:bodyPr/>
            <a:lstStyle/>
            <a:p/>
          </p:txBody>
        </p:sp>
        <p:sp>
          <p:nvSpPr>
            <p:cNvPr id="1018" name="pl1018"/>
            <p:cNvSpPr/>
            <p:nvPr/>
          </p:nvSpPr>
          <p:spPr>
            <a:xfrm>
              <a:off x="7796704"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35231" cap="flat">
              <a:solidFill>
                <a:srgbClr val="F26A21">
                  <a:alpha val="100000"/>
                </a:srgbClr>
              </a:solidFill>
              <a:prstDash val="solid"/>
              <a:round/>
            </a:ln>
          </p:spPr>
          <p:txBody>
            <a:bodyPr/>
            <a:lstStyle/>
            <a:p/>
          </p:txBody>
        </p:sp>
        <p:sp>
          <p:nvSpPr>
            <p:cNvPr id="1019" name="pl1019"/>
            <p:cNvSpPr/>
            <p:nvPr/>
          </p:nvSpPr>
          <p:spPr>
            <a:xfrm>
              <a:off x="7735861"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020" name="tx1020"/>
            <p:cNvSpPr/>
            <p:nvPr/>
          </p:nvSpPr>
          <p:spPr>
            <a:xfrm>
              <a:off x="7766575" y="28454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21" name="tx1021"/>
            <p:cNvSpPr/>
            <p:nvPr/>
          </p:nvSpPr>
          <p:spPr>
            <a:xfrm>
              <a:off x="7940413" y="28386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022" name="tx1022"/>
            <p:cNvSpPr/>
            <p:nvPr/>
          </p:nvSpPr>
          <p:spPr>
            <a:xfrm>
              <a:off x="8084121" y="28113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23" name="tx1023"/>
            <p:cNvSpPr/>
            <p:nvPr/>
          </p:nvSpPr>
          <p:spPr>
            <a:xfrm>
              <a:off x="8288088" y="28590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24" name="tx1024"/>
            <p:cNvSpPr/>
            <p:nvPr/>
          </p:nvSpPr>
          <p:spPr>
            <a:xfrm>
              <a:off x="8461925" y="281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25" name="tx1025"/>
            <p:cNvSpPr/>
            <p:nvPr/>
          </p:nvSpPr>
          <p:spPr>
            <a:xfrm>
              <a:off x="8605633" y="28113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26" name="tx1026"/>
            <p:cNvSpPr/>
            <p:nvPr/>
          </p:nvSpPr>
          <p:spPr>
            <a:xfrm>
              <a:off x="8809600" y="28454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27" name="tx1027"/>
            <p:cNvSpPr/>
            <p:nvPr/>
          </p:nvSpPr>
          <p:spPr>
            <a:xfrm>
              <a:off x="8965378" y="29136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28" name="rc1028"/>
            <p:cNvSpPr/>
            <p:nvPr/>
          </p:nvSpPr>
          <p:spPr>
            <a:xfrm>
              <a:off x="7735861" y="3483127"/>
              <a:ext cx="1338549" cy="584946"/>
            </a:xfrm>
            <a:prstGeom prst="rect">
              <a:avLst/>
            </a:prstGeom>
            <a:solidFill>
              <a:srgbClr val="EBEBEB">
                <a:alpha val="100000"/>
              </a:srgbClr>
            </a:solidFill>
          </p:spPr>
          <p:txBody>
            <a:bodyPr/>
            <a:lstStyle/>
            <a:p/>
          </p:txBody>
        </p:sp>
        <p:sp>
          <p:nvSpPr>
            <p:cNvPr id="1029" name="pl1029"/>
            <p:cNvSpPr/>
            <p:nvPr/>
          </p:nvSpPr>
          <p:spPr>
            <a:xfrm>
              <a:off x="7735861"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30" name="pl1030"/>
            <p:cNvSpPr/>
            <p:nvPr/>
          </p:nvSpPr>
          <p:spPr>
            <a:xfrm>
              <a:off x="7735861"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31" name="pl1031"/>
            <p:cNvSpPr/>
            <p:nvPr/>
          </p:nvSpPr>
          <p:spPr>
            <a:xfrm>
              <a:off x="7735861"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32" name="pl1032"/>
            <p:cNvSpPr/>
            <p:nvPr/>
          </p:nvSpPr>
          <p:spPr>
            <a:xfrm>
              <a:off x="7735861"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33" name="pl1033"/>
            <p:cNvSpPr/>
            <p:nvPr/>
          </p:nvSpPr>
          <p:spPr>
            <a:xfrm>
              <a:off x="7735861"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34" name="pl1034"/>
            <p:cNvSpPr/>
            <p:nvPr/>
          </p:nvSpPr>
          <p:spPr>
            <a:xfrm>
              <a:off x="7735861"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35" name="pl1035"/>
            <p:cNvSpPr/>
            <p:nvPr/>
          </p:nvSpPr>
          <p:spPr>
            <a:xfrm>
              <a:off x="7735861"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36" name="pl1036"/>
            <p:cNvSpPr/>
            <p:nvPr/>
          </p:nvSpPr>
          <p:spPr>
            <a:xfrm>
              <a:off x="77967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797054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814438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9" name="pl1039"/>
            <p:cNvSpPr/>
            <p:nvPr/>
          </p:nvSpPr>
          <p:spPr>
            <a:xfrm>
              <a:off x="83182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40" name="pl1040"/>
            <p:cNvSpPr/>
            <p:nvPr/>
          </p:nvSpPr>
          <p:spPr>
            <a:xfrm>
              <a:off x="849205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41" name="pl1041"/>
            <p:cNvSpPr/>
            <p:nvPr/>
          </p:nvSpPr>
          <p:spPr>
            <a:xfrm>
              <a:off x="86658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42" name="pl1042"/>
            <p:cNvSpPr/>
            <p:nvPr/>
          </p:nvSpPr>
          <p:spPr>
            <a:xfrm>
              <a:off x="883973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43" name="pl1043"/>
            <p:cNvSpPr/>
            <p:nvPr/>
          </p:nvSpPr>
          <p:spPr>
            <a:xfrm>
              <a:off x="901356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44" name="pl1044"/>
            <p:cNvSpPr/>
            <p:nvPr/>
          </p:nvSpPr>
          <p:spPr>
            <a:xfrm>
              <a:off x="7796704"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1045" name="pl1045"/>
            <p:cNvSpPr/>
            <p:nvPr/>
          </p:nvSpPr>
          <p:spPr>
            <a:xfrm>
              <a:off x="7796704"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40651" cap="flat">
              <a:solidFill>
                <a:srgbClr val="BEBEBE">
                  <a:alpha val="69803"/>
                </a:srgbClr>
              </a:solidFill>
              <a:prstDash val="solid"/>
              <a:round/>
            </a:ln>
          </p:spPr>
          <p:txBody>
            <a:bodyPr/>
            <a:lstStyle/>
            <a:p/>
          </p:txBody>
        </p:sp>
        <p:sp>
          <p:nvSpPr>
            <p:cNvPr id="1046" name="pl1046"/>
            <p:cNvSpPr/>
            <p:nvPr/>
          </p:nvSpPr>
          <p:spPr>
            <a:xfrm>
              <a:off x="7796704"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35231" cap="flat">
              <a:solidFill>
                <a:srgbClr val="BEBEBE">
                  <a:alpha val="69803"/>
                </a:srgbClr>
              </a:solidFill>
              <a:prstDash val="solid"/>
              <a:round/>
            </a:ln>
          </p:spPr>
          <p:txBody>
            <a:bodyPr/>
            <a:lstStyle/>
            <a:p/>
          </p:txBody>
        </p:sp>
        <p:sp>
          <p:nvSpPr>
            <p:cNvPr id="1047" name="pl1047"/>
            <p:cNvSpPr/>
            <p:nvPr/>
          </p:nvSpPr>
          <p:spPr>
            <a:xfrm>
              <a:off x="7796704" y="3871046"/>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1048" name="pl1048"/>
            <p:cNvSpPr/>
            <p:nvPr/>
          </p:nvSpPr>
          <p:spPr>
            <a:xfrm>
              <a:off x="7796704"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40651" cap="flat">
              <a:solidFill>
                <a:srgbClr val="000000">
                  <a:alpha val="100000"/>
                </a:srgbClr>
              </a:solidFill>
              <a:prstDash val="solid"/>
              <a:round/>
            </a:ln>
          </p:spPr>
          <p:txBody>
            <a:bodyPr/>
            <a:lstStyle/>
            <a:p/>
          </p:txBody>
        </p:sp>
        <p:sp>
          <p:nvSpPr>
            <p:cNvPr id="1049" name="pl1049"/>
            <p:cNvSpPr/>
            <p:nvPr/>
          </p:nvSpPr>
          <p:spPr>
            <a:xfrm>
              <a:off x="7796704"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35231" cap="flat">
              <a:solidFill>
                <a:srgbClr val="F26A21">
                  <a:alpha val="100000"/>
                </a:srgbClr>
              </a:solidFill>
              <a:prstDash val="solid"/>
              <a:round/>
            </a:ln>
          </p:spPr>
          <p:txBody>
            <a:bodyPr/>
            <a:lstStyle/>
            <a:p/>
          </p:txBody>
        </p:sp>
        <p:sp>
          <p:nvSpPr>
            <p:cNvPr id="1050" name="pl1050"/>
            <p:cNvSpPr/>
            <p:nvPr/>
          </p:nvSpPr>
          <p:spPr>
            <a:xfrm>
              <a:off x="7735861"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051" name="tx1051"/>
            <p:cNvSpPr/>
            <p:nvPr/>
          </p:nvSpPr>
          <p:spPr>
            <a:xfrm>
              <a:off x="7766575"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2" name="tx1052"/>
            <p:cNvSpPr/>
            <p:nvPr/>
          </p:nvSpPr>
          <p:spPr>
            <a:xfrm>
              <a:off x="7940413"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3" name="tx1053"/>
            <p:cNvSpPr/>
            <p:nvPr/>
          </p:nvSpPr>
          <p:spPr>
            <a:xfrm>
              <a:off x="8114250"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4" name="tx1054"/>
            <p:cNvSpPr/>
            <p:nvPr/>
          </p:nvSpPr>
          <p:spPr>
            <a:xfrm>
              <a:off x="8288088"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5" name="tx1055"/>
            <p:cNvSpPr/>
            <p:nvPr/>
          </p:nvSpPr>
          <p:spPr>
            <a:xfrm>
              <a:off x="8461925"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6" name="tx1056"/>
            <p:cNvSpPr/>
            <p:nvPr/>
          </p:nvSpPr>
          <p:spPr>
            <a:xfrm>
              <a:off x="8635763"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7" name="tx1057"/>
            <p:cNvSpPr/>
            <p:nvPr/>
          </p:nvSpPr>
          <p:spPr>
            <a:xfrm>
              <a:off x="8809600"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8" name="tx1058"/>
            <p:cNvSpPr/>
            <p:nvPr/>
          </p:nvSpPr>
          <p:spPr>
            <a:xfrm>
              <a:off x="8983438"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59" name="rc1059"/>
            <p:cNvSpPr/>
            <p:nvPr/>
          </p:nvSpPr>
          <p:spPr>
            <a:xfrm>
              <a:off x="7735861" y="4352515"/>
              <a:ext cx="1338549" cy="584946"/>
            </a:xfrm>
            <a:prstGeom prst="rect">
              <a:avLst/>
            </a:prstGeom>
            <a:solidFill>
              <a:srgbClr val="EBEBEB">
                <a:alpha val="100000"/>
              </a:srgbClr>
            </a:solidFill>
          </p:spPr>
          <p:txBody>
            <a:bodyPr/>
            <a:lstStyle/>
            <a:p/>
          </p:txBody>
        </p:sp>
        <p:sp>
          <p:nvSpPr>
            <p:cNvPr id="1060" name="pl1060"/>
            <p:cNvSpPr/>
            <p:nvPr/>
          </p:nvSpPr>
          <p:spPr>
            <a:xfrm>
              <a:off x="7735861"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61" name="pl1061"/>
            <p:cNvSpPr/>
            <p:nvPr/>
          </p:nvSpPr>
          <p:spPr>
            <a:xfrm>
              <a:off x="7735861"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62" name="pl1062"/>
            <p:cNvSpPr/>
            <p:nvPr/>
          </p:nvSpPr>
          <p:spPr>
            <a:xfrm>
              <a:off x="7735861"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63" name="pl1063"/>
            <p:cNvSpPr/>
            <p:nvPr/>
          </p:nvSpPr>
          <p:spPr>
            <a:xfrm>
              <a:off x="7735861"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64" name="pl1064"/>
            <p:cNvSpPr/>
            <p:nvPr/>
          </p:nvSpPr>
          <p:spPr>
            <a:xfrm>
              <a:off x="7735861"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65" name="pl1065"/>
            <p:cNvSpPr/>
            <p:nvPr/>
          </p:nvSpPr>
          <p:spPr>
            <a:xfrm>
              <a:off x="7735861"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66" name="pl1066"/>
            <p:cNvSpPr/>
            <p:nvPr/>
          </p:nvSpPr>
          <p:spPr>
            <a:xfrm>
              <a:off x="7735861"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67" name="pl1067"/>
            <p:cNvSpPr/>
            <p:nvPr/>
          </p:nvSpPr>
          <p:spPr>
            <a:xfrm>
              <a:off x="77967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797054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814438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83182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1" name="pl1071"/>
            <p:cNvSpPr/>
            <p:nvPr/>
          </p:nvSpPr>
          <p:spPr>
            <a:xfrm>
              <a:off x="849205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2" name="pl1072"/>
            <p:cNvSpPr/>
            <p:nvPr/>
          </p:nvSpPr>
          <p:spPr>
            <a:xfrm>
              <a:off x="86658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3" name="pl1073"/>
            <p:cNvSpPr/>
            <p:nvPr/>
          </p:nvSpPr>
          <p:spPr>
            <a:xfrm>
              <a:off x="883973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4" name="pl1074"/>
            <p:cNvSpPr/>
            <p:nvPr/>
          </p:nvSpPr>
          <p:spPr>
            <a:xfrm>
              <a:off x="901356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5" name="pl1075"/>
            <p:cNvSpPr/>
            <p:nvPr/>
          </p:nvSpPr>
          <p:spPr>
            <a:xfrm>
              <a:off x="7796704"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BEBEBE">
                  <a:alpha val="69803"/>
                </a:srgbClr>
              </a:solidFill>
              <a:prstDash val="solid"/>
              <a:round/>
            </a:ln>
          </p:spPr>
          <p:txBody>
            <a:bodyPr/>
            <a:lstStyle/>
            <a:p/>
          </p:txBody>
        </p:sp>
        <p:sp>
          <p:nvSpPr>
            <p:cNvPr id="1076" name="pl1076"/>
            <p:cNvSpPr/>
            <p:nvPr/>
          </p:nvSpPr>
          <p:spPr>
            <a:xfrm>
              <a:off x="7796704"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40651" cap="flat">
              <a:solidFill>
                <a:srgbClr val="BEBEBE">
                  <a:alpha val="69803"/>
                </a:srgbClr>
              </a:solidFill>
              <a:prstDash val="solid"/>
              <a:round/>
            </a:ln>
          </p:spPr>
          <p:txBody>
            <a:bodyPr/>
            <a:lstStyle/>
            <a:p/>
          </p:txBody>
        </p:sp>
        <p:sp>
          <p:nvSpPr>
            <p:cNvPr id="1077" name="pl1077"/>
            <p:cNvSpPr/>
            <p:nvPr/>
          </p:nvSpPr>
          <p:spPr>
            <a:xfrm>
              <a:off x="7796704"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35231" cap="flat">
              <a:solidFill>
                <a:srgbClr val="BEBEBE">
                  <a:alpha val="69803"/>
                </a:srgbClr>
              </a:solidFill>
              <a:prstDash val="solid"/>
              <a:round/>
            </a:ln>
          </p:spPr>
          <p:txBody>
            <a:bodyPr/>
            <a:lstStyle/>
            <a:p/>
          </p:txBody>
        </p:sp>
        <p:sp>
          <p:nvSpPr>
            <p:cNvPr id="1078" name="pl1078"/>
            <p:cNvSpPr/>
            <p:nvPr/>
          </p:nvSpPr>
          <p:spPr>
            <a:xfrm>
              <a:off x="7796704" y="4740434"/>
              <a:ext cx="1216862" cy="34087"/>
            </a:xfrm>
            <a:custGeom>
              <a:avLst/>
              <a:pathLst>
                <a:path w="1216862" h="34087">
                  <a:moveTo>
                    <a:pt x="0" y="34087"/>
                  </a:moveTo>
                  <a:lnTo>
                    <a:pt x="173837" y="27270"/>
                  </a:lnTo>
                  <a:lnTo>
                    <a:pt x="347675" y="20452"/>
                  </a:lnTo>
                  <a:lnTo>
                    <a:pt x="521512" y="34087"/>
                  </a:lnTo>
                  <a:lnTo>
                    <a:pt x="695350" y="0"/>
                  </a:lnTo>
                  <a:lnTo>
                    <a:pt x="869187" y="13635"/>
                  </a:lnTo>
                  <a:lnTo>
                    <a:pt x="1043025" y="34087"/>
                  </a:lnTo>
                  <a:lnTo>
                    <a:pt x="1216862" y="6817"/>
                  </a:lnTo>
                </a:path>
              </a:pathLst>
            </a:custGeom>
            <a:ln w="20325" cap="flat">
              <a:solidFill>
                <a:srgbClr val="6B6B6B">
                  <a:alpha val="100000"/>
                </a:srgbClr>
              </a:solidFill>
              <a:prstDash val="solid"/>
              <a:round/>
            </a:ln>
          </p:spPr>
          <p:txBody>
            <a:bodyPr/>
            <a:lstStyle/>
            <a:p/>
          </p:txBody>
        </p:sp>
        <p:sp>
          <p:nvSpPr>
            <p:cNvPr id="1079" name="pl1079"/>
            <p:cNvSpPr/>
            <p:nvPr/>
          </p:nvSpPr>
          <p:spPr>
            <a:xfrm>
              <a:off x="7796704"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40651" cap="flat">
              <a:solidFill>
                <a:srgbClr val="000000">
                  <a:alpha val="100000"/>
                </a:srgbClr>
              </a:solidFill>
              <a:prstDash val="solid"/>
              <a:round/>
            </a:ln>
          </p:spPr>
          <p:txBody>
            <a:bodyPr/>
            <a:lstStyle/>
            <a:p/>
          </p:txBody>
        </p:sp>
        <p:sp>
          <p:nvSpPr>
            <p:cNvPr id="1080" name="pl1080"/>
            <p:cNvSpPr/>
            <p:nvPr/>
          </p:nvSpPr>
          <p:spPr>
            <a:xfrm>
              <a:off x="7796704"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35231" cap="flat">
              <a:solidFill>
                <a:srgbClr val="F26A21">
                  <a:alpha val="100000"/>
                </a:srgbClr>
              </a:solidFill>
              <a:prstDash val="solid"/>
              <a:round/>
            </a:ln>
          </p:spPr>
          <p:txBody>
            <a:bodyPr/>
            <a:lstStyle/>
            <a:p/>
          </p:txBody>
        </p:sp>
        <p:sp>
          <p:nvSpPr>
            <p:cNvPr id="1081" name="pl1081"/>
            <p:cNvSpPr/>
            <p:nvPr/>
          </p:nvSpPr>
          <p:spPr>
            <a:xfrm>
              <a:off x="7735861"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082" name="tx1082"/>
            <p:cNvSpPr/>
            <p:nvPr/>
          </p:nvSpPr>
          <p:spPr>
            <a:xfrm>
              <a:off x="7748516" y="46319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83" name="tx1083"/>
            <p:cNvSpPr/>
            <p:nvPr/>
          </p:nvSpPr>
          <p:spPr>
            <a:xfrm>
              <a:off x="7940413"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84" name="tx1084"/>
            <p:cNvSpPr/>
            <p:nvPr/>
          </p:nvSpPr>
          <p:spPr>
            <a:xfrm>
              <a:off x="8114250"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85" name="tx1085"/>
            <p:cNvSpPr/>
            <p:nvPr/>
          </p:nvSpPr>
          <p:spPr>
            <a:xfrm>
              <a:off x="8270028" y="464558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86" name="tx1086"/>
            <p:cNvSpPr/>
            <p:nvPr/>
          </p:nvSpPr>
          <p:spPr>
            <a:xfrm>
              <a:off x="8461925"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87" name="tx1087"/>
            <p:cNvSpPr/>
            <p:nvPr/>
          </p:nvSpPr>
          <p:spPr>
            <a:xfrm>
              <a:off x="8635763" y="4591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88" name="tx1088"/>
            <p:cNvSpPr/>
            <p:nvPr/>
          </p:nvSpPr>
          <p:spPr>
            <a:xfrm>
              <a:off x="8809600"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89" name="tx1089"/>
            <p:cNvSpPr/>
            <p:nvPr/>
          </p:nvSpPr>
          <p:spPr>
            <a:xfrm>
              <a:off x="8983438"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90" name="tx1090"/>
            <p:cNvSpPr/>
            <p:nvPr/>
          </p:nvSpPr>
          <p:spPr>
            <a:xfrm>
              <a:off x="1125284" y="5074472"/>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1091" name="tx1091"/>
            <p:cNvSpPr/>
            <p:nvPr/>
          </p:nvSpPr>
          <p:spPr>
            <a:xfrm>
              <a:off x="2266051" y="5074472"/>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Trinidad and Tobago</a:t>
              </a:r>
            </a:p>
          </p:txBody>
        </p:sp>
        <p:sp>
          <p:nvSpPr>
            <p:cNvPr id="1092" name="tx1092"/>
            <p:cNvSpPr/>
            <p:nvPr/>
          </p:nvSpPr>
          <p:spPr>
            <a:xfrm>
              <a:off x="3845182" y="5074472"/>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States</a:t>
              </a:r>
            </a:p>
          </p:txBody>
        </p:sp>
        <p:sp>
          <p:nvSpPr>
            <p:cNvPr id="1093" name="tx1093"/>
            <p:cNvSpPr/>
            <p:nvPr/>
          </p:nvSpPr>
          <p:spPr>
            <a:xfrm>
              <a:off x="5377633" y="5074472"/>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Uruguay</a:t>
              </a:r>
            </a:p>
          </p:txBody>
        </p:sp>
        <p:sp>
          <p:nvSpPr>
            <p:cNvPr id="1094" name="tx1094"/>
            <p:cNvSpPr/>
            <p:nvPr/>
          </p:nvSpPr>
          <p:spPr>
            <a:xfrm>
              <a:off x="6735937" y="5074472"/>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1095" name="tx1095"/>
            <p:cNvSpPr/>
            <p:nvPr/>
          </p:nvSpPr>
          <p:spPr>
            <a:xfrm>
              <a:off x="1156282" y="420508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1096" name="tx1096"/>
            <p:cNvSpPr/>
            <p:nvPr/>
          </p:nvSpPr>
          <p:spPr>
            <a:xfrm>
              <a:off x="2533331" y="420508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1097" name="tx1097"/>
            <p:cNvSpPr/>
            <p:nvPr/>
          </p:nvSpPr>
          <p:spPr>
            <a:xfrm>
              <a:off x="4062672" y="4205084"/>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1098" name="tx1098"/>
            <p:cNvSpPr/>
            <p:nvPr/>
          </p:nvSpPr>
          <p:spPr>
            <a:xfrm>
              <a:off x="5147799" y="420508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Kitts and Nevis</a:t>
              </a:r>
            </a:p>
          </p:txBody>
        </p:sp>
        <p:sp>
          <p:nvSpPr>
            <p:cNvPr id="1099" name="tx1099"/>
            <p:cNvSpPr/>
            <p:nvPr/>
          </p:nvSpPr>
          <p:spPr>
            <a:xfrm>
              <a:off x="6795053" y="4205084"/>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1100" name="tx1100"/>
            <p:cNvSpPr/>
            <p:nvPr/>
          </p:nvSpPr>
          <p:spPr>
            <a:xfrm>
              <a:off x="8151390" y="4205084"/>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Vincent</a:t>
              </a:r>
            </a:p>
          </p:txBody>
        </p:sp>
        <p:sp>
          <p:nvSpPr>
            <p:cNvPr id="1101" name="tx1101"/>
            <p:cNvSpPr/>
            <p:nvPr/>
          </p:nvSpPr>
          <p:spPr>
            <a:xfrm>
              <a:off x="1168672" y="3335696"/>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Guyana</a:t>
              </a:r>
            </a:p>
          </p:txBody>
        </p:sp>
        <p:sp>
          <p:nvSpPr>
            <p:cNvPr id="1102" name="tx1102"/>
            <p:cNvSpPr/>
            <p:nvPr/>
          </p:nvSpPr>
          <p:spPr>
            <a:xfrm>
              <a:off x="2660844" y="333569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1103" name="tx1103"/>
            <p:cNvSpPr/>
            <p:nvPr/>
          </p:nvSpPr>
          <p:spPr>
            <a:xfrm>
              <a:off x="3938405"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1104" name="tx1104"/>
            <p:cNvSpPr/>
            <p:nvPr/>
          </p:nvSpPr>
          <p:spPr>
            <a:xfrm>
              <a:off x="5380788" y="333569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1105" name="tx1105"/>
            <p:cNvSpPr/>
            <p:nvPr/>
          </p:nvSpPr>
          <p:spPr>
            <a:xfrm>
              <a:off x="6820016"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1106" name="tx1106"/>
            <p:cNvSpPr/>
            <p:nvPr/>
          </p:nvSpPr>
          <p:spPr>
            <a:xfrm>
              <a:off x="8150430"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1107" name="tx1107"/>
            <p:cNvSpPr/>
            <p:nvPr/>
          </p:nvSpPr>
          <p:spPr>
            <a:xfrm>
              <a:off x="1131593" y="2466308"/>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1108" name="tx1108"/>
            <p:cNvSpPr/>
            <p:nvPr/>
          </p:nvSpPr>
          <p:spPr>
            <a:xfrm>
              <a:off x="2275698" y="2466308"/>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1109" name="tx1109"/>
            <p:cNvSpPr/>
            <p:nvPr/>
          </p:nvSpPr>
          <p:spPr>
            <a:xfrm>
              <a:off x="3972558" y="246630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1110" name="tx1110"/>
            <p:cNvSpPr/>
            <p:nvPr/>
          </p:nvSpPr>
          <p:spPr>
            <a:xfrm>
              <a:off x="5303110" y="2466308"/>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El Salvador</a:t>
              </a:r>
            </a:p>
          </p:txBody>
        </p:sp>
        <p:sp>
          <p:nvSpPr>
            <p:cNvPr id="1111" name="tx1111"/>
            <p:cNvSpPr/>
            <p:nvPr/>
          </p:nvSpPr>
          <p:spPr>
            <a:xfrm>
              <a:off x="6779462" y="2466308"/>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1112" name="tx1112"/>
            <p:cNvSpPr/>
            <p:nvPr/>
          </p:nvSpPr>
          <p:spPr>
            <a:xfrm>
              <a:off x="8131730" y="246630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1113" name="tx1113"/>
            <p:cNvSpPr/>
            <p:nvPr/>
          </p:nvSpPr>
          <p:spPr>
            <a:xfrm>
              <a:off x="1224771" y="1596920"/>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1114" name="tx1114"/>
            <p:cNvSpPr/>
            <p:nvPr/>
          </p:nvSpPr>
          <p:spPr>
            <a:xfrm>
              <a:off x="2576810" y="159692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Canada</a:t>
              </a:r>
            </a:p>
          </p:txBody>
        </p:sp>
        <p:sp>
          <p:nvSpPr>
            <p:cNvPr id="1115" name="tx1115"/>
            <p:cNvSpPr/>
            <p:nvPr/>
          </p:nvSpPr>
          <p:spPr>
            <a:xfrm>
              <a:off x="4053437" y="159692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1116" name="tx1116"/>
            <p:cNvSpPr/>
            <p:nvPr/>
          </p:nvSpPr>
          <p:spPr>
            <a:xfrm>
              <a:off x="5352853" y="1596920"/>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1117" name="tx1117"/>
            <p:cNvSpPr/>
            <p:nvPr/>
          </p:nvSpPr>
          <p:spPr>
            <a:xfrm>
              <a:off x="6723729" y="1596920"/>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Costa Rica</a:t>
              </a:r>
            </a:p>
          </p:txBody>
        </p:sp>
        <p:sp>
          <p:nvSpPr>
            <p:cNvPr id="1118" name="tx1118"/>
            <p:cNvSpPr/>
            <p:nvPr/>
          </p:nvSpPr>
          <p:spPr>
            <a:xfrm>
              <a:off x="8271542" y="159692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Cuba</a:t>
              </a:r>
            </a:p>
          </p:txBody>
        </p:sp>
        <p:sp>
          <p:nvSpPr>
            <p:cNvPr id="1119" name="tx1119"/>
            <p:cNvSpPr/>
            <p:nvPr/>
          </p:nvSpPr>
          <p:spPr>
            <a:xfrm>
              <a:off x="839214" y="727533"/>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Antigua and Barbuda</a:t>
              </a:r>
            </a:p>
          </p:txBody>
        </p:sp>
        <p:sp>
          <p:nvSpPr>
            <p:cNvPr id="1120" name="tx1120"/>
            <p:cNvSpPr/>
            <p:nvPr/>
          </p:nvSpPr>
          <p:spPr>
            <a:xfrm>
              <a:off x="253333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1121" name="tx1121"/>
            <p:cNvSpPr/>
            <p:nvPr/>
          </p:nvSpPr>
          <p:spPr>
            <a:xfrm>
              <a:off x="3944623"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1122" name="tx1122"/>
            <p:cNvSpPr/>
            <p:nvPr/>
          </p:nvSpPr>
          <p:spPr>
            <a:xfrm>
              <a:off x="5349607"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1123" name="tx1123"/>
            <p:cNvSpPr/>
            <p:nvPr/>
          </p:nvSpPr>
          <p:spPr>
            <a:xfrm>
              <a:off x="6844842"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1124" name="tx1124"/>
            <p:cNvSpPr/>
            <p:nvPr/>
          </p:nvSpPr>
          <p:spPr>
            <a:xfrm>
              <a:off x="8240590"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1125" name="pl1125"/>
            <p:cNvSpPr/>
            <p:nvPr/>
          </p:nvSpPr>
          <p:spPr>
            <a:xfrm>
              <a:off x="7560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6" name="pl1126"/>
            <p:cNvSpPr/>
            <p:nvPr/>
          </p:nvSpPr>
          <p:spPr>
            <a:xfrm>
              <a:off x="92985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7" name="pl1127"/>
            <p:cNvSpPr/>
            <p:nvPr/>
          </p:nvSpPr>
          <p:spPr>
            <a:xfrm>
              <a:off x="11036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8" name="pl1128"/>
            <p:cNvSpPr/>
            <p:nvPr/>
          </p:nvSpPr>
          <p:spPr>
            <a:xfrm>
              <a:off x="127752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9" name="pl1129"/>
            <p:cNvSpPr/>
            <p:nvPr/>
          </p:nvSpPr>
          <p:spPr>
            <a:xfrm>
              <a:off x="145136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0" name="pl1130"/>
            <p:cNvSpPr/>
            <p:nvPr/>
          </p:nvSpPr>
          <p:spPr>
            <a:xfrm>
              <a:off x="16252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1" name="pl1131"/>
            <p:cNvSpPr/>
            <p:nvPr/>
          </p:nvSpPr>
          <p:spPr>
            <a:xfrm>
              <a:off x="17990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2" name="pl1132"/>
            <p:cNvSpPr/>
            <p:nvPr/>
          </p:nvSpPr>
          <p:spPr>
            <a:xfrm>
              <a:off x="19728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3" name="tx1133"/>
            <p:cNvSpPr/>
            <p:nvPr/>
          </p:nvSpPr>
          <p:spPr>
            <a:xfrm rot="-5400000">
              <a:off x="631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34" name="tx1134"/>
            <p:cNvSpPr/>
            <p:nvPr/>
          </p:nvSpPr>
          <p:spPr>
            <a:xfrm rot="-5400000">
              <a:off x="80549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35" name="tx1135"/>
            <p:cNvSpPr/>
            <p:nvPr/>
          </p:nvSpPr>
          <p:spPr>
            <a:xfrm rot="-5400000">
              <a:off x="97933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36" name="tx1136"/>
            <p:cNvSpPr/>
            <p:nvPr/>
          </p:nvSpPr>
          <p:spPr>
            <a:xfrm rot="-5400000">
              <a:off x="115316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37" name="tx1137"/>
            <p:cNvSpPr/>
            <p:nvPr/>
          </p:nvSpPr>
          <p:spPr>
            <a:xfrm rot="-5400000">
              <a:off x="13270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38" name="tx1138"/>
            <p:cNvSpPr/>
            <p:nvPr/>
          </p:nvSpPr>
          <p:spPr>
            <a:xfrm rot="-5400000">
              <a:off x="150084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39" name="tx1139"/>
            <p:cNvSpPr/>
            <p:nvPr/>
          </p:nvSpPr>
          <p:spPr>
            <a:xfrm rot="-5400000">
              <a:off x="16746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40" name="tx1140"/>
            <p:cNvSpPr/>
            <p:nvPr/>
          </p:nvSpPr>
          <p:spPr>
            <a:xfrm rot="-5400000">
              <a:off x="18485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41" name="pl1141"/>
            <p:cNvSpPr/>
            <p:nvPr/>
          </p:nvSpPr>
          <p:spPr>
            <a:xfrm>
              <a:off x="21641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2" name="pl1142"/>
            <p:cNvSpPr/>
            <p:nvPr/>
          </p:nvSpPr>
          <p:spPr>
            <a:xfrm>
              <a:off x="23379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3" name="pl1143"/>
            <p:cNvSpPr/>
            <p:nvPr/>
          </p:nvSpPr>
          <p:spPr>
            <a:xfrm>
              <a:off x="251182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4" name="pl1144"/>
            <p:cNvSpPr/>
            <p:nvPr/>
          </p:nvSpPr>
          <p:spPr>
            <a:xfrm>
              <a:off x="26856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5" name="pl1145"/>
            <p:cNvSpPr/>
            <p:nvPr/>
          </p:nvSpPr>
          <p:spPr>
            <a:xfrm>
              <a:off x="28595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6" name="pl1146"/>
            <p:cNvSpPr/>
            <p:nvPr/>
          </p:nvSpPr>
          <p:spPr>
            <a:xfrm>
              <a:off x="30333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7" name="pl1147"/>
            <p:cNvSpPr/>
            <p:nvPr/>
          </p:nvSpPr>
          <p:spPr>
            <a:xfrm>
              <a:off x="32071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8" name="pl1148"/>
            <p:cNvSpPr/>
            <p:nvPr/>
          </p:nvSpPr>
          <p:spPr>
            <a:xfrm>
              <a:off x="3381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9" name="tx1149"/>
            <p:cNvSpPr/>
            <p:nvPr/>
          </p:nvSpPr>
          <p:spPr>
            <a:xfrm rot="-5400000">
              <a:off x="2039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50" name="tx1150"/>
            <p:cNvSpPr/>
            <p:nvPr/>
          </p:nvSpPr>
          <p:spPr>
            <a:xfrm rot="-5400000">
              <a:off x="221363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51" name="tx1151"/>
            <p:cNvSpPr/>
            <p:nvPr/>
          </p:nvSpPr>
          <p:spPr>
            <a:xfrm rot="-5400000">
              <a:off x="23874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52" name="tx1152"/>
            <p:cNvSpPr/>
            <p:nvPr/>
          </p:nvSpPr>
          <p:spPr>
            <a:xfrm rot="-5400000">
              <a:off x="25613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53" name="tx1153"/>
            <p:cNvSpPr/>
            <p:nvPr/>
          </p:nvSpPr>
          <p:spPr>
            <a:xfrm rot="-5400000">
              <a:off x="27351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54" name="tx1154"/>
            <p:cNvSpPr/>
            <p:nvPr/>
          </p:nvSpPr>
          <p:spPr>
            <a:xfrm rot="-5400000">
              <a:off x="29089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55" name="tx1155"/>
            <p:cNvSpPr/>
            <p:nvPr/>
          </p:nvSpPr>
          <p:spPr>
            <a:xfrm rot="-5400000">
              <a:off x="30828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56" name="tx1156"/>
            <p:cNvSpPr/>
            <p:nvPr/>
          </p:nvSpPr>
          <p:spPr>
            <a:xfrm rot="-5400000">
              <a:off x="32566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57" name="pl1157"/>
            <p:cNvSpPr/>
            <p:nvPr/>
          </p:nvSpPr>
          <p:spPr>
            <a:xfrm>
              <a:off x="35722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58" name="pl1158"/>
            <p:cNvSpPr/>
            <p:nvPr/>
          </p:nvSpPr>
          <p:spPr>
            <a:xfrm>
              <a:off x="37461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59" name="pl1159"/>
            <p:cNvSpPr/>
            <p:nvPr/>
          </p:nvSpPr>
          <p:spPr>
            <a:xfrm>
              <a:off x="39199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60" name="pl1160"/>
            <p:cNvSpPr/>
            <p:nvPr/>
          </p:nvSpPr>
          <p:spPr>
            <a:xfrm>
              <a:off x="40938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61" name="pl1161"/>
            <p:cNvSpPr/>
            <p:nvPr/>
          </p:nvSpPr>
          <p:spPr>
            <a:xfrm>
              <a:off x="42676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62" name="pl1162"/>
            <p:cNvSpPr/>
            <p:nvPr/>
          </p:nvSpPr>
          <p:spPr>
            <a:xfrm>
              <a:off x="44414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63" name="pl1163"/>
            <p:cNvSpPr/>
            <p:nvPr/>
          </p:nvSpPr>
          <p:spPr>
            <a:xfrm>
              <a:off x="46153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64" name="pl1164"/>
            <p:cNvSpPr/>
            <p:nvPr/>
          </p:nvSpPr>
          <p:spPr>
            <a:xfrm>
              <a:off x="47891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65" name="tx1165"/>
            <p:cNvSpPr/>
            <p:nvPr/>
          </p:nvSpPr>
          <p:spPr>
            <a:xfrm rot="-5400000">
              <a:off x="3447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66" name="tx1166"/>
            <p:cNvSpPr/>
            <p:nvPr/>
          </p:nvSpPr>
          <p:spPr>
            <a:xfrm rot="-5400000">
              <a:off x="36217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67" name="tx1167"/>
            <p:cNvSpPr/>
            <p:nvPr/>
          </p:nvSpPr>
          <p:spPr>
            <a:xfrm rot="-5400000">
              <a:off x="37956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68" name="tx1168"/>
            <p:cNvSpPr/>
            <p:nvPr/>
          </p:nvSpPr>
          <p:spPr>
            <a:xfrm rot="-5400000">
              <a:off x="39694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69" name="tx1169"/>
            <p:cNvSpPr/>
            <p:nvPr/>
          </p:nvSpPr>
          <p:spPr>
            <a:xfrm rot="-5400000">
              <a:off x="41432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70" name="tx1170"/>
            <p:cNvSpPr/>
            <p:nvPr/>
          </p:nvSpPr>
          <p:spPr>
            <a:xfrm rot="-5400000">
              <a:off x="43171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71" name="tx1171"/>
            <p:cNvSpPr/>
            <p:nvPr/>
          </p:nvSpPr>
          <p:spPr>
            <a:xfrm rot="-5400000">
              <a:off x="44909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72" name="tx1172"/>
            <p:cNvSpPr/>
            <p:nvPr/>
          </p:nvSpPr>
          <p:spPr>
            <a:xfrm rot="-5400000">
              <a:off x="4664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73" name="pl1173"/>
            <p:cNvSpPr/>
            <p:nvPr/>
          </p:nvSpPr>
          <p:spPr>
            <a:xfrm>
              <a:off x="49804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4" name="pl1174"/>
            <p:cNvSpPr/>
            <p:nvPr/>
          </p:nvSpPr>
          <p:spPr>
            <a:xfrm>
              <a:off x="51542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5" name="pl1175"/>
            <p:cNvSpPr/>
            <p:nvPr/>
          </p:nvSpPr>
          <p:spPr>
            <a:xfrm>
              <a:off x="53281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6" name="pl1176"/>
            <p:cNvSpPr/>
            <p:nvPr/>
          </p:nvSpPr>
          <p:spPr>
            <a:xfrm>
              <a:off x="550194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7" name="pl1177"/>
            <p:cNvSpPr/>
            <p:nvPr/>
          </p:nvSpPr>
          <p:spPr>
            <a:xfrm>
              <a:off x="56757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8" name="pl1178"/>
            <p:cNvSpPr/>
            <p:nvPr/>
          </p:nvSpPr>
          <p:spPr>
            <a:xfrm>
              <a:off x="58496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79" name="pl1179"/>
            <p:cNvSpPr/>
            <p:nvPr/>
          </p:nvSpPr>
          <p:spPr>
            <a:xfrm>
              <a:off x="60234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80" name="pl1180"/>
            <p:cNvSpPr/>
            <p:nvPr/>
          </p:nvSpPr>
          <p:spPr>
            <a:xfrm>
              <a:off x="61972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81" name="tx1181"/>
            <p:cNvSpPr/>
            <p:nvPr/>
          </p:nvSpPr>
          <p:spPr>
            <a:xfrm rot="-5400000">
              <a:off x="48560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82" name="tx1182"/>
            <p:cNvSpPr/>
            <p:nvPr/>
          </p:nvSpPr>
          <p:spPr>
            <a:xfrm rot="-5400000">
              <a:off x="50299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83" name="tx1183"/>
            <p:cNvSpPr/>
            <p:nvPr/>
          </p:nvSpPr>
          <p:spPr>
            <a:xfrm rot="-5400000">
              <a:off x="52037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84" name="tx1184"/>
            <p:cNvSpPr/>
            <p:nvPr/>
          </p:nvSpPr>
          <p:spPr>
            <a:xfrm rot="-5400000">
              <a:off x="53775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85" name="tx1185"/>
            <p:cNvSpPr/>
            <p:nvPr/>
          </p:nvSpPr>
          <p:spPr>
            <a:xfrm rot="-5400000">
              <a:off x="555142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86" name="tx1186"/>
            <p:cNvSpPr/>
            <p:nvPr/>
          </p:nvSpPr>
          <p:spPr>
            <a:xfrm rot="-5400000">
              <a:off x="572525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87" name="tx1187"/>
            <p:cNvSpPr/>
            <p:nvPr/>
          </p:nvSpPr>
          <p:spPr>
            <a:xfrm rot="-5400000">
              <a:off x="58990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88" name="tx1188"/>
            <p:cNvSpPr/>
            <p:nvPr/>
          </p:nvSpPr>
          <p:spPr>
            <a:xfrm rot="-5400000">
              <a:off x="607293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89" name="pl1189"/>
            <p:cNvSpPr/>
            <p:nvPr/>
          </p:nvSpPr>
          <p:spPr>
            <a:xfrm>
              <a:off x="63885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90" name="pl1190"/>
            <p:cNvSpPr/>
            <p:nvPr/>
          </p:nvSpPr>
          <p:spPr>
            <a:xfrm>
              <a:off x="65624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91" name="pl1191"/>
            <p:cNvSpPr/>
            <p:nvPr/>
          </p:nvSpPr>
          <p:spPr>
            <a:xfrm>
              <a:off x="673624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92" name="pl1192"/>
            <p:cNvSpPr/>
            <p:nvPr/>
          </p:nvSpPr>
          <p:spPr>
            <a:xfrm>
              <a:off x="691007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93" name="pl1193"/>
            <p:cNvSpPr/>
            <p:nvPr/>
          </p:nvSpPr>
          <p:spPr>
            <a:xfrm>
              <a:off x="708391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94" name="pl1194"/>
            <p:cNvSpPr/>
            <p:nvPr/>
          </p:nvSpPr>
          <p:spPr>
            <a:xfrm>
              <a:off x="725775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95" name="pl1195"/>
            <p:cNvSpPr/>
            <p:nvPr/>
          </p:nvSpPr>
          <p:spPr>
            <a:xfrm>
              <a:off x="743159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96" name="pl1196"/>
            <p:cNvSpPr/>
            <p:nvPr/>
          </p:nvSpPr>
          <p:spPr>
            <a:xfrm>
              <a:off x="7605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97" name="tx1197"/>
            <p:cNvSpPr/>
            <p:nvPr/>
          </p:nvSpPr>
          <p:spPr>
            <a:xfrm rot="-5400000">
              <a:off x="62642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98" name="tx1198"/>
            <p:cNvSpPr/>
            <p:nvPr/>
          </p:nvSpPr>
          <p:spPr>
            <a:xfrm rot="-5400000">
              <a:off x="64380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99" name="tx1199"/>
            <p:cNvSpPr/>
            <p:nvPr/>
          </p:nvSpPr>
          <p:spPr>
            <a:xfrm rot="-5400000">
              <a:off x="661188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200" name="tx1200"/>
            <p:cNvSpPr/>
            <p:nvPr/>
          </p:nvSpPr>
          <p:spPr>
            <a:xfrm rot="-5400000">
              <a:off x="678572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201" name="tx1201"/>
            <p:cNvSpPr/>
            <p:nvPr/>
          </p:nvSpPr>
          <p:spPr>
            <a:xfrm rot="-5400000">
              <a:off x="695955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202" name="tx1202"/>
            <p:cNvSpPr/>
            <p:nvPr/>
          </p:nvSpPr>
          <p:spPr>
            <a:xfrm rot="-5400000">
              <a:off x="713339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203" name="tx1203"/>
            <p:cNvSpPr/>
            <p:nvPr/>
          </p:nvSpPr>
          <p:spPr>
            <a:xfrm rot="-5400000">
              <a:off x="730723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204" name="tx1204"/>
            <p:cNvSpPr/>
            <p:nvPr/>
          </p:nvSpPr>
          <p:spPr>
            <a:xfrm rot="-5400000">
              <a:off x="7481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205" name="pl1205"/>
            <p:cNvSpPr/>
            <p:nvPr/>
          </p:nvSpPr>
          <p:spPr>
            <a:xfrm>
              <a:off x="779670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206" name="pl1206"/>
            <p:cNvSpPr/>
            <p:nvPr/>
          </p:nvSpPr>
          <p:spPr>
            <a:xfrm>
              <a:off x="797054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207" name="pl1207"/>
            <p:cNvSpPr/>
            <p:nvPr/>
          </p:nvSpPr>
          <p:spPr>
            <a:xfrm>
              <a:off x="814438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208" name="pl1208"/>
            <p:cNvSpPr/>
            <p:nvPr/>
          </p:nvSpPr>
          <p:spPr>
            <a:xfrm>
              <a:off x="831821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209" name="pl1209"/>
            <p:cNvSpPr/>
            <p:nvPr/>
          </p:nvSpPr>
          <p:spPr>
            <a:xfrm>
              <a:off x="8492055"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210" name="pl1210"/>
            <p:cNvSpPr/>
            <p:nvPr/>
          </p:nvSpPr>
          <p:spPr>
            <a:xfrm>
              <a:off x="866589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211" name="pl1211"/>
            <p:cNvSpPr/>
            <p:nvPr/>
          </p:nvSpPr>
          <p:spPr>
            <a:xfrm>
              <a:off x="883973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212" name="pl1212"/>
            <p:cNvSpPr/>
            <p:nvPr/>
          </p:nvSpPr>
          <p:spPr>
            <a:xfrm>
              <a:off x="901356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213" name="tx1213"/>
            <p:cNvSpPr/>
            <p:nvPr/>
          </p:nvSpPr>
          <p:spPr>
            <a:xfrm rot="-5400000">
              <a:off x="767234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214" name="tx1214"/>
            <p:cNvSpPr/>
            <p:nvPr/>
          </p:nvSpPr>
          <p:spPr>
            <a:xfrm rot="-5400000">
              <a:off x="784618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215" name="tx1215"/>
            <p:cNvSpPr/>
            <p:nvPr/>
          </p:nvSpPr>
          <p:spPr>
            <a:xfrm rot="-5400000">
              <a:off x="802002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216" name="tx1216"/>
            <p:cNvSpPr/>
            <p:nvPr/>
          </p:nvSpPr>
          <p:spPr>
            <a:xfrm rot="-5400000">
              <a:off x="819385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217" name="tx1217"/>
            <p:cNvSpPr/>
            <p:nvPr/>
          </p:nvSpPr>
          <p:spPr>
            <a:xfrm rot="-5400000">
              <a:off x="836769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218" name="tx1218"/>
            <p:cNvSpPr/>
            <p:nvPr/>
          </p:nvSpPr>
          <p:spPr>
            <a:xfrm rot="-5400000">
              <a:off x="854153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219" name="tx1219"/>
            <p:cNvSpPr/>
            <p:nvPr/>
          </p:nvSpPr>
          <p:spPr>
            <a:xfrm rot="-5400000">
              <a:off x="871537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220" name="tx1220"/>
            <p:cNvSpPr/>
            <p:nvPr/>
          </p:nvSpPr>
          <p:spPr>
            <a:xfrm rot="-5400000">
              <a:off x="888920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221" name="tx1221"/>
            <p:cNvSpPr/>
            <p:nvPr/>
          </p:nvSpPr>
          <p:spPr>
            <a:xfrm>
              <a:off x="570361" y="126378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222" name="tx1222"/>
            <p:cNvSpPr/>
            <p:nvPr/>
          </p:nvSpPr>
          <p:spPr>
            <a:xfrm>
              <a:off x="508182" y="109334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223" name="tx1223"/>
            <p:cNvSpPr/>
            <p:nvPr/>
          </p:nvSpPr>
          <p:spPr>
            <a:xfrm>
              <a:off x="508182" y="9229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224" name="pl1224"/>
            <p:cNvSpPr/>
            <p:nvPr/>
          </p:nvSpPr>
          <p:spPr>
            <a:xfrm>
              <a:off x="660376" y="13037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25" name="pl1225"/>
            <p:cNvSpPr/>
            <p:nvPr/>
          </p:nvSpPr>
          <p:spPr>
            <a:xfrm>
              <a:off x="660376" y="11333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26" name="pl1226"/>
            <p:cNvSpPr/>
            <p:nvPr/>
          </p:nvSpPr>
          <p:spPr>
            <a:xfrm>
              <a:off x="660376" y="9629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27" name="tx1227"/>
            <p:cNvSpPr/>
            <p:nvPr/>
          </p:nvSpPr>
          <p:spPr>
            <a:xfrm>
              <a:off x="570361" y="21331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228" name="tx1228"/>
            <p:cNvSpPr/>
            <p:nvPr/>
          </p:nvSpPr>
          <p:spPr>
            <a:xfrm>
              <a:off x="508182" y="19627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229" name="tx1229"/>
            <p:cNvSpPr/>
            <p:nvPr/>
          </p:nvSpPr>
          <p:spPr>
            <a:xfrm>
              <a:off x="508182" y="17922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230" name="pl1230"/>
            <p:cNvSpPr/>
            <p:nvPr/>
          </p:nvSpPr>
          <p:spPr>
            <a:xfrm>
              <a:off x="660376" y="217317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31" name="pl1231"/>
            <p:cNvSpPr/>
            <p:nvPr/>
          </p:nvSpPr>
          <p:spPr>
            <a:xfrm>
              <a:off x="660376" y="20027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32" name="pl1232"/>
            <p:cNvSpPr/>
            <p:nvPr/>
          </p:nvSpPr>
          <p:spPr>
            <a:xfrm>
              <a:off x="660376" y="18322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33" name="tx1233"/>
            <p:cNvSpPr/>
            <p:nvPr/>
          </p:nvSpPr>
          <p:spPr>
            <a:xfrm>
              <a:off x="570361" y="300255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234" name="tx1234"/>
            <p:cNvSpPr/>
            <p:nvPr/>
          </p:nvSpPr>
          <p:spPr>
            <a:xfrm>
              <a:off x="508182" y="283212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235" name="tx1235"/>
            <p:cNvSpPr/>
            <p:nvPr/>
          </p:nvSpPr>
          <p:spPr>
            <a:xfrm>
              <a:off x="508182" y="266168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236" name="pl1236"/>
            <p:cNvSpPr/>
            <p:nvPr/>
          </p:nvSpPr>
          <p:spPr>
            <a:xfrm>
              <a:off x="660376" y="30425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37" name="pl1237"/>
            <p:cNvSpPr/>
            <p:nvPr/>
          </p:nvSpPr>
          <p:spPr>
            <a:xfrm>
              <a:off x="660376" y="28721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38" name="pl1238"/>
            <p:cNvSpPr/>
            <p:nvPr/>
          </p:nvSpPr>
          <p:spPr>
            <a:xfrm>
              <a:off x="660376" y="270168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39" name="tx1239"/>
            <p:cNvSpPr/>
            <p:nvPr/>
          </p:nvSpPr>
          <p:spPr>
            <a:xfrm>
              <a:off x="570361" y="387194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240" name="tx1240"/>
            <p:cNvSpPr/>
            <p:nvPr/>
          </p:nvSpPr>
          <p:spPr>
            <a:xfrm>
              <a:off x="508182" y="370150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241" name="tx1241"/>
            <p:cNvSpPr/>
            <p:nvPr/>
          </p:nvSpPr>
          <p:spPr>
            <a:xfrm>
              <a:off x="508182" y="353106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242" name="pl1242"/>
            <p:cNvSpPr/>
            <p:nvPr/>
          </p:nvSpPr>
          <p:spPr>
            <a:xfrm>
              <a:off x="660376" y="39119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43" name="pl1243"/>
            <p:cNvSpPr/>
            <p:nvPr/>
          </p:nvSpPr>
          <p:spPr>
            <a:xfrm>
              <a:off x="660376" y="37415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44" name="pl1244"/>
            <p:cNvSpPr/>
            <p:nvPr/>
          </p:nvSpPr>
          <p:spPr>
            <a:xfrm>
              <a:off x="660376" y="35710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45" name="tx1245"/>
            <p:cNvSpPr/>
            <p:nvPr/>
          </p:nvSpPr>
          <p:spPr>
            <a:xfrm>
              <a:off x="570361" y="474133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246" name="tx1246"/>
            <p:cNvSpPr/>
            <p:nvPr/>
          </p:nvSpPr>
          <p:spPr>
            <a:xfrm>
              <a:off x="508182" y="457089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247" name="tx1247"/>
            <p:cNvSpPr/>
            <p:nvPr/>
          </p:nvSpPr>
          <p:spPr>
            <a:xfrm>
              <a:off x="508182" y="44004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248" name="pl1248"/>
            <p:cNvSpPr/>
            <p:nvPr/>
          </p:nvSpPr>
          <p:spPr>
            <a:xfrm>
              <a:off x="660376" y="47813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49" name="pl1249"/>
            <p:cNvSpPr/>
            <p:nvPr/>
          </p:nvSpPr>
          <p:spPr>
            <a:xfrm>
              <a:off x="660376" y="461090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50" name="pl1250"/>
            <p:cNvSpPr/>
            <p:nvPr/>
          </p:nvSpPr>
          <p:spPr>
            <a:xfrm>
              <a:off x="660376" y="44404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51" name="tx1251"/>
            <p:cNvSpPr/>
            <p:nvPr/>
          </p:nvSpPr>
          <p:spPr>
            <a:xfrm>
              <a:off x="570361" y="561072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252" name="tx1252"/>
            <p:cNvSpPr/>
            <p:nvPr/>
          </p:nvSpPr>
          <p:spPr>
            <a:xfrm>
              <a:off x="508182" y="544028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253" name="tx1253"/>
            <p:cNvSpPr/>
            <p:nvPr/>
          </p:nvSpPr>
          <p:spPr>
            <a:xfrm>
              <a:off x="508182" y="526984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254" name="pl1254"/>
            <p:cNvSpPr/>
            <p:nvPr/>
          </p:nvSpPr>
          <p:spPr>
            <a:xfrm>
              <a:off x="660376" y="56507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55" name="pl1255"/>
            <p:cNvSpPr/>
            <p:nvPr/>
          </p:nvSpPr>
          <p:spPr>
            <a:xfrm>
              <a:off x="660376" y="54802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56" name="pl1256"/>
            <p:cNvSpPr/>
            <p:nvPr/>
          </p:nvSpPr>
          <p:spPr>
            <a:xfrm>
              <a:off x="660376" y="53098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257" name="tx1257"/>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258" name="tx1258"/>
            <p:cNvSpPr/>
            <p:nvPr/>
          </p:nvSpPr>
          <p:spPr>
            <a:xfrm>
              <a:off x="695171" y="435349"/>
              <a:ext cx="51554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MCV1 (%), by country, AMR, 2018-2025</a:t>
              </a:r>
            </a:p>
          </p:txBody>
        </p:sp>
        <p:sp>
          <p:nvSpPr>
            <p:cNvPr id="1259" name="tx1259"/>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60" name="tx1260"/>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261" name="tx1261"/>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26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MCV1 by country.
In 2025, Haiti had the highest drop-out with 21% of children who received DTP1 not receiving MCV1.
Canada, Cuba, Guyana, and St Vincent had the lowest DTP-MCV drop-out (0%).
4 countries had DTP-MCV drop-out of more than 10%.#n
There were 5 countries with negative DTP-MCV dropout (ie. more children received MCV1 than DTP1).</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65"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 name="pl5"/>
            <p:cNvSpPr/>
            <p:nvPr/>
          </p:nvSpPr>
          <p:spPr>
            <a:xfrm>
              <a:off x="761465"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 name="pl6"/>
            <p:cNvSpPr/>
            <p:nvPr/>
          </p:nvSpPr>
          <p:spPr>
            <a:xfrm>
              <a:off x="761465"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7" name="pl7"/>
            <p:cNvSpPr/>
            <p:nvPr/>
          </p:nvSpPr>
          <p:spPr>
            <a:xfrm>
              <a:off x="761465"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 name="pl8"/>
            <p:cNvSpPr/>
            <p:nvPr/>
          </p:nvSpPr>
          <p:spPr>
            <a:xfrm>
              <a:off x="761465"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9" name="pl9"/>
            <p:cNvSpPr/>
            <p:nvPr/>
          </p:nvSpPr>
          <p:spPr>
            <a:xfrm>
              <a:off x="761465"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0" name="pl10"/>
            <p:cNvSpPr/>
            <p:nvPr/>
          </p:nvSpPr>
          <p:spPr>
            <a:xfrm>
              <a:off x="761465"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 name="pl11"/>
            <p:cNvSpPr/>
            <p:nvPr/>
          </p:nvSpPr>
          <p:spPr>
            <a:xfrm>
              <a:off x="761465"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 name="pl12"/>
            <p:cNvSpPr/>
            <p:nvPr/>
          </p:nvSpPr>
          <p:spPr>
            <a:xfrm>
              <a:off x="761465"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 name="pl13"/>
            <p:cNvSpPr/>
            <p:nvPr/>
          </p:nvSpPr>
          <p:spPr>
            <a:xfrm>
              <a:off x="761465"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 name="pl14"/>
            <p:cNvSpPr/>
            <p:nvPr/>
          </p:nvSpPr>
          <p:spPr>
            <a:xfrm>
              <a:off x="761465"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5" name="pl15"/>
            <p:cNvSpPr/>
            <p:nvPr/>
          </p:nvSpPr>
          <p:spPr>
            <a:xfrm>
              <a:off x="761465"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 name="pl16"/>
            <p:cNvSpPr/>
            <p:nvPr/>
          </p:nvSpPr>
          <p:spPr>
            <a:xfrm>
              <a:off x="105613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8318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1023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3728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7892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0597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9138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56130" y="1110052"/>
              <a:ext cx="2135258" cy="343102"/>
            </a:xfrm>
            <a:custGeom>
              <a:avLst/>
              <a:pathLst>
                <a:path w="2135258" h="343102">
                  <a:moveTo>
                    <a:pt x="0" y="12707"/>
                  </a:moveTo>
                  <a:lnTo>
                    <a:pt x="85410" y="25414"/>
                  </a:lnTo>
                  <a:lnTo>
                    <a:pt x="170820" y="25414"/>
                  </a:lnTo>
                  <a:lnTo>
                    <a:pt x="256230" y="0"/>
                  </a:lnTo>
                  <a:lnTo>
                    <a:pt x="341641" y="0"/>
                  </a:lnTo>
                  <a:lnTo>
                    <a:pt x="427051" y="0"/>
                  </a:lnTo>
                  <a:lnTo>
                    <a:pt x="512461" y="12707"/>
                  </a:lnTo>
                  <a:lnTo>
                    <a:pt x="597872" y="12707"/>
                  </a:lnTo>
                  <a:lnTo>
                    <a:pt x="683282" y="0"/>
                  </a:lnTo>
                  <a:lnTo>
                    <a:pt x="768692" y="0"/>
                  </a:lnTo>
                  <a:lnTo>
                    <a:pt x="854103" y="12707"/>
                  </a:lnTo>
                  <a:lnTo>
                    <a:pt x="939513" y="12707"/>
                  </a:lnTo>
                  <a:lnTo>
                    <a:pt x="1024923" y="0"/>
                  </a:lnTo>
                  <a:lnTo>
                    <a:pt x="1110334" y="25414"/>
                  </a:lnTo>
                  <a:lnTo>
                    <a:pt x="1195744" y="12707"/>
                  </a:lnTo>
                  <a:lnTo>
                    <a:pt x="1281154" y="12707"/>
                  </a:lnTo>
                  <a:lnTo>
                    <a:pt x="1366565" y="38122"/>
                  </a:lnTo>
                  <a:lnTo>
                    <a:pt x="1451975" y="50829"/>
                  </a:lnTo>
                  <a:lnTo>
                    <a:pt x="1537385" y="38122"/>
                  </a:lnTo>
                  <a:lnTo>
                    <a:pt x="1622796" y="139782"/>
                  </a:lnTo>
                  <a:lnTo>
                    <a:pt x="1708206" y="343102"/>
                  </a:lnTo>
                  <a:lnTo>
                    <a:pt x="1793616" y="177904"/>
                  </a:lnTo>
                  <a:lnTo>
                    <a:pt x="1879027" y="114367"/>
                  </a:lnTo>
                  <a:lnTo>
                    <a:pt x="1964437" y="139782"/>
                  </a:lnTo>
                  <a:lnTo>
                    <a:pt x="2049847" y="101659"/>
                  </a:lnTo>
                  <a:lnTo>
                    <a:pt x="2135258" y="114367"/>
                  </a:lnTo>
                </a:path>
              </a:pathLst>
            </a:custGeom>
            <a:ln w="27101" cap="flat">
              <a:solidFill>
                <a:srgbClr val="1CABE2">
                  <a:alpha val="100000"/>
                </a:srgbClr>
              </a:solidFill>
              <a:prstDash val="solid"/>
              <a:round/>
            </a:ln>
          </p:spPr>
          <p:txBody>
            <a:bodyPr/>
            <a:lstStyle/>
            <a:p/>
          </p:txBody>
        </p:sp>
        <p:sp>
          <p:nvSpPr>
            <p:cNvPr id="24" name="tx24"/>
            <p:cNvSpPr/>
            <p:nvPr/>
          </p:nvSpPr>
          <p:spPr>
            <a:xfrm>
              <a:off x="904303" y="1032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25" name="tx25"/>
            <p:cNvSpPr/>
            <p:nvPr/>
          </p:nvSpPr>
          <p:spPr>
            <a:xfrm>
              <a:off x="3223923" y="11337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26" name="tx26"/>
            <p:cNvSpPr/>
            <p:nvPr/>
          </p:nvSpPr>
          <p:spPr>
            <a:xfrm>
              <a:off x="1428958"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27" name="tx27"/>
            <p:cNvSpPr/>
            <p:nvPr/>
          </p:nvSpPr>
          <p:spPr>
            <a:xfrm>
              <a:off x="1856010"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28" name="tx28"/>
            <p:cNvSpPr/>
            <p:nvPr/>
          </p:nvSpPr>
          <p:spPr>
            <a:xfrm>
              <a:off x="2283061"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29" name="tx29"/>
            <p:cNvSpPr/>
            <p:nvPr/>
          </p:nvSpPr>
          <p:spPr>
            <a:xfrm>
              <a:off x="2624702" y="1110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30" name="tx30"/>
            <p:cNvSpPr/>
            <p:nvPr/>
          </p:nvSpPr>
          <p:spPr>
            <a:xfrm>
              <a:off x="3051754" y="1072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31" name="pl31"/>
            <p:cNvSpPr/>
            <p:nvPr/>
          </p:nvSpPr>
          <p:spPr>
            <a:xfrm>
              <a:off x="761465"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2" name="pl32"/>
            <p:cNvSpPr/>
            <p:nvPr/>
          </p:nvSpPr>
          <p:spPr>
            <a:xfrm>
              <a:off x="761465"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3" name="pl33"/>
            <p:cNvSpPr/>
            <p:nvPr/>
          </p:nvSpPr>
          <p:spPr>
            <a:xfrm>
              <a:off x="761465"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4" name="pl34"/>
            <p:cNvSpPr/>
            <p:nvPr/>
          </p:nvSpPr>
          <p:spPr>
            <a:xfrm>
              <a:off x="761465"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5" name="pl35"/>
            <p:cNvSpPr/>
            <p:nvPr/>
          </p:nvSpPr>
          <p:spPr>
            <a:xfrm>
              <a:off x="761465"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6" name="pl36"/>
            <p:cNvSpPr/>
            <p:nvPr/>
          </p:nvSpPr>
          <p:spPr>
            <a:xfrm>
              <a:off x="761465"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7" name="pl37"/>
            <p:cNvSpPr/>
            <p:nvPr/>
          </p:nvSpPr>
          <p:spPr>
            <a:xfrm>
              <a:off x="761465"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8" name="pl38"/>
            <p:cNvSpPr/>
            <p:nvPr/>
          </p:nvSpPr>
          <p:spPr>
            <a:xfrm>
              <a:off x="761465"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9" name="pl39"/>
            <p:cNvSpPr/>
            <p:nvPr/>
          </p:nvSpPr>
          <p:spPr>
            <a:xfrm>
              <a:off x="761465"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0" name="pl40"/>
            <p:cNvSpPr/>
            <p:nvPr/>
          </p:nvSpPr>
          <p:spPr>
            <a:xfrm>
              <a:off x="761465"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1" name="pl41"/>
            <p:cNvSpPr/>
            <p:nvPr/>
          </p:nvSpPr>
          <p:spPr>
            <a:xfrm>
              <a:off x="761465"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2" name="pl42"/>
            <p:cNvSpPr/>
            <p:nvPr/>
          </p:nvSpPr>
          <p:spPr>
            <a:xfrm>
              <a:off x="761465"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3" name="pl43"/>
            <p:cNvSpPr/>
            <p:nvPr/>
          </p:nvSpPr>
          <p:spPr>
            <a:xfrm>
              <a:off x="105613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148318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91023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33728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7892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310597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319138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2337285" y="2995637"/>
              <a:ext cx="854103" cy="254149"/>
            </a:xfrm>
            <a:custGeom>
              <a:avLst/>
              <a:pathLst>
                <a:path w="854103" h="254149">
                  <a:moveTo>
                    <a:pt x="0" y="254149"/>
                  </a:moveTo>
                  <a:lnTo>
                    <a:pt x="85410" y="38122"/>
                  </a:lnTo>
                  <a:lnTo>
                    <a:pt x="170820" y="0"/>
                  </a:lnTo>
                  <a:lnTo>
                    <a:pt x="256230" y="25414"/>
                  </a:lnTo>
                  <a:lnTo>
                    <a:pt x="341641" y="25414"/>
                  </a:lnTo>
                  <a:lnTo>
                    <a:pt x="427051" y="76244"/>
                  </a:lnTo>
                  <a:lnTo>
                    <a:pt x="512461" y="76244"/>
                  </a:lnTo>
                  <a:lnTo>
                    <a:pt x="597872" y="38122"/>
                  </a:lnTo>
                  <a:lnTo>
                    <a:pt x="683282" y="38122"/>
                  </a:lnTo>
                  <a:lnTo>
                    <a:pt x="768692" y="38122"/>
                  </a:lnTo>
                  <a:lnTo>
                    <a:pt x="854103" y="12707"/>
                  </a:lnTo>
                </a:path>
              </a:pathLst>
            </a:custGeom>
            <a:ln w="27101" cap="flat">
              <a:solidFill>
                <a:srgbClr val="1CABE2">
                  <a:alpha val="100000"/>
                </a:srgbClr>
              </a:solidFill>
              <a:prstDash val="solid"/>
              <a:round/>
            </a:ln>
          </p:spPr>
          <p:txBody>
            <a:bodyPr/>
            <a:lstStyle/>
            <a:p/>
          </p:txBody>
        </p:sp>
        <p:sp>
          <p:nvSpPr>
            <p:cNvPr id="51" name="tx51"/>
            <p:cNvSpPr/>
            <p:nvPr/>
          </p:nvSpPr>
          <p:spPr>
            <a:xfrm>
              <a:off x="2185458" y="315908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72</a:t>
              </a:r>
            </a:p>
          </p:txBody>
        </p:sp>
        <p:sp>
          <p:nvSpPr>
            <p:cNvPr id="52" name="tx52"/>
            <p:cNvSpPr/>
            <p:nvPr/>
          </p:nvSpPr>
          <p:spPr>
            <a:xfrm>
              <a:off x="3223923" y="29176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53" name="tx53"/>
            <p:cNvSpPr/>
            <p:nvPr/>
          </p:nvSpPr>
          <p:spPr>
            <a:xfrm>
              <a:off x="2624702" y="28815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54" name="tx54"/>
            <p:cNvSpPr/>
            <p:nvPr/>
          </p:nvSpPr>
          <p:spPr>
            <a:xfrm>
              <a:off x="3051754" y="2894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55" name="pl55"/>
            <p:cNvSpPr/>
            <p:nvPr/>
          </p:nvSpPr>
          <p:spPr>
            <a:xfrm>
              <a:off x="761465"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6" name="pl56"/>
            <p:cNvSpPr/>
            <p:nvPr/>
          </p:nvSpPr>
          <p:spPr>
            <a:xfrm>
              <a:off x="761465"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7" name="pl57"/>
            <p:cNvSpPr/>
            <p:nvPr/>
          </p:nvSpPr>
          <p:spPr>
            <a:xfrm>
              <a:off x="761465"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8" name="pl58"/>
            <p:cNvSpPr/>
            <p:nvPr/>
          </p:nvSpPr>
          <p:spPr>
            <a:xfrm>
              <a:off x="761465"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9" name="pl59"/>
            <p:cNvSpPr/>
            <p:nvPr/>
          </p:nvSpPr>
          <p:spPr>
            <a:xfrm>
              <a:off x="761465"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0" name="pl60"/>
            <p:cNvSpPr/>
            <p:nvPr/>
          </p:nvSpPr>
          <p:spPr>
            <a:xfrm>
              <a:off x="761465"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1" name="pl61"/>
            <p:cNvSpPr/>
            <p:nvPr/>
          </p:nvSpPr>
          <p:spPr>
            <a:xfrm>
              <a:off x="761465"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2" name="pl62"/>
            <p:cNvSpPr/>
            <p:nvPr/>
          </p:nvSpPr>
          <p:spPr>
            <a:xfrm>
              <a:off x="761465"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3" name="pl63"/>
            <p:cNvSpPr/>
            <p:nvPr/>
          </p:nvSpPr>
          <p:spPr>
            <a:xfrm>
              <a:off x="761465"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4" name="pl64"/>
            <p:cNvSpPr/>
            <p:nvPr/>
          </p:nvSpPr>
          <p:spPr>
            <a:xfrm>
              <a:off x="761465"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5" name="pl65"/>
            <p:cNvSpPr/>
            <p:nvPr/>
          </p:nvSpPr>
          <p:spPr>
            <a:xfrm>
              <a:off x="761465"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6" name="pl66"/>
            <p:cNvSpPr/>
            <p:nvPr/>
          </p:nvSpPr>
          <p:spPr>
            <a:xfrm>
              <a:off x="761465"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7" name="pl67"/>
            <p:cNvSpPr/>
            <p:nvPr/>
          </p:nvSpPr>
          <p:spPr>
            <a:xfrm>
              <a:off x="105613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148318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191023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233728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267892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10597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319138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1056130" y="4919344"/>
              <a:ext cx="2135258" cy="304979"/>
            </a:xfrm>
            <a:custGeom>
              <a:avLst/>
              <a:pathLst>
                <a:path w="2135258" h="304979">
                  <a:moveTo>
                    <a:pt x="0" y="241442"/>
                  </a:moveTo>
                  <a:lnTo>
                    <a:pt x="85410" y="228734"/>
                  </a:lnTo>
                  <a:lnTo>
                    <a:pt x="170820" y="266857"/>
                  </a:lnTo>
                  <a:lnTo>
                    <a:pt x="256230" y="292272"/>
                  </a:lnTo>
                  <a:lnTo>
                    <a:pt x="341641" y="266857"/>
                  </a:lnTo>
                  <a:lnTo>
                    <a:pt x="427051" y="279564"/>
                  </a:lnTo>
                  <a:lnTo>
                    <a:pt x="512461" y="292272"/>
                  </a:lnTo>
                  <a:lnTo>
                    <a:pt x="597872" y="304979"/>
                  </a:lnTo>
                  <a:lnTo>
                    <a:pt x="683282" y="279564"/>
                  </a:lnTo>
                  <a:lnTo>
                    <a:pt x="768692" y="228734"/>
                  </a:lnTo>
                  <a:lnTo>
                    <a:pt x="854103" y="216027"/>
                  </a:lnTo>
                  <a:lnTo>
                    <a:pt x="939513" y="152489"/>
                  </a:lnTo>
                  <a:lnTo>
                    <a:pt x="1024923" y="139782"/>
                  </a:lnTo>
                  <a:lnTo>
                    <a:pt x="1110334" y="177904"/>
                  </a:lnTo>
                  <a:lnTo>
                    <a:pt x="1195744" y="76244"/>
                  </a:lnTo>
                  <a:lnTo>
                    <a:pt x="1281154" y="76244"/>
                  </a:lnTo>
                  <a:lnTo>
                    <a:pt x="1366565" y="50829"/>
                  </a:lnTo>
                  <a:lnTo>
                    <a:pt x="1451975" y="114367"/>
                  </a:lnTo>
                  <a:lnTo>
                    <a:pt x="1537385" y="0"/>
                  </a:lnTo>
                  <a:lnTo>
                    <a:pt x="1622796" y="139782"/>
                  </a:lnTo>
                  <a:lnTo>
                    <a:pt x="1708206" y="139782"/>
                  </a:lnTo>
                  <a:lnTo>
                    <a:pt x="1793616" y="88952"/>
                  </a:lnTo>
                  <a:lnTo>
                    <a:pt x="1879027" y="88952"/>
                  </a:lnTo>
                  <a:lnTo>
                    <a:pt x="1964437" y="88952"/>
                  </a:lnTo>
                  <a:lnTo>
                    <a:pt x="2049847" y="63537"/>
                  </a:lnTo>
                  <a:lnTo>
                    <a:pt x="2135258" y="76244"/>
                  </a:lnTo>
                </a:path>
              </a:pathLst>
            </a:custGeom>
            <a:ln w="27101" cap="flat">
              <a:solidFill>
                <a:srgbClr val="1CABE2">
                  <a:alpha val="100000"/>
                </a:srgbClr>
              </a:solidFill>
              <a:prstDash val="solid"/>
              <a:round/>
            </a:ln>
          </p:spPr>
          <p:txBody>
            <a:bodyPr/>
            <a:lstStyle/>
            <a:p/>
          </p:txBody>
        </p:sp>
        <p:sp>
          <p:nvSpPr>
            <p:cNvPr id="75" name="tx75"/>
            <p:cNvSpPr/>
            <p:nvPr/>
          </p:nvSpPr>
          <p:spPr>
            <a:xfrm>
              <a:off x="904303" y="507008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65</a:t>
              </a:r>
            </a:p>
          </p:txBody>
        </p:sp>
        <p:sp>
          <p:nvSpPr>
            <p:cNvPr id="76" name="tx76"/>
            <p:cNvSpPr/>
            <p:nvPr/>
          </p:nvSpPr>
          <p:spPr>
            <a:xfrm>
              <a:off x="3223923" y="4904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78</a:t>
              </a:r>
            </a:p>
          </p:txBody>
        </p:sp>
        <p:sp>
          <p:nvSpPr>
            <p:cNvPr id="77" name="tx77"/>
            <p:cNvSpPr/>
            <p:nvPr/>
          </p:nvSpPr>
          <p:spPr>
            <a:xfrm>
              <a:off x="1428958" y="50593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62</a:t>
              </a:r>
            </a:p>
          </p:txBody>
        </p:sp>
        <p:sp>
          <p:nvSpPr>
            <p:cNvPr id="78" name="tx78"/>
            <p:cNvSpPr/>
            <p:nvPr/>
          </p:nvSpPr>
          <p:spPr>
            <a:xfrm>
              <a:off x="1856010" y="49958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67</a:t>
              </a:r>
            </a:p>
          </p:txBody>
        </p:sp>
        <p:sp>
          <p:nvSpPr>
            <p:cNvPr id="79" name="tx79"/>
            <p:cNvSpPr/>
            <p:nvPr/>
          </p:nvSpPr>
          <p:spPr>
            <a:xfrm>
              <a:off x="2283061" y="48560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78</a:t>
              </a:r>
            </a:p>
          </p:txBody>
        </p:sp>
        <p:sp>
          <p:nvSpPr>
            <p:cNvPr id="80" name="tx80"/>
            <p:cNvSpPr/>
            <p:nvPr/>
          </p:nvSpPr>
          <p:spPr>
            <a:xfrm>
              <a:off x="2624702" y="49195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73</a:t>
              </a:r>
            </a:p>
          </p:txBody>
        </p:sp>
        <p:sp>
          <p:nvSpPr>
            <p:cNvPr id="81" name="tx81"/>
            <p:cNvSpPr/>
            <p:nvPr/>
          </p:nvSpPr>
          <p:spPr>
            <a:xfrm>
              <a:off x="3051754" y="484334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79</a:t>
              </a:r>
            </a:p>
          </p:txBody>
        </p:sp>
        <p:sp>
          <p:nvSpPr>
            <p:cNvPr id="82" name="pl82"/>
            <p:cNvSpPr/>
            <p:nvPr/>
          </p:nvSpPr>
          <p:spPr>
            <a:xfrm>
              <a:off x="3555643"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3" name="pl83"/>
            <p:cNvSpPr/>
            <p:nvPr/>
          </p:nvSpPr>
          <p:spPr>
            <a:xfrm>
              <a:off x="3555643"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4" name="pl84"/>
            <p:cNvSpPr/>
            <p:nvPr/>
          </p:nvSpPr>
          <p:spPr>
            <a:xfrm>
              <a:off x="3555643"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5" name="pl85"/>
            <p:cNvSpPr/>
            <p:nvPr/>
          </p:nvSpPr>
          <p:spPr>
            <a:xfrm>
              <a:off x="3555643"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6" name="pl86"/>
            <p:cNvSpPr/>
            <p:nvPr/>
          </p:nvSpPr>
          <p:spPr>
            <a:xfrm>
              <a:off x="3555643"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7" name="pl87"/>
            <p:cNvSpPr/>
            <p:nvPr/>
          </p:nvSpPr>
          <p:spPr>
            <a:xfrm>
              <a:off x="3555643"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8" name="pl88"/>
            <p:cNvSpPr/>
            <p:nvPr/>
          </p:nvSpPr>
          <p:spPr>
            <a:xfrm>
              <a:off x="3555643"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89" name="pl89"/>
            <p:cNvSpPr/>
            <p:nvPr/>
          </p:nvSpPr>
          <p:spPr>
            <a:xfrm>
              <a:off x="3555643"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0" name="pl90"/>
            <p:cNvSpPr/>
            <p:nvPr/>
          </p:nvSpPr>
          <p:spPr>
            <a:xfrm>
              <a:off x="3555643"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1" name="pl91"/>
            <p:cNvSpPr/>
            <p:nvPr/>
          </p:nvSpPr>
          <p:spPr>
            <a:xfrm>
              <a:off x="3555643"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2" name="pl92"/>
            <p:cNvSpPr/>
            <p:nvPr/>
          </p:nvSpPr>
          <p:spPr>
            <a:xfrm>
              <a:off x="3555643"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3" name="pl93"/>
            <p:cNvSpPr/>
            <p:nvPr/>
          </p:nvSpPr>
          <p:spPr>
            <a:xfrm>
              <a:off x="3555643"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4" name="pl94"/>
            <p:cNvSpPr/>
            <p:nvPr/>
          </p:nvSpPr>
          <p:spPr>
            <a:xfrm>
              <a:off x="3850309"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427736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470441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13146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47310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90015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98556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3850309" y="1097345"/>
              <a:ext cx="2135258" cy="139782"/>
            </a:xfrm>
            <a:custGeom>
              <a:avLst/>
              <a:pathLst>
                <a:path w="2135258" h="139782">
                  <a:moveTo>
                    <a:pt x="0" y="12707"/>
                  </a:moveTo>
                  <a:lnTo>
                    <a:pt x="85410" y="25414"/>
                  </a:lnTo>
                  <a:lnTo>
                    <a:pt x="170820" y="25414"/>
                  </a:lnTo>
                  <a:lnTo>
                    <a:pt x="256230" y="12707"/>
                  </a:lnTo>
                  <a:lnTo>
                    <a:pt x="341641" y="12707"/>
                  </a:lnTo>
                  <a:lnTo>
                    <a:pt x="427051" y="0"/>
                  </a:lnTo>
                  <a:lnTo>
                    <a:pt x="512461" y="12707"/>
                  </a:lnTo>
                  <a:lnTo>
                    <a:pt x="597872" y="25414"/>
                  </a:lnTo>
                  <a:lnTo>
                    <a:pt x="683282" y="12707"/>
                  </a:lnTo>
                  <a:lnTo>
                    <a:pt x="768692" y="12707"/>
                  </a:lnTo>
                  <a:lnTo>
                    <a:pt x="854103" y="12707"/>
                  </a:lnTo>
                  <a:lnTo>
                    <a:pt x="939513" y="12707"/>
                  </a:lnTo>
                  <a:lnTo>
                    <a:pt x="1024923" y="12707"/>
                  </a:lnTo>
                  <a:lnTo>
                    <a:pt x="1110334" y="38122"/>
                  </a:lnTo>
                  <a:lnTo>
                    <a:pt x="1195744" y="25414"/>
                  </a:lnTo>
                  <a:lnTo>
                    <a:pt x="1281154" y="12707"/>
                  </a:lnTo>
                  <a:lnTo>
                    <a:pt x="1366565" y="25414"/>
                  </a:lnTo>
                  <a:lnTo>
                    <a:pt x="1451975" y="50829"/>
                  </a:lnTo>
                  <a:lnTo>
                    <a:pt x="1537385" y="76244"/>
                  </a:lnTo>
                  <a:lnTo>
                    <a:pt x="1622796" y="114367"/>
                  </a:lnTo>
                  <a:lnTo>
                    <a:pt x="1708206" y="114367"/>
                  </a:lnTo>
                  <a:lnTo>
                    <a:pt x="1793616" y="139782"/>
                  </a:lnTo>
                  <a:lnTo>
                    <a:pt x="1879027" y="101659"/>
                  </a:lnTo>
                  <a:lnTo>
                    <a:pt x="1964437" y="101659"/>
                  </a:lnTo>
                  <a:lnTo>
                    <a:pt x="2049847" y="101659"/>
                  </a:lnTo>
                  <a:lnTo>
                    <a:pt x="2135258" y="76244"/>
                  </a:lnTo>
                </a:path>
              </a:pathLst>
            </a:custGeom>
            <a:ln w="27101" cap="flat">
              <a:solidFill>
                <a:srgbClr val="1CABE2">
                  <a:alpha val="100000"/>
                </a:srgbClr>
              </a:solidFill>
              <a:prstDash val="solid"/>
              <a:round/>
            </a:ln>
          </p:spPr>
          <p:txBody>
            <a:bodyPr/>
            <a:lstStyle/>
            <a:p/>
          </p:txBody>
        </p:sp>
        <p:sp>
          <p:nvSpPr>
            <p:cNvPr id="102" name="tx102"/>
            <p:cNvSpPr/>
            <p:nvPr/>
          </p:nvSpPr>
          <p:spPr>
            <a:xfrm>
              <a:off x="3698482" y="101935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3" name="tx103"/>
            <p:cNvSpPr/>
            <p:nvPr/>
          </p:nvSpPr>
          <p:spPr>
            <a:xfrm>
              <a:off x="6018101" y="10828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104" name="tx104"/>
            <p:cNvSpPr/>
            <p:nvPr/>
          </p:nvSpPr>
          <p:spPr>
            <a:xfrm>
              <a:off x="4223136" y="9578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98</a:t>
              </a:r>
            </a:p>
          </p:txBody>
        </p:sp>
        <p:sp>
          <p:nvSpPr>
            <p:cNvPr id="105" name="tx105"/>
            <p:cNvSpPr/>
            <p:nvPr/>
          </p:nvSpPr>
          <p:spPr>
            <a:xfrm>
              <a:off x="4650188"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6" name="tx106"/>
            <p:cNvSpPr/>
            <p:nvPr/>
          </p:nvSpPr>
          <p:spPr>
            <a:xfrm>
              <a:off x="5077239"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7" name="tx107"/>
            <p:cNvSpPr/>
            <p:nvPr/>
          </p:nvSpPr>
          <p:spPr>
            <a:xfrm>
              <a:off x="5418881" y="1072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108" name="tx108"/>
            <p:cNvSpPr/>
            <p:nvPr/>
          </p:nvSpPr>
          <p:spPr>
            <a:xfrm>
              <a:off x="5845932" y="1059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109" name="pl109"/>
            <p:cNvSpPr/>
            <p:nvPr/>
          </p:nvSpPr>
          <p:spPr>
            <a:xfrm>
              <a:off x="3555643"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0" name="pl110"/>
            <p:cNvSpPr/>
            <p:nvPr/>
          </p:nvSpPr>
          <p:spPr>
            <a:xfrm>
              <a:off x="3555643"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1" name="pl111"/>
            <p:cNvSpPr/>
            <p:nvPr/>
          </p:nvSpPr>
          <p:spPr>
            <a:xfrm>
              <a:off x="3555643"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2" name="pl112"/>
            <p:cNvSpPr/>
            <p:nvPr/>
          </p:nvSpPr>
          <p:spPr>
            <a:xfrm>
              <a:off x="3555643"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3" name="pl113"/>
            <p:cNvSpPr/>
            <p:nvPr/>
          </p:nvSpPr>
          <p:spPr>
            <a:xfrm>
              <a:off x="3555643"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4" name="pl114"/>
            <p:cNvSpPr/>
            <p:nvPr/>
          </p:nvSpPr>
          <p:spPr>
            <a:xfrm>
              <a:off x="3555643"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5" name="pl115"/>
            <p:cNvSpPr/>
            <p:nvPr/>
          </p:nvSpPr>
          <p:spPr>
            <a:xfrm>
              <a:off x="3555643"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6" name="pl116"/>
            <p:cNvSpPr/>
            <p:nvPr/>
          </p:nvSpPr>
          <p:spPr>
            <a:xfrm>
              <a:off x="3555643"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7" name="pl117"/>
            <p:cNvSpPr/>
            <p:nvPr/>
          </p:nvSpPr>
          <p:spPr>
            <a:xfrm>
              <a:off x="3555643"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8" name="pl118"/>
            <p:cNvSpPr/>
            <p:nvPr/>
          </p:nvSpPr>
          <p:spPr>
            <a:xfrm>
              <a:off x="3555643"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9" name="pl119"/>
            <p:cNvSpPr/>
            <p:nvPr/>
          </p:nvSpPr>
          <p:spPr>
            <a:xfrm>
              <a:off x="3555643"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0" name="pl120"/>
            <p:cNvSpPr/>
            <p:nvPr/>
          </p:nvSpPr>
          <p:spPr>
            <a:xfrm>
              <a:off x="3555643"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1" name="pl121"/>
            <p:cNvSpPr/>
            <p:nvPr/>
          </p:nvSpPr>
          <p:spPr>
            <a:xfrm>
              <a:off x="3850309"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427736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70441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13146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547310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590015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98556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643925" y="3084589"/>
              <a:ext cx="341641" cy="101659"/>
            </a:xfrm>
            <a:custGeom>
              <a:avLst/>
              <a:pathLst>
                <a:path w="341641" h="101659">
                  <a:moveTo>
                    <a:pt x="0" y="101659"/>
                  </a:moveTo>
                  <a:lnTo>
                    <a:pt x="85410" y="50829"/>
                  </a:lnTo>
                  <a:lnTo>
                    <a:pt x="170820" y="0"/>
                  </a:lnTo>
                  <a:lnTo>
                    <a:pt x="256230" y="25414"/>
                  </a:lnTo>
                  <a:lnTo>
                    <a:pt x="341641" y="0"/>
                  </a:lnTo>
                </a:path>
              </a:pathLst>
            </a:custGeom>
            <a:ln w="27101" cap="flat">
              <a:solidFill>
                <a:srgbClr val="1CABE2">
                  <a:alpha val="100000"/>
                </a:srgbClr>
              </a:solidFill>
              <a:prstDash val="solid"/>
              <a:round/>
            </a:ln>
          </p:spPr>
          <p:txBody>
            <a:bodyPr/>
            <a:lstStyle/>
            <a:p/>
          </p:txBody>
        </p:sp>
        <p:sp>
          <p:nvSpPr>
            <p:cNvPr id="129" name="tx129"/>
            <p:cNvSpPr/>
            <p:nvPr/>
          </p:nvSpPr>
          <p:spPr>
            <a:xfrm>
              <a:off x="5492098" y="3095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130" name="tx130"/>
            <p:cNvSpPr/>
            <p:nvPr/>
          </p:nvSpPr>
          <p:spPr>
            <a:xfrm>
              <a:off x="6018101" y="29938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85</a:t>
              </a:r>
            </a:p>
          </p:txBody>
        </p:sp>
        <p:sp>
          <p:nvSpPr>
            <p:cNvPr id="131" name="tx131"/>
            <p:cNvSpPr/>
            <p:nvPr/>
          </p:nvSpPr>
          <p:spPr>
            <a:xfrm>
              <a:off x="5845932" y="2970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32" name="pl132"/>
            <p:cNvSpPr/>
            <p:nvPr/>
          </p:nvSpPr>
          <p:spPr>
            <a:xfrm>
              <a:off x="3555643"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3" name="pl133"/>
            <p:cNvSpPr/>
            <p:nvPr/>
          </p:nvSpPr>
          <p:spPr>
            <a:xfrm>
              <a:off x="3555643"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4" name="pl134"/>
            <p:cNvSpPr/>
            <p:nvPr/>
          </p:nvSpPr>
          <p:spPr>
            <a:xfrm>
              <a:off x="3555643"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5" name="pl135"/>
            <p:cNvSpPr/>
            <p:nvPr/>
          </p:nvSpPr>
          <p:spPr>
            <a:xfrm>
              <a:off x="3555643"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6" name="pl136"/>
            <p:cNvSpPr/>
            <p:nvPr/>
          </p:nvSpPr>
          <p:spPr>
            <a:xfrm>
              <a:off x="3555643"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7" name="pl137"/>
            <p:cNvSpPr/>
            <p:nvPr/>
          </p:nvSpPr>
          <p:spPr>
            <a:xfrm>
              <a:off x="3555643"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8" name="pl138"/>
            <p:cNvSpPr/>
            <p:nvPr/>
          </p:nvSpPr>
          <p:spPr>
            <a:xfrm>
              <a:off x="3555643"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9" name="pl139"/>
            <p:cNvSpPr/>
            <p:nvPr/>
          </p:nvSpPr>
          <p:spPr>
            <a:xfrm>
              <a:off x="3555643"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0" name="pl140"/>
            <p:cNvSpPr/>
            <p:nvPr/>
          </p:nvSpPr>
          <p:spPr>
            <a:xfrm>
              <a:off x="3555643"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1" name="pl141"/>
            <p:cNvSpPr/>
            <p:nvPr/>
          </p:nvSpPr>
          <p:spPr>
            <a:xfrm>
              <a:off x="3555643"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2" name="pl142"/>
            <p:cNvSpPr/>
            <p:nvPr/>
          </p:nvSpPr>
          <p:spPr>
            <a:xfrm>
              <a:off x="3555643"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3" name="pl143"/>
            <p:cNvSpPr/>
            <p:nvPr/>
          </p:nvSpPr>
          <p:spPr>
            <a:xfrm>
              <a:off x="3555643"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4" name="pl144"/>
            <p:cNvSpPr/>
            <p:nvPr/>
          </p:nvSpPr>
          <p:spPr>
            <a:xfrm>
              <a:off x="3850309"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27736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0441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13146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47310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90015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98556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533591" y="4906636"/>
              <a:ext cx="1451975" cy="711619"/>
            </a:xfrm>
            <a:custGeom>
              <a:avLst/>
              <a:pathLst>
                <a:path w="1451975" h="711619">
                  <a:moveTo>
                    <a:pt x="0" y="711619"/>
                  </a:moveTo>
                  <a:lnTo>
                    <a:pt x="85410" y="648081"/>
                  </a:lnTo>
                  <a:lnTo>
                    <a:pt x="170820" y="432054"/>
                  </a:lnTo>
                  <a:lnTo>
                    <a:pt x="256230" y="203319"/>
                  </a:lnTo>
                  <a:lnTo>
                    <a:pt x="341641" y="101659"/>
                  </a:lnTo>
                  <a:lnTo>
                    <a:pt x="427051" y="63537"/>
                  </a:lnTo>
                  <a:lnTo>
                    <a:pt x="512461" y="25414"/>
                  </a:lnTo>
                  <a:lnTo>
                    <a:pt x="597872" y="0"/>
                  </a:lnTo>
                  <a:lnTo>
                    <a:pt x="683282" y="25414"/>
                  </a:lnTo>
                  <a:lnTo>
                    <a:pt x="768692" y="38122"/>
                  </a:lnTo>
                  <a:lnTo>
                    <a:pt x="854103" y="38122"/>
                  </a:lnTo>
                  <a:lnTo>
                    <a:pt x="939513" y="50829"/>
                  </a:lnTo>
                  <a:lnTo>
                    <a:pt x="1024923" y="114367"/>
                  </a:lnTo>
                  <a:lnTo>
                    <a:pt x="1110334" y="127074"/>
                  </a:lnTo>
                  <a:lnTo>
                    <a:pt x="1195744" y="101659"/>
                  </a:lnTo>
                  <a:lnTo>
                    <a:pt x="1281154" y="76244"/>
                  </a:lnTo>
                  <a:lnTo>
                    <a:pt x="1366565" y="50829"/>
                  </a:lnTo>
                  <a:lnTo>
                    <a:pt x="1451975" y="63537"/>
                  </a:lnTo>
                </a:path>
              </a:pathLst>
            </a:custGeom>
            <a:ln w="27101" cap="flat">
              <a:solidFill>
                <a:srgbClr val="1CABE2">
                  <a:alpha val="100000"/>
                </a:srgbClr>
              </a:solidFill>
              <a:prstDash val="solid"/>
              <a:round/>
            </a:ln>
          </p:spPr>
          <p:txBody>
            <a:bodyPr/>
            <a:lstStyle/>
            <a:p/>
          </p:txBody>
        </p:sp>
        <p:sp>
          <p:nvSpPr>
            <p:cNvPr id="152" name="tx152"/>
            <p:cNvSpPr/>
            <p:nvPr/>
          </p:nvSpPr>
          <p:spPr>
            <a:xfrm>
              <a:off x="4381764" y="552755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29</a:t>
              </a:r>
            </a:p>
          </p:txBody>
        </p:sp>
        <p:sp>
          <p:nvSpPr>
            <p:cNvPr id="153" name="tx153"/>
            <p:cNvSpPr/>
            <p:nvPr/>
          </p:nvSpPr>
          <p:spPr>
            <a:xfrm>
              <a:off x="6018101" y="48794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154" name="tx154"/>
            <p:cNvSpPr/>
            <p:nvPr/>
          </p:nvSpPr>
          <p:spPr>
            <a:xfrm>
              <a:off x="4650188" y="519915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51</a:t>
              </a:r>
            </a:p>
          </p:txBody>
        </p:sp>
        <p:sp>
          <p:nvSpPr>
            <p:cNvPr id="155" name="tx155"/>
            <p:cNvSpPr/>
            <p:nvPr/>
          </p:nvSpPr>
          <p:spPr>
            <a:xfrm>
              <a:off x="5077239" y="47670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85</a:t>
              </a:r>
            </a:p>
          </p:txBody>
        </p:sp>
        <p:sp>
          <p:nvSpPr>
            <p:cNvPr id="156" name="tx156"/>
            <p:cNvSpPr/>
            <p:nvPr/>
          </p:nvSpPr>
          <p:spPr>
            <a:xfrm>
              <a:off x="5418881" y="481792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81</a:t>
              </a:r>
            </a:p>
          </p:txBody>
        </p:sp>
        <p:sp>
          <p:nvSpPr>
            <p:cNvPr id="157" name="tx157"/>
            <p:cNvSpPr/>
            <p:nvPr/>
          </p:nvSpPr>
          <p:spPr>
            <a:xfrm>
              <a:off x="5845932" y="481792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81</a:t>
              </a:r>
            </a:p>
          </p:txBody>
        </p:sp>
        <p:sp>
          <p:nvSpPr>
            <p:cNvPr id="158" name="pl158"/>
            <p:cNvSpPr/>
            <p:nvPr/>
          </p:nvSpPr>
          <p:spPr>
            <a:xfrm>
              <a:off x="6349821"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59" name="pl159"/>
            <p:cNvSpPr/>
            <p:nvPr/>
          </p:nvSpPr>
          <p:spPr>
            <a:xfrm>
              <a:off x="6349821"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0" name="pl160"/>
            <p:cNvSpPr/>
            <p:nvPr/>
          </p:nvSpPr>
          <p:spPr>
            <a:xfrm>
              <a:off x="6349821"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1" name="pl161"/>
            <p:cNvSpPr/>
            <p:nvPr/>
          </p:nvSpPr>
          <p:spPr>
            <a:xfrm>
              <a:off x="6349821"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2" name="pl162"/>
            <p:cNvSpPr/>
            <p:nvPr/>
          </p:nvSpPr>
          <p:spPr>
            <a:xfrm>
              <a:off x="6349821"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3" name="pl163"/>
            <p:cNvSpPr/>
            <p:nvPr/>
          </p:nvSpPr>
          <p:spPr>
            <a:xfrm>
              <a:off x="6349821"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4" name="pl164"/>
            <p:cNvSpPr/>
            <p:nvPr/>
          </p:nvSpPr>
          <p:spPr>
            <a:xfrm>
              <a:off x="6349821"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5" name="pl165"/>
            <p:cNvSpPr/>
            <p:nvPr/>
          </p:nvSpPr>
          <p:spPr>
            <a:xfrm>
              <a:off x="6349821"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6" name="pl166"/>
            <p:cNvSpPr/>
            <p:nvPr/>
          </p:nvSpPr>
          <p:spPr>
            <a:xfrm>
              <a:off x="6349821"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7" name="pl167"/>
            <p:cNvSpPr/>
            <p:nvPr/>
          </p:nvSpPr>
          <p:spPr>
            <a:xfrm>
              <a:off x="6349821"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8" name="pl168"/>
            <p:cNvSpPr/>
            <p:nvPr/>
          </p:nvSpPr>
          <p:spPr>
            <a:xfrm>
              <a:off x="6349821"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9" name="pl169"/>
            <p:cNvSpPr/>
            <p:nvPr/>
          </p:nvSpPr>
          <p:spPr>
            <a:xfrm>
              <a:off x="6349821"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70" name="pl170"/>
            <p:cNvSpPr/>
            <p:nvPr/>
          </p:nvSpPr>
          <p:spPr>
            <a:xfrm>
              <a:off x="664448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707153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749859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92564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826728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69433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877974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6644487" y="1148175"/>
              <a:ext cx="2135258" cy="165197"/>
            </a:xfrm>
            <a:custGeom>
              <a:avLst/>
              <a:pathLst>
                <a:path w="2135258" h="165197">
                  <a:moveTo>
                    <a:pt x="0" y="38122"/>
                  </a:moveTo>
                  <a:lnTo>
                    <a:pt x="85410" y="38122"/>
                  </a:lnTo>
                  <a:lnTo>
                    <a:pt x="170820" y="25414"/>
                  </a:lnTo>
                  <a:lnTo>
                    <a:pt x="256230" y="12707"/>
                  </a:lnTo>
                  <a:lnTo>
                    <a:pt x="341641" y="0"/>
                  </a:lnTo>
                  <a:lnTo>
                    <a:pt x="427051" y="0"/>
                  </a:lnTo>
                  <a:lnTo>
                    <a:pt x="512461" y="0"/>
                  </a:lnTo>
                  <a:lnTo>
                    <a:pt x="597872" y="0"/>
                  </a:lnTo>
                  <a:lnTo>
                    <a:pt x="683282" y="12707"/>
                  </a:lnTo>
                  <a:lnTo>
                    <a:pt x="768692" y="0"/>
                  </a:lnTo>
                  <a:lnTo>
                    <a:pt x="854103" y="0"/>
                  </a:lnTo>
                  <a:lnTo>
                    <a:pt x="939513" y="0"/>
                  </a:lnTo>
                  <a:lnTo>
                    <a:pt x="1024923" y="12707"/>
                  </a:lnTo>
                  <a:lnTo>
                    <a:pt x="1110334" y="38122"/>
                  </a:lnTo>
                  <a:lnTo>
                    <a:pt x="1195744" y="50829"/>
                  </a:lnTo>
                  <a:lnTo>
                    <a:pt x="1281154" y="38122"/>
                  </a:lnTo>
                  <a:lnTo>
                    <a:pt x="1366565" y="38122"/>
                  </a:lnTo>
                  <a:lnTo>
                    <a:pt x="1451975" y="88952"/>
                  </a:lnTo>
                  <a:lnTo>
                    <a:pt x="1537385" y="76244"/>
                  </a:lnTo>
                  <a:lnTo>
                    <a:pt x="1622796" y="127074"/>
                  </a:lnTo>
                  <a:lnTo>
                    <a:pt x="1708206" y="165197"/>
                  </a:lnTo>
                  <a:lnTo>
                    <a:pt x="1793616" y="165197"/>
                  </a:lnTo>
                  <a:lnTo>
                    <a:pt x="1879027" y="127074"/>
                  </a:lnTo>
                  <a:lnTo>
                    <a:pt x="1964437" y="101659"/>
                  </a:lnTo>
                  <a:lnTo>
                    <a:pt x="2049847" y="101659"/>
                  </a:lnTo>
                  <a:lnTo>
                    <a:pt x="2135258" y="101659"/>
                  </a:lnTo>
                </a:path>
              </a:pathLst>
            </a:custGeom>
            <a:ln w="27101" cap="flat">
              <a:solidFill>
                <a:srgbClr val="1CABE2">
                  <a:alpha val="100000"/>
                </a:srgbClr>
              </a:solidFill>
              <a:prstDash val="solid"/>
              <a:round/>
            </a:ln>
          </p:spPr>
          <p:txBody>
            <a:bodyPr/>
            <a:lstStyle/>
            <a:p/>
          </p:txBody>
        </p:sp>
        <p:sp>
          <p:nvSpPr>
            <p:cNvPr id="178" name="tx178"/>
            <p:cNvSpPr/>
            <p:nvPr/>
          </p:nvSpPr>
          <p:spPr>
            <a:xfrm>
              <a:off x="6492660" y="10955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179" name="tx179"/>
            <p:cNvSpPr/>
            <p:nvPr/>
          </p:nvSpPr>
          <p:spPr>
            <a:xfrm>
              <a:off x="8812279" y="11591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180" name="tx180"/>
            <p:cNvSpPr/>
            <p:nvPr/>
          </p:nvSpPr>
          <p:spPr>
            <a:xfrm>
              <a:off x="7017315"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81" name="tx181"/>
            <p:cNvSpPr/>
            <p:nvPr/>
          </p:nvSpPr>
          <p:spPr>
            <a:xfrm>
              <a:off x="7444366"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82" name="tx182"/>
            <p:cNvSpPr/>
            <p:nvPr/>
          </p:nvSpPr>
          <p:spPr>
            <a:xfrm>
              <a:off x="7871418" y="10467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183" name="tx183"/>
            <p:cNvSpPr/>
            <p:nvPr/>
          </p:nvSpPr>
          <p:spPr>
            <a:xfrm>
              <a:off x="8213059" y="11357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84</a:t>
              </a:r>
            </a:p>
          </p:txBody>
        </p:sp>
        <p:sp>
          <p:nvSpPr>
            <p:cNvPr id="184" name="tx184"/>
            <p:cNvSpPr/>
            <p:nvPr/>
          </p:nvSpPr>
          <p:spPr>
            <a:xfrm>
              <a:off x="8640111" y="1110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185" name="pl185"/>
            <p:cNvSpPr/>
            <p:nvPr/>
          </p:nvSpPr>
          <p:spPr>
            <a:xfrm>
              <a:off x="6349821"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6" name="pl186"/>
            <p:cNvSpPr/>
            <p:nvPr/>
          </p:nvSpPr>
          <p:spPr>
            <a:xfrm>
              <a:off x="6349821"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7" name="pl187"/>
            <p:cNvSpPr/>
            <p:nvPr/>
          </p:nvSpPr>
          <p:spPr>
            <a:xfrm>
              <a:off x="6349821"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8" name="pl188"/>
            <p:cNvSpPr/>
            <p:nvPr/>
          </p:nvSpPr>
          <p:spPr>
            <a:xfrm>
              <a:off x="6349821"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9" name="pl189"/>
            <p:cNvSpPr/>
            <p:nvPr/>
          </p:nvSpPr>
          <p:spPr>
            <a:xfrm>
              <a:off x="6349821"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0" name="pl190"/>
            <p:cNvSpPr/>
            <p:nvPr/>
          </p:nvSpPr>
          <p:spPr>
            <a:xfrm>
              <a:off x="6349821"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1" name="pl191"/>
            <p:cNvSpPr/>
            <p:nvPr/>
          </p:nvSpPr>
          <p:spPr>
            <a:xfrm>
              <a:off x="6349821"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2" name="pl192"/>
            <p:cNvSpPr/>
            <p:nvPr/>
          </p:nvSpPr>
          <p:spPr>
            <a:xfrm>
              <a:off x="6349821"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3" name="pl193"/>
            <p:cNvSpPr/>
            <p:nvPr/>
          </p:nvSpPr>
          <p:spPr>
            <a:xfrm>
              <a:off x="6349821"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4" name="pl194"/>
            <p:cNvSpPr/>
            <p:nvPr/>
          </p:nvSpPr>
          <p:spPr>
            <a:xfrm>
              <a:off x="6349821"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5" name="pl195"/>
            <p:cNvSpPr/>
            <p:nvPr/>
          </p:nvSpPr>
          <p:spPr>
            <a:xfrm>
              <a:off x="6349821"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6" name="pl196"/>
            <p:cNvSpPr/>
            <p:nvPr/>
          </p:nvSpPr>
          <p:spPr>
            <a:xfrm>
              <a:off x="6349821"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7" name="pl197"/>
            <p:cNvSpPr/>
            <p:nvPr/>
          </p:nvSpPr>
          <p:spPr>
            <a:xfrm>
              <a:off x="664448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07153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49859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92564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26728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69433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877974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644487" y="2970222"/>
              <a:ext cx="2135258" cy="114367"/>
            </a:xfrm>
            <a:custGeom>
              <a:avLst/>
              <a:pathLst>
                <a:path w="2135258" h="114367">
                  <a:moveTo>
                    <a:pt x="0" y="12707"/>
                  </a:moveTo>
                  <a:lnTo>
                    <a:pt x="85410" y="0"/>
                  </a:lnTo>
                  <a:lnTo>
                    <a:pt x="170820" y="12707"/>
                  </a:lnTo>
                  <a:lnTo>
                    <a:pt x="256230" y="0"/>
                  </a:lnTo>
                  <a:lnTo>
                    <a:pt x="341641" y="12707"/>
                  </a:lnTo>
                  <a:lnTo>
                    <a:pt x="427051" y="25414"/>
                  </a:lnTo>
                  <a:lnTo>
                    <a:pt x="512461" y="0"/>
                  </a:lnTo>
                  <a:lnTo>
                    <a:pt x="597872" y="12707"/>
                  </a:lnTo>
                  <a:lnTo>
                    <a:pt x="683282" y="0"/>
                  </a:lnTo>
                  <a:lnTo>
                    <a:pt x="768692" y="12707"/>
                  </a:lnTo>
                  <a:lnTo>
                    <a:pt x="854103" y="12707"/>
                  </a:lnTo>
                  <a:lnTo>
                    <a:pt x="939513" y="0"/>
                  </a:lnTo>
                  <a:lnTo>
                    <a:pt x="1024923" y="0"/>
                  </a:lnTo>
                  <a:lnTo>
                    <a:pt x="1110334" y="25414"/>
                  </a:lnTo>
                  <a:lnTo>
                    <a:pt x="1195744" y="12707"/>
                  </a:lnTo>
                  <a:lnTo>
                    <a:pt x="1281154" y="12707"/>
                  </a:lnTo>
                  <a:lnTo>
                    <a:pt x="1366565" y="25414"/>
                  </a:lnTo>
                  <a:lnTo>
                    <a:pt x="1451975" y="76244"/>
                  </a:lnTo>
                  <a:lnTo>
                    <a:pt x="1537385" y="38122"/>
                  </a:lnTo>
                  <a:lnTo>
                    <a:pt x="1622796" y="88952"/>
                  </a:lnTo>
                  <a:lnTo>
                    <a:pt x="1708206" y="101659"/>
                  </a:lnTo>
                  <a:lnTo>
                    <a:pt x="1793616" y="101659"/>
                  </a:lnTo>
                  <a:lnTo>
                    <a:pt x="1879027" y="114367"/>
                  </a:lnTo>
                  <a:lnTo>
                    <a:pt x="1964437" y="88952"/>
                  </a:lnTo>
                  <a:lnTo>
                    <a:pt x="2049847" y="63537"/>
                  </a:lnTo>
                  <a:lnTo>
                    <a:pt x="2135258" y="76244"/>
                  </a:lnTo>
                </a:path>
              </a:pathLst>
            </a:custGeom>
            <a:ln w="27101" cap="flat">
              <a:solidFill>
                <a:srgbClr val="1CABE2">
                  <a:alpha val="100000"/>
                </a:srgbClr>
              </a:solidFill>
              <a:prstDash val="solid"/>
              <a:round/>
            </a:ln>
          </p:spPr>
          <p:txBody>
            <a:bodyPr/>
            <a:lstStyle/>
            <a:p/>
          </p:txBody>
        </p:sp>
        <p:sp>
          <p:nvSpPr>
            <p:cNvPr id="205" name="tx205"/>
            <p:cNvSpPr/>
            <p:nvPr/>
          </p:nvSpPr>
          <p:spPr>
            <a:xfrm>
              <a:off x="6492660" y="28922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06" name="tx206"/>
            <p:cNvSpPr/>
            <p:nvPr/>
          </p:nvSpPr>
          <p:spPr>
            <a:xfrm>
              <a:off x="8812279" y="29557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207" name="tx207"/>
            <p:cNvSpPr/>
            <p:nvPr/>
          </p:nvSpPr>
          <p:spPr>
            <a:xfrm>
              <a:off x="7017315" y="28560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208" name="tx208"/>
            <p:cNvSpPr/>
            <p:nvPr/>
          </p:nvSpPr>
          <p:spPr>
            <a:xfrm>
              <a:off x="7444366"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09" name="tx209"/>
            <p:cNvSpPr/>
            <p:nvPr/>
          </p:nvSpPr>
          <p:spPr>
            <a:xfrm>
              <a:off x="7871418"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10" name="tx210"/>
            <p:cNvSpPr/>
            <p:nvPr/>
          </p:nvSpPr>
          <p:spPr>
            <a:xfrm>
              <a:off x="8213059" y="2919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211" name="tx211"/>
            <p:cNvSpPr/>
            <p:nvPr/>
          </p:nvSpPr>
          <p:spPr>
            <a:xfrm>
              <a:off x="8640111" y="2894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212" name="pl212"/>
            <p:cNvSpPr/>
            <p:nvPr/>
          </p:nvSpPr>
          <p:spPr>
            <a:xfrm>
              <a:off x="6349821"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3" name="pl213"/>
            <p:cNvSpPr/>
            <p:nvPr/>
          </p:nvSpPr>
          <p:spPr>
            <a:xfrm>
              <a:off x="6349821"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4" name="pl214"/>
            <p:cNvSpPr/>
            <p:nvPr/>
          </p:nvSpPr>
          <p:spPr>
            <a:xfrm>
              <a:off x="6349821"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5" name="pl215"/>
            <p:cNvSpPr/>
            <p:nvPr/>
          </p:nvSpPr>
          <p:spPr>
            <a:xfrm>
              <a:off x="6349821"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6" name="pl216"/>
            <p:cNvSpPr/>
            <p:nvPr/>
          </p:nvSpPr>
          <p:spPr>
            <a:xfrm>
              <a:off x="6349821"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7" name="pl217"/>
            <p:cNvSpPr/>
            <p:nvPr/>
          </p:nvSpPr>
          <p:spPr>
            <a:xfrm>
              <a:off x="6349821"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8" name="pl218"/>
            <p:cNvSpPr/>
            <p:nvPr/>
          </p:nvSpPr>
          <p:spPr>
            <a:xfrm>
              <a:off x="6349821"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19" name="pl219"/>
            <p:cNvSpPr/>
            <p:nvPr/>
          </p:nvSpPr>
          <p:spPr>
            <a:xfrm>
              <a:off x="6349821"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0" name="pl220"/>
            <p:cNvSpPr/>
            <p:nvPr/>
          </p:nvSpPr>
          <p:spPr>
            <a:xfrm>
              <a:off x="6349821"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1" name="pl221"/>
            <p:cNvSpPr/>
            <p:nvPr/>
          </p:nvSpPr>
          <p:spPr>
            <a:xfrm>
              <a:off x="6349821"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2" name="pl222"/>
            <p:cNvSpPr/>
            <p:nvPr/>
          </p:nvSpPr>
          <p:spPr>
            <a:xfrm>
              <a:off x="6349821"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3" name="pl223"/>
            <p:cNvSpPr/>
            <p:nvPr/>
          </p:nvSpPr>
          <p:spPr>
            <a:xfrm>
              <a:off x="6349821"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4" name="pl224"/>
            <p:cNvSpPr/>
            <p:nvPr/>
          </p:nvSpPr>
          <p:spPr>
            <a:xfrm>
              <a:off x="664448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707153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6" name="pl226"/>
            <p:cNvSpPr/>
            <p:nvPr/>
          </p:nvSpPr>
          <p:spPr>
            <a:xfrm>
              <a:off x="749859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92564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826728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69433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77974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7156949" y="5008296"/>
              <a:ext cx="1622796" cy="838693"/>
            </a:xfrm>
            <a:custGeom>
              <a:avLst/>
              <a:pathLst>
                <a:path w="1622796" h="838693">
                  <a:moveTo>
                    <a:pt x="0" y="838693"/>
                  </a:moveTo>
                  <a:lnTo>
                    <a:pt x="85410" y="749741"/>
                  </a:lnTo>
                  <a:lnTo>
                    <a:pt x="170820" y="508299"/>
                  </a:lnTo>
                  <a:lnTo>
                    <a:pt x="256230" y="279564"/>
                  </a:lnTo>
                  <a:lnTo>
                    <a:pt x="341641" y="177904"/>
                  </a:lnTo>
                  <a:lnTo>
                    <a:pt x="427051" y="101659"/>
                  </a:lnTo>
                  <a:lnTo>
                    <a:pt x="512461" y="76244"/>
                  </a:lnTo>
                  <a:lnTo>
                    <a:pt x="597872" y="63537"/>
                  </a:lnTo>
                  <a:lnTo>
                    <a:pt x="683282" y="63537"/>
                  </a:lnTo>
                  <a:lnTo>
                    <a:pt x="768692" y="12707"/>
                  </a:lnTo>
                  <a:lnTo>
                    <a:pt x="854103" y="50829"/>
                  </a:lnTo>
                  <a:lnTo>
                    <a:pt x="939513" y="76244"/>
                  </a:lnTo>
                  <a:lnTo>
                    <a:pt x="1024923" y="50829"/>
                  </a:lnTo>
                  <a:lnTo>
                    <a:pt x="1110334" y="38122"/>
                  </a:lnTo>
                  <a:lnTo>
                    <a:pt x="1195744" y="76244"/>
                  </a:lnTo>
                  <a:lnTo>
                    <a:pt x="1281154" y="76244"/>
                  </a:lnTo>
                  <a:lnTo>
                    <a:pt x="1366565" y="38122"/>
                  </a:lnTo>
                  <a:lnTo>
                    <a:pt x="1451975" y="12707"/>
                  </a:lnTo>
                  <a:lnTo>
                    <a:pt x="1537385" y="0"/>
                  </a:lnTo>
                  <a:lnTo>
                    <a:pt x="1622796" y="0"/>
                  </a:lnTo>
                </a:path>
              </a:pathLst>
            </a:custGeom>
            <a:ln w="27101" cap="flat">
              <a:solidFill>
                <a:srgbClr val="1CABE2">
                  <a:alpha val="100000"/>
                </a:srgbClr>
              </a:solidFill>
              <a:prstDash val="solid"/>
              <a:round/>
            </a:ln>
          </p:spPr>
          <p:txBody>
            <a:bodyPr/>
            <a:lstStyle/>
            <a:p/>
          </p:txBody>
        </p:sp>
        <p:sp>
          <p:nvSpPr>
            <p:cNvPr id="232" name="tx232"/>
            <p:cNvSpPr/>
            <p:nvPr/>
          </p:nvSpPr>
          <p:spPr>
            <a:xfrm>
              <a:off x="7015235" y="5756291"/>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11</a:t>
              </a:r>
            </a:p>
          </p:txBody>
        </p:sp>
        <p:sp>
          <p:nvSpPr>
            <p:cNvPr id="233" name="tx233"/>
            <p:cNvSpPr/>
            <p:nvPr/>
          </p:nvSpPr>
          <p:spPr>
            <a:xfrm>
              <a:off x="8812279" y="49175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234" name="tx234"/>
            <p:cNvSpPr/>
            <p:nvPr/>
          </p:nvSpPr>
          <p:spPr>
            <a:xfrm>
              <a:off x="7444366" y="504666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63</a:t>
              </a:r>
            </a:p>
          </p:txBody>
        </p:sp>
        <p:sp>
          <p:nvSpPr>
            <p:cNvPr id="235" name="tx235"/>
            <p:cNvSpPr/>
            <p:nvPr/>
          </p:nvSpPr>
          <p:spPr>
            <a:xfrm>
              <a:off x="7871418" y="4881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76</a:t>
              </a:r>
            </a:p>
          </p:txBody>
        </p:sp>
        <p:sp>
          <p:nvSpPr>
            <p:cNvPr id="236" name="tx236"/>
            <p:cNvSpPr/>
            <p:nvPr/>
          </p:nvSpPr>
          <p:spPr>
            <a:xfrm>
              <a:off x="8213059" y="49068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74</a:t>
              </a:r>
            </a:p>
          </p:txBody>
        </p:sp>
        <p:sp>
          <p:nvSpPr>
            <p:cNvPr id="237" name="tx237"/>
            <p:cNvSpPr/>
            <p:nvPr/>
          </p:nvSpPr>
          <p:spPr>
            <a:xfrm>
              <a:off x="8640111" y="48687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238" name="tx238"/>
            <p:cNvSpPr/>
            <p:nvPr/>
          </p:nvSpPr>
          <p:spPr>
            <a:xfrm>
              <a:off x="1968540" y="4371627"/>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239" name="tx239"/>
            <p:cNvSpPr/>
            <p:nvPr/>
          </p:nvSpPr>
          <p:spPr>
            <a:xfrm>
              <a:off x="4762764" y="4371627"/>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240" name="tx240"/>
            <p:cNvSpPr/>
            <p:nvPr/>
          </p:nvSpPr>
          <p:spPr>
            <a:xfrm>
              <a:off x="7520778" y="4371627"/>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241" name="tx241"/>
            <p:cNvSpPr/>
            <p:nvPr/>
          </p:nvSpPr>
          <p:spPr>
            <a:xfrm>
              <a:off x="2002601" y="2549580"/>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242" name="tx242"/>
            <p:cNvSpPr/>
            <p:nvPr/>
          </p:nvSpPr>
          <p:spPr>
            <a:xfrm>
              <a:off x="4787544" y="2549580"/>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243" name="tx243"/>
            <p:cNvSpPr/>
            <p:nvPr/>
          </p:nvSpPr>
          <p:spPr>
            <a:xfrm>
              <a:off x="7556896" y="2549580"/>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a:t>
              </a:r>
            </a:p>
          </p:txBody>
        </p:sp>
        <p:sp>
          <p:nvSpPr>
            <p:cNvPr id="244" name="tx244"/>
            <p:cNvSpPr/>
            <p:nvPr/>
          </p:nvSpPr>
          <p:spPr>
            <a:xfrm>
              <a:off x="2002693" y="727533"/>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BCG</a:t>
              </a:r>
            </a:p>
          </p:txBody>
        </p:sp>
        <p:sp>
          <p:nvSpPr>
            <p:cNvPr id="245" name="tx245"/>
            <p:cNvSpPr/>
            <p:nvPr/>
          </p:nvSpPr>
          <p:spPr>
            <a:xfrm>
              <a:off x="4775154"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a:t>
              </a:r>
            </a:p>
          </p:txBody>
        </p:sp>
        <p:sp>
          <p:nvSpPr>
            <p:cNvPr id="246" name="tx246"/>
            <p:cNvSpPr/>
            <p:nvPr/>
          </p:nvSpPr>
          <p:spPr>
            <a:xfrm>
              <a:off x="7569332"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a:t>
              </a:r>
            </a:p>
          </p:txBody>
        </p:sp>
        <p:sp>
          <p:nvSpPr>
            <p:cNvPr id="247" name="tx247"/>
            <p:cNvSpPr/>
            <p:nvPr/>
          </p:nvSpPr>
          <p:spPr>
            <a:xfrm rot="-5400000">
              <a:off x="93597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48" name="tx248"/>
            <p:cNvSpPr/>
            <p:nvPr/>
          </p:nvSpPr>
          <p:spPr>
            <a:xfrm rot="-5400000">
              <a:off x="136303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49" name="tx249"/>
            <p:cNvSpPr/>
            <p:nvPr/>
          </p:nvSpPr>
          <p:spPr>
            <a:xfrm rot="-5400000">
              <a:off x="179008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0" name="tx250"/>
            <p:cNvSpPr/>
            <p:nvPr/>
          </p:nvSpPr>
          <p:spPr>
            <a:xfrm rot="-5400000">
              <a:off x="221713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1" name="tx251"/>
            <p:cNvSpPr/>
            <p:nvPr/>
          </p:nvSpPr>
          <p:spPr>
            <a:xfrm rot="-5400000">
              <a:off x="255877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2" name="tx252"/>
            <p:cNvSpPr/>
            <p:nvPr/>
          </p:nvSpPr>
          <p:spPr>
            <a:xfrm rot="-5400000">
              <a:off x="298582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53" name="tx253"/>
            <p:cNvSpPr/>
            <p:nvPr/>
          </p:nvSpPr>
          <p:spPr>
            <a:xfrm rot="-5400000">
              <a:off x="307123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54" name="tx254"/>
            <p:cNvSpPr/>
            <p:nvPr/>
          </p:nvSpPr>
          <p:spPr>
            <a:xfrm rot="-5400000">
              <a:off x="373015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55" name="tx255"/>
            <p:cNvSpPr/>
            <p:nvPr/>
          </p:nvSpPr>
          <p:spPr>
            <a:xfrm rot="-5400000">
              <a:off x="415720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56" name="tx256"/>
            <p:cNvSpPr/>
            <p:nvPr/>
          </p:nvSpPr>
          <p:spPr>
            <a:xfrm rot="-5400000">
              <a:off x="458426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7" name="tx257"/>
            <p:cNvSpPr/>
            <p:nvPr/>
          </p:nvSpPr>
          <p:spPr>
            <a:xfrm rot="-5400000">
              <a:off x="501131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8" name="tx258"/>
            <p:cNvSpPr/>
            <p:nvPr/>
          </p:nvSpPr>
          <p:spPr>
            <a:xfrm rot="-5400000">
              <a:off x="535295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9" name="tx259"/>
            <p:cNvSpPr/>
            <p:nvPr/>
          </p:nvSpPr>
          <p:spPr>
            <a:xfrm rot="-5400000">
              <a:off x="578000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0" name="tx260"/>
            <p:cNvSpPr/>
            <p:nvPr/>
          </p:nvSpPr>
          <p:spPr>
            <a:xfrm rot="-5400000">
              <a:off x="586541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1" name="tx261"/>
            <p:cNvSpPr/>
            <p:nvPr/>
          </p:nvSpPr>
          <p:spPr>
            <a:xfrm rot="-5400000">
              <a:off x="6524335"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62" name="tx262"/>
            <p:cNvSpPr/>
            <p:nvPr/>
          </p:nvSpPr>
          <p:spPr>
            <a:xfrm rot="-5400000">
              <a:off x="695138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63" name="tx263"/>
            <p:cNvSpPr/>
            <p:nvPr/>
          </p:nvSpPr>
          <p:spPr>
            <a:xfrm rot="-5400000">
              <a:off x="737843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64" name="tx264"/>
            <p:cNvSpPr/>
            <p:nvPr/>
          </p:nvSpPr>
          <p:spPr>
            <a:xfrm rot="-5400000">
              <a:off x="7805489"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65" name="tx265"/>
            <p:cNvSpPr/>
            <p:nvPr/>
          </p:nvSpPr>
          <p:spPr>
            <a:xfrm rot="-5400000">
              <a:off x="814713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66" name="tx266"/>
            <p:cNvSpPr/>
            <p:nvPr/>
          </p:nvSpPr>
          <p:spPr>
            <a:xfrm rot="-5400000">
              <a:off x="857418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7" name="tx267"/>
            <p:cNvSpPr/>
            <p:nvPr/>
          </p:nvSpPr>
          <p:spPr>
            <a:xfrm rot="-5400000">
              <a:off x="865959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8" name="tx268"/>
            <p:cNvSpPr/>
            <p:nvPr/>
          </p:nvSpPr>
          <p:spPr>
            <a:xfrm>
              <a:off x="635284" y="2301759"/>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69" name="tx269"/>
            <p:cNvSpPr/>
            <p:nvPr/>
          </p:nvSpPr>
          <p:spPr>
            <a:xfrm>
              <a:off x="571733" y="204760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0" name="tx270"/>
            <p:cNvSpPr/>
            <p:nvPr/>
          </p:nvSpPr>
          <p:spPr>
            <a:xfrm>
              <a:off x="571733" y="179345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1" name="tx271"/>
            <p:cNvSpPr/>
            <p:nvPr/>
          </p:nvSpPr>
          <p:spPr>
            <a:xfrm>
              <a:off x="571733" y="153931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2" name="tx272"/>
            <p:cNvSpPr/>
            <p:nvPr/>
          </p:nvSpPr>
          <p:spPr>
            <a:xfrm>
              <a:off x="571733" y="128516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3" name="tx273"/>
            <p:cNvSpPr/>
            <p:nvPr/>
          </p:nvSpPr>
          <p:spPr>
            <a:xfrm>
              <a:off x="508182" y="103101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74" name="tx274"/>
            <p:cNvSpPr/>
            <p:nvPr/>
          </p:nvSpPr>
          <p:spPr>
            <a:xfrm>
              <a:off x="635284" y="4123806"/>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75" name="tx275"/>
            <p:cNvSpPr/>
            <p:nvPr/>
          </p:nvSpPr>
          <p:spPr>
            <a:xfrm>
              <a:off x="571733" y="386965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6" name="tx276"/>
            <p:cNvSpPr/>
            <p:nvPr/>
          </p:nvSpPr>
          <p:spPr>
            <a:xfrm>
              <a:off x="571733" y="361550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7" name="tx277"/>
            <p:cNvSpPr/>
            <p:nvPr/>
          </p:nvSpPr>
          <p:spPr>
            <a:xfrm>
              <a:off x="571733" y="336135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8" name="tx278"/>
            <p:cNvSpPr/>
            <p:nvPr/>
          </p:nvSpPr>
          <p:spPr>
            <a:xfrm>
              <a:off x="571733" y="310720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9" name="tx279"/>
            <p:cNvSpPr/>
            <p:nvPr/>
          </p:nvSpPr>
          <p:spPr>
            <a:xfrm>
              <a:off x="508182" y="285305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0" name="tx280"/>
            <p:cNvSpPr/>
            <p:nvPr/>
          </p:nvSpPr>
          <p:spPr>
            <a:xfrm>
              <a:off x="635284" y="5945853"/>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81" name="tx281"/>
            <p:cNvSpPr/>
            <p:nvPr/>
          </p:nvSpPr>
          <p:spPr>
            <a:xfrm>
              <a:off x="571733" y="569170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82" name="tx282"/>
            <p:cNvSpPr/>
            <p:nvPr/>
          </p:nvSpPr>
          <p:spPr>
            <a:xfrm>
              <a:off x="571733" y="543755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83" name="tx283"/>
            <p:cNvSpPr/>
            <p:nvPr/>
          </p:nvSpPr>
          <p:spPr>
            <a:xfrm>
              <a:off x="571733" y="518340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84" name="tx284"/>
            <p:cNvSpPr/>
            <p:nvPr/>
          </p:nvSpPr>
          <p:spPr>
            <a:xfrm>
              <a:off x="571733" y="492925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85" name="tx285"/>
            <p:cNvSpPr/>
            <p:nvPr/>
          </p:nvSpPr>
          <p:spPr>
            <a:xfrm>
              <a:off x="508182" y="467510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6" name="tx286"/>
            <p:cNvSpPr/>
            <p:nvPr/>
          </p:nvSpPr>
          <p:spPr>
            <a:xfrm rot="-5400000">
              <a:off x="-37121" y="3415796"/>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87" name="tx287"/>
            <p:cNvSpPr/>
            <p:nvPr/>
          </p:nvSpPr>
          <p:spPr>
            <a:xfrm>
              <a:off x="2822590" y="435349"/>
              <a:ext cx="419069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selected routine vaccines, AMR, 2000-2025</a:t>
              </a:r>
            </a:p>
          </p:txBody>
        </p:sp>
        <p:sp>
          <p:nvSpPr>
            <p:cNvPr id="288" name="tx288"/>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 MCV2, PCVC and RotaC is in-part related to increasing introduction in countries, along with improved coverage.
In 2025, ROTAC had the lowest coverage of all vaccines (77%), followed by MCV2 (78%).</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51% in 2000 to 83% in 2025. This increase since 2000 is a result of incremental improvement in introducing new vaccines and expanding vaccination services to previously missed populations.
Enhancing BOP now depends partly on improving the coverage of HPV, ROTAC, and MCV2 - vaccines with coverage less than 80% in 2025.</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Breadth of Protection, AMR, 2000-2025</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strike="noStrike">
                <a:solidFill>
                  <a:srgbClr val="000000">
                    <a:alpha val="100000"/>
                  </a:srgbClr>
                </a:solidFill>
                <a:latin typeface="Arial"/>
                <a:cs typeface="Arial"/>
                <a:ea typeface="Arial"/>
                <a:sym typeface="Arial"/>
              </a:rPr>
              <a:t>Breadth of protection = ((DTP3 x 3) + HepB3 + Hib3 + IPV1 + IPVC + MCV1 + MCV2 + PCV3 + RCV1 + RotaC + HPV) / 13</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algn="l" marL="0" marR="0">
              <a:lnSpc>
                <a:spcPct val="100000"/>
              </a:lnSpc>
              <a:spcBef>
                <a:spcPts val="0"/>
              </a:spcBef>
              <a:spcAft>
                <a:spcPts val="0"/>
              </a:spcAft>
              <a:buNone/>
            </a:pPr>
            <a:r>
              <a:rPr cap="none" sz="3200" i="0" b="1" u="none" strike="noStrike">
                <a:solidFill>
                  <a:srgbClr val="FFFFFF">
                    <a:alpha val="100000"/>
                  </a:srgbClr>
                </a:solidFill>
                <a:latin typeface="Arial"/>
                <a:cs typeface="Arial"/>
                <a:ea typeface="Arial"/>
                <a:sym typeface="Arial"/>
              </a:rPr>
              <a:t>Overview</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algn="l" marL="0" marR="0">
              <a:lnSpc>
                <a:spcPct val="100000"/>
              </a:lnSpc>
              <a:spcBef>
                <a:spcPts val="0"/>
              </a:spcBef>
              <a:spcAft>
                <a:spcPts val="0"/>
              </a:spcAft>
              <a:buNone/>
            </a:pPr>
            <a:r>
              <a:rPr cap="none" sz="1700" i="0" b="0" u="none" strike="noStrike">
                <a:solidFill>
                  <a:srgbClr val="FFFFFF">
                    <a:alpha val="100000"/>
                  </a:srgbClr>
                </a:solidFill>
                <a:latin typeface="Arial"/>
                <a:cs typeface="Arial"/>
                <a:ea typeface="Arial"/>
                <a:sym typeface="Arial"/>
              </a:rPr>
              <a:t>• DTP1 coverage increased 2 percentage points from 90% in 2024 to 92% in 2025.
• DTP3 coverage remained constant at 86% between 2024 and 2025.
• In AMR, there were 266,000 fewer zero-dose children compared to in 2024. This leaves 1.1 million children without vaccination, vulnerable to vaccine-preventable diseases and a further 709,000 with only partial protection.
• In AMR, 4 countries* accounted for over half (55.4%) of all zero-dose children.
• There were 17 (49%) countries that achieved DTP3 coverage of at least 90% (IA2030 target).
• MCV1 coverage declined 1 percentage point from 89% in 2024 to 88% in 2025. There were 1.6 million children who missed out on the first measles vaccination.
• MCV2 coverage declined 1 percentage point from 79% in 2024 to 78% in 2025.
• Last dose coverage of HPV vaccination (HPVc) among girls increased from 62% to 64% in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*Mexico (20.4%), Venezuela (17.3%), Argentina (9.4%), and Bolivia (8.3%)</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59443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554750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515063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475376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435689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396002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0" name="pl10"/>
            <p:cNvSpPr/>
            <p:nvPr/>
          </p:nvSpPr>
          <p:spPr>
            <a:xfrm>
              <a:off x="803984" y="356315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1" name="pl11"/>
            <p:cNvSpPr/>
            <p:nvPr/>
          </p:nvSpPr>
          <p:spPr>
            <a:xfrm>
              <a:off x="803984" y="316628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2" name="pl12"/>
            <p:cNvSpPr/>
            <p:nvPr/>
          </p:nvSpPr>
          <p:spPr>
            <a:xfrm>
              <a:off x="803984" y="276941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3" name="pl13"/>
            <p:cNvSpPr/>
            <p:nvPr/>
          </p:nvSpPr>
          <p:spPr>
            <a:xfrm>
              <a:off x="803984" y="237254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4" name="pl14"/>
            <p:cNvSpPr/>
            <p:nvPr/>
          </p:nvSpPr>
          <p:spPr>
            <a:xfrm>
              <a:off x="803984" y="197567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5" name="pl15"/>
            <p:cNvSpPr/>
            <p:nvPr/>
          </p:nvSpPr>
          <p:spPr>
            <a:xfrm>
              <a:off x="803984" y="157880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6" name="pl16"/>
            <p:cNvSpPr/>
            <p:nvPr/>
          </p:nvSpPr>
          <p:spPr>
            <a:xfrm>
              <a:off x="180646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305955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431265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54404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669353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719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8698482"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803984" y="5745940"/>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4" name="pl24"/>
            <p:cNvSpPr/>
            <p:nvPr/>
          </p:nvSpPr>
          <p:spPr>
            <a:xfrm>
              <a:off x="803984" y="534907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5" name="pl25"/>
            <p:cNvSpPr/>
            <p:nvPr/>
          </p:nvSpPr>
          <p:spPr>
            <a:xfrm>
              <a:off x="803984" y="495220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6" name="pl26"/>
            <p:cNvSpPr/>
            <p:nvPr/>
          </p:nvSpPr>
          <p:spPr>
            <a:xfrm>
              <a:off x="803984" y="455533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7" name="pl27"/>
            <p:cNvSpPr/>
            <p:nvPr/>
          </p:nvSpPr>
          <p:spPr>
            <a:xfrm>
              <a:off x="803984" y="415846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8" name="pl28"/>
            <p:cNvSpPr/>
            <p:nvPr/>
          </p:nvSpPr>
          <p:spPr>
            <a:xfrm>
              <a:off x="803984" y="37615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9" name="pl29"/>
            <p:cNvSpPr/>
            <p:nvPr/>
          </p:nvSpPr>
          <p:spPr>
            <a:xfrm>
              <a:off x="803984" y="336472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0" name="pl30"/>
            <p:cNvSpPr/>
            <p:nvPr/>
          </p:nvSpPr>
          <p:spPr>
            <a:xfrm>
              <a:off x="803984" y="296785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1" name="pl31"/>
            <p:cNvSpPr/>
            <p:nvPr/>
          </p:nvSpPr>
          <p:spPr>
            <a:xfrm>
              <a:off x="803984" y="257098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2" name="pl32"/>
            <p:cNvSpPr/>
            <p:nvPr/>
          </p:nvSpPr>
          <p:spPr>
            <a:xfrm>
              <a:off x="803984" y="217411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3" name="pl33"/>
            <p:cNvSpPr/>
            <p:nvPr/>
          </p:nvSpPr>
          <p:spPr>
            <a:xfrm>
              <a:off x="803984" y="1777244"/>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4" name="pl34"/>
            <p:cNvSpPr/>
            <p:nvPr/>
          </p:nvSpPr>
          <p:spPr>
            <a:xfrm>
              <a:off x="117991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433008"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686102"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3919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94167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44538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1179913" y="2015366"/>
              <a:ext cx="6265474" cy="515930"/>
            </a:xfrm>
            <a:custGeom>
              <a:avLst/>
              <a:pathLst>
                <a:path w="6265474" h="515930">
                  <a:moveTo>
                    <a:pt x="0" y="119060"/>
                  </a:moveTo>
                  <a:lnTo>
                    <a:pt x="250618" y="119060"/>
                  </a:lnTo>
                  <a:lnTo>
                    <a:pt x="501237" y="79373"/>
                  </a:lnTo>
                  <a:lnTo>
                    <a:pt x="751856" y="39686"/>
                  </a:lnTo>
                  <a:lnTo>
                    <a:pt x="1002475" y="0"/>
                  </a:lnTo>
                  <a:lnTo>
                    <a:pt x="1253094" y="0"/>
                  </a:lnTo>
                  <a:lnTo>
                    <a:pt x="1503713" y="0"/>
                  </a:lnTo>
                  <a:lnTo>
                    <a:pt x="1754332" y="0"/>
                  </a:lnTo>
                  <a:lnTo>
                    <a:pt x="2004951" y="39686"/>
                  </a:lnTo>
                  <a:lnTo>
                    <a:pt x="2255570" y="0"/>
                  </a:lnTo>
                  <a:lnTo>
                    <a:pt x="2506189" y="0"/>
                  </a:lnTo>
                  <a:lnTo>
                    <a:pt x="2756808" y="0"/>
                  </a:lnTo>
                  <a:lnTo>
                    <a:pt x="3007427" y="39686"/>
                  </a:lnTo>
                  <a:lnTo>
                    <a:pt x="3258046" y="119060"/>
                  </a:lnTo>
                  <a:lnTo>
                    <a:pt x="3508665" y="158747"/>
                  </a:lnTo>
                  <a:lnTo>
                    <a:pt x="3759284" y="119060"/>
                  </a:lnTo>
                  <a:lnTo>
                    <a:pt x="4009903" y="119060"/>
                  </a:lnTo>
                  <a:lnTo>
                    <a:pt x="4260522" y="277808"/>
                  </a:lnTo>
                  <a:lnTo>
                    <a:pt x="4511141" y="238121"/>
                  </a:lnTo>
                  <a:lnTo>
                    <a:pt x="4761760" y="396869"/>
                  </a:lnTo>
                  <a:lnTo>
                    <a:pt x="5012379" y="515930"/>
                  </a:lnTo>
                  <a:lnTo>
                    <a:pt x="5262998" y="515930"/>
                  </a:lnTo>
                  <a:lnTo>
                    <a:pt x="5513617" y="396869"/>
                  </a:lnTo>
                  <a:lnTo>
                    <a:pt x="5764236" y="317495"/>
                  </a:lnTo>
                  <a:lnTo>
                    <a:pt x="6014855" y="317495"/>
                  </a:lnTo>
                  <a:lnTo>
                    <a:pt x="6265474" y="317495"/>
                  </a:lnTo>
                </a:path>
              </a:pathLst>
            </a:custGeom>
            <a:ln w="27101" cap="flat">
              <a:solidFill>
                <a:srgbClr val="1C86EE">
                  <a:alpha val="100000"/>
                </a:srgbClr>
              </a:solidFill>
              <a:prstDash val="solid"/>
              <a:round/>
            </a:ln>
          </p:spPr>
          <p:txBody>
            <a:bodyPr/>
            <a:lstStyle/>
            <a:p/>
          </p:txBody>
        </p:sp>
        <p:sp>
          <p:nvSpPr>
            <p:cNvPr id="41" name="pl41"/>
            <p:cNvSpPr/>
            <p:nvPr/>
          </p:nvSpPr>
          <p:spPr>
            <a:xfrm>
              <a:off x="1179913" y="2134426"/>
              <a:ext cx="6265474" cy="833426"/>
            </a:xfrm>
            <a:custGeom>
              <a:avLst/>
              <a:pathLst>
                <a:path w="6265474" h="833426">
                  <a:moveTo>
                    <a:pt x="0" y="833426"/>
                  </a:moveTo>
                  <a:lnTo>
                    <a:pt x="250618" y="754052"/>
                  </a:lnTo>
                  <a:lnTo>
                    <a:pt x="501237" y="634991"/>
                  </a:lnTo>
                  <a:lnTo>
                    <a:pt x="751856" y="277808"/>
                  </a:lnTo>
                  <a:lnTo>
                    <a:pt x="1002475" y="198434"/>
                  </a:lnTo>
                  <a:lnTo>
                    <a:pt x="1253094" y="79373"/>
                  </a:lnTo>
                  <a:lnTo>
                    <a:pt x="1503713" y="39686"/>
                  </a:lnTo>
                  <a:lnTo>
                    <a:pt x="1754332" y="79373"/>
                  </a:lnTo>
                  <a:lnTo>
                    <a:pt x="2004951" y="79373"/>
                  </a:lnTo>
                  <a:lnTo>
                    <a:pt x="2255570" y="0"/>
                  </a:lnTo>
                  <a:lnTo>
                    <a:pt x="2506189" y="39686"/>
                  </a:lnTo>
                  <a:lnTo>
                    <a:pt x="2756808" y="39686"/>
                  </a:lnTo>
                  <a:lnTo>
                    <a:pt x="3007427" y="0"/>
                  </a:lnTo>
                  <a:lnTo>
                    <a:pt x="3258046" y="79373"/>
                  </a:lnTo>
                  <a:lnTo>
                    <a:pt x="3508665" y="79373"/>
                  </a:lnTo>
                  <a:lnTo>
                    <a:pt x="3759284" y="119060"/>
                  </a:lnTo>
                  <a:lnTo>
                    <a:pt x="4009903" y="119060"/>
                  </a:lnTo>
                  <a:lnTo>
                    <a:pt x="4260522" y="357182"/>
                  </a:lnTo>
                  <a:lnTo>
                    <a:pt x="4511141" y="357182"/>
                  </a:lnTo>
                  <a:lnTo>
                    <a:pt x="4761760" y="476243"/>
                  </a:lnTo>
                  <a:lnTo>
                    <a:pt x="5012379" y="396869"/>
                  </a:lnTo>
                  <a:lnTo>
                    <a:pt x="5262998" y="396869"/>
                  </a:lnTo>
                  <a:lnTo>
                    <a:pt x="5513617" y="317495"/>
                  </a:lnTo>
                  <a:lnTo>
                    <a:pt x="5764236" y="238121"/>
                  </a:lnTo>
                  <a:lnTo>
                    <a:pt x="6014855" y="198434"/>
                  </a:lnTo>
                  <a:lnTo>
                    <a:pt x="6265474" y="198434"/>
                  </a:lnTo>
                </a:path>
              </a:pathLst>
            </a:custGeom>
            <a:ln w="27101" cap="flat">
              <a:solidFill>
                <a:srgbClr val="80BD41">
                  <a:alpha val="100000"/>
                </a:srgbClr>
              </a:solidFill>
              <a:prstDash val="solid"/>
              <a:round/>
            </a:ln>
          </p:spPr>
          <p:txBody>
            <a:bodyPr/>
            <a:lstStyle/>
            <a:p/>
          </p:txBody>
        </p:sp>
        <p:sp>
          <p:nvSpPr>
            <p:cNvPr id="42" name="pl42"/>
            <p:cNvSpPr/>
            <p:nvPr/>
          </p:nvSpPr>
          <p:spPr>
            <a:xfrm>
              <a:off x="1179913" y="2055053"/>
              <a:ext cx="6265474" cy="714365"/>
            </a:xfrm>
            <a:custGeom>
              <a:avLst/>
              <a:pathLst>
                <a:path w="6265474" h="714365">
                  <a:moveTo>
                    <a:pt x="0" y="714365"/>
                  </a:moveTo>
                  <a:lnTo>
                    <a:pt x="250618" y="634991"/>
                  </a:lnTo>
                  <a:lnTo>
                    <a:pt x="501237" y="476243"/>
                  </a:lnTo>
                  <a:lnTo>
                    <a:pt x="751856" y="317495"/>
                  </a:lnTo>
                  <a:lnTo>
                    <a:pt x="1002475" y="158747"/>
                  </a:lnTo>
                  <a:lnTo>
                    <a:pt x="1253094" y="0"/>
                  </a:lnTo>
                  <a:lnTo>
                    <a:pt x="1503713" y="39686"/>
                  </a:lnTo>
                  <a:lnTo>
                    <a:pt x="1754332" y="79373"/>
                  </a:lnTo>
                  <a:lnTo>
                    <a:pt x="2004951" y="79373"/>
                  </a:lnTo>
                  <a:lnTo>
                    <a:pt x="2255570" y="119060"/>
                  </a:lnTo>
                  <a:lnTo>
                    <a:pt x="2506189" y="79373"/>
                  </a:lnTo>
                  <a:lnTo>
                    <a:pt x="2756808" y="39686"/>
                  </a:lnTo>
                  <a:lnTo>
                    <a:pt x="3007427" y="39686"/>
                  </a:lnTo>
                  <a:lnTo>
                    <a:pt x="3258046" y="79373"/>
                  </a:lnTo>
                  <a:lnTo>
                    <a:pt x="3508665" y="119060"/>
                  </a:lnTo>
                  <a:lnTo>
                    <a:pt x="3759284" y="79373"/>
                  </a:lnTo>
                  <a:lnTo>
                    <a:pt x="4009903" y="119060"/>
                  </a:lnTo>
                  <a:lnTo>
                    <a:pt x="4260522" y="277808"/>
                  </a:lnTo>
                  <a:lnTo>
                    <a:pt x="4511141" y="238121"/>
                  </a:lnTo>
                  <a:lnTo>
                    <a:pt x="4761760" y="396869"/>
                  </a:lnTo>
                  <a:lnTo>
                    <a:pt x="5012379" y="476243"/>
                  </a:lnTo>
                  <a:lnTo>
                    <a:pt x="5262998" y="515930"/>
                  </a:lnTo>
                  <a:lnTo>
                    <a:pt x="5513617" y="396869"/>
                  </a:lnTo>
                  <a:lnTo>
                    <a:pt x="5764236" y="317495"/>
                  </a:lnTo>
                  <a:lnTo>
                    <a:pt x="6014855" y="277808"/>
                  </a:lnTo>
                  <a:lnTo>
                    <a:pt x="6265474" y="277808"/>
                  </a:lnTo>
                </a:path>
              </a:pathLst>
            </a:custGeom>
            <a:ln w="27101" cap="flat">
              <a:solidFill>
                <a:srgbClr val="EE00EE">
                  <a:alpha val="100000"/>
                </a:srgbClr>
              </a:solidFill>
              <a:prstDash val="solid"/>
              <a:round/>
            </a:ln>
          </p:spPr>
          <p:txBody>
            <a:bodyPr/>
            <a:lstStyle/>
            <a:p/>
          </p:txBody>
        </p:sp>
        <p:sp>
          <p:nvSpPr>
            <p:cNvPr id="43" name="pl43"/>
            <p:cNvSpPr/>
            <p:nvPr/>
          </p:nvSpPr>
          <p:spPr>
            <a:xfrm>
              <a:off x="3686102" y="3205974"/>
              <a:ext cx="3759284" cy="2301843"/>
            </a:xfrm>
            <a:custGeom>
              <a:avLst/>
              <a:pathLst>
                <a:path w="3759284" h="2301843">
                  <a:moveTo>
                    <a:pt x="0" y="2301843"/>
                  </a:moveTo>
                  <a:lnTo>
                    <a:pt x="250618" y="2143096"/>
                  </a:lnTo>
                  <a:lnTo>
                    <a:pt x="501237" y="1785913"/>
                  </a:lnTo>
                  <a:lnTo>
                    <a:pt x="751856" y="1666852"/>
                  </a:lnTo>
                  <a:lnTo>
                    <a:pt x="1002475" y="1031861"/>
                  </a:lnTo>
                  <a:lnTo>
                    <a:pt x="1253094" y="1071548"/>
                  </a:lnTo>
                  <a:lnTo>
                    <a:pt x="1503713" y="754052"/>
                  </a:lnTo>
                  <a:lnTo>
                    <a:pt x="1754332" y="476243"/>
                  </a:lnTo>
                  <a:lnTo>
                    <a:pt x="2004951" y="714365"/>
                  </a:lnTo>
                  <a:lnTo>
                    <a:pt x="2255570" y="674678"/>
                  </a:lnTo>
                  <a:lnTo>
                    <a:pt x="2506189" y="952487"/>
                  </a:lnTo>
                  <a:lnTo>
                    <a:pt x="2756808" y="1031861"/>
                  </a:lnTo>
                  <a:lnTo>
                    <a:pt x="3007427" y="515930"/>
                  </a:lnTo>
                  <a:lnTo>
                    <a:pt x="3258046" y="277808"/>
                  </a:lnTo>
                  <a:lnTo>
                    <a:pt x="3508665" y="79373"/>
                  </a:lnTo>
                  <a:lnTo>
                    <a:pt x="3759284" y="0"/>
                  </a:lnTo>
                </a:path>
              </a:pathLst>
            </a:custGeom>
            <a:ln w="27101" cap="flat">
              <a:solidFill>
                <a:srgbClr val="6A3D9A">
                  <a:alpha val="100000"/>
                </a:srgbClr>
              </a:solidFill>
              <a:prstDash val="solid"/>
              <a:round/>
            </a:ln>
          </p:spPr>
          <p:txBody>
            <a:bodyPr/>
            <a:lstStyle/>
            <a:p/>
          </p:txBody>
        </p:sp>
        <p:sp>
          <p:nvSpPr>
            <p:cNvPr id="44" name="pl44"/>
            <p:cNvSpPr/>
            <p:nvPr/>
          </p:nvSpPr>
          <p:spPr>
            <a:xfrm>
              <a:off x="4939197" y="2094739"/>
              <a:ext cx="2506189" cy="793739"/>
            </a:xfrm>
            <a:custGeom>
              <a:avLst/>
              <a:pathLst>
                <a:path w="2506189" h="793739">
                  <a:moveTo>
                    <a:pt x="0" y="793739"/>
                  </a:moveTo>
                  <a:lnTo>
                    <a:pt x="250618" y="119060"/>
                  </a:lnTo>
                  <a:lnTo>
                    <a:pt x="501237" y="0"/>
                  </a:lnTo>
                  <a:lnTo>
                    <a:pt x="751856" y="79373"/>
                  </a:lnTo>
                  <a:lnTo>
                    <a:pt x="1002475" y="79373"/>
                  </a:lnTo>
                  <a:lnTo>
                    <a:pt x="1253094" y="238121"/>
                  </a:lnTo>
                  <a:lnTo>
                    <a:pt x="1503713" y="238121"/>
                  </a:lnTo>
                  <a:lnTo>
                    <a:pt x="1754332" y="119060"/>
                  </a:lnTo>
                  <a:lnTo>
                    <a:pt x="2004951" y="119060"/>
                  </a:lnTo>
                  <a:lnTo>
                    <a:pt x="2255570" y="119060"/>
                  </a:lnTo>
                  <a:lnTo>
                    <a:pt x="2506189" y="39686"/>
                  </a:lnTo>
                </a:path>
              </a:pathLst>
            </a:custGeom>
            <a:ln w="27101" cap="flat">
              <a:solidFill>
                <a:srgbClr val="E31A1C">
                  <a:alpha val="100000"/>
                </a:srgbClr>
              </a:solidFill>
              <a:prstDash val="solid"/>
              <a:round/>
            </a:ln>
          </p:spPr>
          <p:txBody>
            <a:bodyPr/>
            <a:lstStyle/>
            <a:p/>
          </p:txBody>
        </p:sp>
        <p:sp>
          <p:nvSpPr>
            <p:cNvPr id="45" name="pl45"/>
            <p:cNvSpPr/>
            <p:nvPr/>
          </p:nvSpPr>
          <p:spPr>
            <a:xfrm>
              <a:off x="6442911" y="2372548"/>
              <a:ext cx="1002475" cy="317495"/>
            </a:xfrm>
            <a:custGeom>
              <a:avLst/>
              <a:pathLst>
                <a:path w="1002475" h="317495">
                  <a:moveTo>
                    <a:pt x="0" y="317495"/>
                  </a:moveTo>
                  <a:lnTo>
                    <a:pt x="250618" y="158747"/>
                  </a:lnTo>
                  <a:lnTo>
                    <a:pt x="501237" y="0"/>
                  </a:lnTo>
                  <a:lnTo>
                    <a:pt x="751856" y="79373"/>
                  </a:lnTo>
                  <a:lnTo>
                    <a:pt x="1002475" y="0"/>
                  </a:lnTo>
                </a:path>
              </a:pathLst>
            </a:custGeom>
            <a:ln w="27101" cap="flat">
              <a:solidFill>
                <a:srgbClr val="FF7F00">
                  <a:alpha val="100000"/>
                </a:srgbClr>
              </a:solidFill>
              <a:prstDash val="solid"/>
              <a:round/>
            </a:ln>
          </p:spPr>
          <p:txBody>
            <a:bodyPr/>
            <a:lstStyle/>
            <a:p/>
          </p:txBody>
        </p:sp>
        <p:sp>
          <p:nvSpPr>
            <p:cNvPr id="46" name="pl46"/>
            <p:cNvSpPr/>
            <p:nvPr/>
          </p:nvSpPr>
          <p:spPr>
            <a:xfrm>
              <a:off x="1179913" y="2015366"/>
              <a:ext cx="6265474" cy="357182"/>
            </a:xfrm>
            <a:custGeom>
              <a:avLst/>
              <a:pathLst>
                <a:path w="6265474" h="357182">
                  <a:moveTo>
                    <a:pt x="0" y="39686"/>
                  </a:moveTo>
                  <a:lnTo>
                    <a:pt x="250618" y="0"/>
                  </a:lnTo>
                  <a:lnTo>
                    <a:pt x="501237" y="39686"/>
                  </a:lnTo>
                  <a:lnTo>
                    <a:pt x="751856" y="0"/>
                  </a:lnTo>
                  <a:lnTo>
                    <a:pt x="1002475" y="39686"/>
                  </a:lnTo>
                  <a:lnTo>
                    <a:pt x="1253094" y="79373"/>
                  </a:lnTo>
                  <a:lnTo>
                    <a:pt x="1503713" y="0"/>
                  </a:lnTo>
                  <a:lnTo>
                    <a:pt x="1754332" y="39686"/>
                  </a:lnTo>
                  <a:lnTo>
                    <a:pt x="2004951" y="0"/>
                  </a:lnTo>
                  <a:lnTo>
                    <a:pt x="2255570" y="39686"/>
                  </a:lnTo>
                  <a:lnTo>
                    <a:pt x="2506189" y="39686"/>
                  </a:lnTo>
                  <a:lnTo>
                    <a:pt x="2756808" y="0"/>
                  </a:lnTo>
                  <a:lnTo>
                    <a:pt x="3007427" y="0"/>
                  </a:lnTo>
                  <a:lnTo>
                    <a:pt x="3258046" y="79373"/>
                  </a:lnTo>
                  <a:lnTo>
                    <a:pt x="3508665" y="39686"/>
                  </a:lnTo>
                  <a:lnTo>
                    <a:pt x="3759284" y="39686"/>
                  </a:lnTo>
                  <a:lnTo>
                    <a:pt x="4009903" y="79373"/>
                  </a:lnTo>
                  <a:lnTo>
                    <a:pt x="4260522" y="238121"/>
                  </a:lnTo>
                  <a:lnTo>
                    <a:pt x="4511141" y="119060"/>
                  </a:lnTo>
                  <a:lnTo>
                    <a:pt x="4761760" y="277808"/>
                  </a:lnTo>
                  <a:lnTo>
                    <a:pt x="5012379" y="317495"/>
                  </a:lnTo>
                  <a:lnTo>
                    <a:pt x="5262998" y="317495"/>
                  </a:lnTo>
                  <a:lnTo>
                    <a:pt x="5513617" y="357182"/>
                  </a:lnTo>
                  <a:lnTo>
                    <a:pt x="5764236" y="277808"/>
                  </a:lnTo>
                  <a:lnTo>
                    <a:pt x="6014855" y="198434"/>
                  </a:lnTo>
                  <a:lnTo>
                    <a:pt x="6265474" y="238121"/>
                  </a:lnTo>
                </a:path>
              </a:pathLst>
            </a:custGeom>
            <a:ln w="27101" cap="flat">
              <a:solidFill>
                <a:srgbClr val="FFC20E">
                  <a:alpha val="100000"/>
                </a:srgbClr>
              </a:solidFill>
              <a:prstDash val="solid"/>
              <a:round/>
            </a:ln>
          </p:spPr>
          <p:txBody>
            <a:bodyPr/>
            <a:lstStyle/>
            <a:p/>
          </p:txBody>
        </p:sp>
        <p:sp>
          <p:nvSpPr>
            <p:cNvPr id="47" name="pl47"/>
            <p:cNvSpPr/>
            <p:nvPr/>
          </p:nvSpPr>
          <p:spPr>
            <a:xfrm>
              <a:off x="1179913" y="2412235"/>
              <a:ext cx="6265474" cy="952487"/>
            </a:xfrm>
            <a:custGeom>
              <a:avLst/>
              <a:pathLst>
                <a:path w="6265474" h="952487">
                  <a:moveTo>
                    <a:pt x="0" y="754052"/>
                  </a:moveTo>
                  <a:lnTo>
                    <a:pt x="250618" y="714365"/>
                  </a:lnTo>
                  <a:lnTo>
                    <a:pt x="501237" y="833426"/>
                  </a:lnTo>
                  <a:lnTo>
                    <a:pt x="751856" y="912800"/>
                  </a:lnTo>
                  <a:lnTo>
                    <a:pt x="1002475" y="833426"/>
                  </a:lnTo>
                  <a:lnTo>
                    <a:pt x="1253094" y="873113"/>
                  </a:lnTo>
                  <a:lnTo>
                    <a:pt x="1503713" y="912800"/>
                  </a:lnTo>
                  <a:lnTo>
                    <a:pt x="1754332" y="952487"/>
                  </a:lnTo>
                  <a:lnTo>
                    <a:pt x="2004951" y="873113"/>
                  </a:lnTo>
                  <a:lnTo>
                    <a:pt x="2255570" y="714365"/>
                  </a:lnTo>
                  <a:lnTo>
                    <a:pt x="2506189" y="674678"/>
                  </a:lnTo>
                  <a:lnTo>
                    <a:pt x="2756808" y="476243"/>
                  </a:lnTo>
                  <a:lnTo>
                    <a:pt x="3007427" y="436556"/>
                  </a:lnTo>
                  <a:lnTo>
                    <a:pt x="3258046" y="555617"/>
                  </a:lnTo>
                  <a:lnTo>
                    <a:pt x="3508665" y="238121"/>
                  </a:lnTo>
                  <a:lnTo>
                    <a:pt x="3759284" y="238121"/>
                  </a:lnTo>
                  <a:lnTo>
                    <a:pt x="4009903" y="158747"/>
                  </a:lnTo>
                  <a:lnTo>
                    <a:pt x="4260522" y="357182"/>
                  </a:lnTo>
                  <a:lnTo>
                    <a:pt x="4511141" y="0"/>
                  </a:lnTo>
                  <a:lnTo>
                    <a:pt x="4761760" y="436556"/>
                  </a:lnTo>
                  <a:lnTo>
                    <a:pt x="5012379" y="436556"/>
                  </a:lnTo>
                  <a:lnTo>
                    <a:pt x="5262998" y="277808"/>
                  </a:lnTo>
                  <a:lnTo>
                    <a:pt x="5513617" y="277808"/>
                  </a:lnTo>
                  <a:lnTo>
                    <a:pt x="5764236" y="277808"/>
                  </a:lnTo>
                  <a:lnTo>
                    <a:pt x="6014855" y="198434"/>
                  </a:lnTo>
                  <a:lnTo>
                    <a:pt x="6265474" y="238121"/>
                  </a:lnTo>
                </a:path>
              </a:pathLst>
            </a:custGeom>
            <a:ln w="27101" cap="flat">
              <a:solidFill>
                <a:srgbClr val="008B00">
                  <a:alpha val="100000"/>
                </a:srgbClr>
              </a:solidFill>
              <a:prstDash val="solid"/>
              <a:round/>
            </a:ln>
          </p:spPr>
          <p:txBody>
            <a:bodyPr/>
            <a:lstStyle/>
            <a:p/>
          </p:txBody>
        </p:sp>
        <p:sp>
          <p:nvSpPr>
            <p:cNvPr id="48" name="pl48"/>
            <p:cNvSpPr/>
            <p:nvPr/>
          </p:nvSpPr>
          <p:spPr>
            <a:xfrm>
              <a:off x="3184865" y="2372548"/>
              <a:ext cx="4260522" cy="2222469"/>
            </a:xfrm>
            <a:custGeom>
              <a:avLst/>
              <a:pathLst>
                <a:path w="4260522" h="2222469">
                  <a:moveTo>
                    <a:pt x="0" y="2222469"/>
                  </a:moveTo>
                  <a:lnTo>
                    <a:pt x="250618" y="2024035"/>
                  </a:lnTo>
                  <a:lnTo>
                    <a:pt x="501237" y="1349356"/>
                  </a:lnTo>
                  <a:lnTo>
                    <a:pt x="751856" y="634991"/>
                  </a:lnTo>
                  <a:lnTo>
                    <a:pt x="1002475" y="317495"/>
                  </a:lnTo>
                  <a:lnTo>
                    <a:pt x="1253094" y="198434"/>
                  </a:lnTo>
                  <a:lnTo>
                    <a:pt x="1503713" y="79373"/>
                  </a:lnTo>
                  <a:lnTo>
                    <a:pt x="1754332" y="0"/>
                  </a:lnTo>
                  <a:lnTo>
                    <a:pt x="2004951" y="79373"/>
                  </a:lnTo>
                  <a:lnTo>
                    <a:pt x="2255570" y="119060"/>
                  </a:lnTo>
                  <a:lnTo>
                    <a:pt x="2506189" y="119060"/>
                  </a:lnTo>
                  <a:lnTo>
                    <a:pt x="2756808" y="158747"/>
                  </a:lnTo>
                  <a:lnTo>
                    <a:pt x="3007427" y="357182"/>
                  </a:lnTo>
                  <a:lnTo>
                    <a:pt x="3258046" y="396869"/>
                  </a:lnTo>
                  <a:lnTo>
                    <a:pt x="3508665" y="317495"/>
                  </a:lnTo>
                  <a:lnTo>
                    <a:pt x="3759284" y="238121"/>
                  </a:lnTo>
                  <a:lnTo>
                    <a:pt x="4009903" y="158747"/>
                  </a:lnTo>
                  <a:lnTo>
                    <a:pt x="4260522" y="198434"/>
                  </a:lnTo>
                </a:path>
              </a:pathLst>
            </a:custGeom>
            <a:ln w="27101" cap="flat">
              <a:solidFill>
                <a:srgbClr val="9A32CD">
                  <a:alpha val="100000"/>
                </a:srgbClr>
              </a:solidFill>
              <a:prstDash val="solid"/>
              <a:round/>
            </a:ln>
          </p:spPr>
          <p:txBody>
            <a:bodyPr/>
            <a:lstStyle/>
            <a:p/>
          </p:txBody>
        </p:sp>
        <p:sp>
          <p:nvSpPr>
            <p:cNvPr id="49" name="pl49"/>
            <p:cNvSpPr/>
            <p:nvPr/>
          </p:nvSpPr>
          <p:spPr>
            <a:xfrm>
              <a:off x="2683627" y="2690044"/>
              <a:ext cx="4761760" cy="2619339"/>
            </a:xfrm>
            <a:custGeom>
              <a:avLst/>
              <a:pathLst>
                <a:path w="4761760" h="2619339">
                  <a:moveTo>
                    <a:pt x="0" y="2619339"/>
                  </a:moveTo>
                  <a:lnTo>
                    <a:pt x="250618" y="2341530"/>
                  </a:lnTo>
                  <a:lnTo>
                    <a:pt x="501237" y="1587478"/>
                  </a:lnTo>
                  <a:lnTo>
                    <a:pt x="751856" y="873113"/>
                  </a:lnTo>
                  <a:lnTo>
                    <a:pt x="1002475" y="555617"/>
                  </a:lnTo>
                  <a:lnTo>
                    <a:pt x="1253094" y="317495"/>
                  </a:lnTo>
                  <a:lnTo>
                    <a:pt x="1503713" y="238121"/>
                  </a:lnTo>
                  <a:lnTo>
                    <a:pt x="1754332" y="198434"/>
                  </a:lnTo>
                  <a:lnTo>
                    <a:pt x="2004951" y="198434"/>
                  </a:lnTo>
                  <a:lnTo>
                    <a:pt x="2255570" y="39686"/>
                  </a:lnTo>
                  <a:lnTo>
                    <a:pt x="2506189" y="158747"/>
                  </a:lnTo>
                  <a:lnTo>
                    <a:pt x="2756808" y="238121"/>
                  </a:lnTo>
                  <a:lnTo>
                    <a:pt x="3007427" y="158747"/>
                  </a:lnTo>
                  <a:lnTo>
                    <a:pt x="3258046" y="119060"/>
                  </a:lnTo>
                  <a:lnTo>
                    <a:pt x="3508665" y="238121"/>
                  </a:lnTo>
                  <a:lnTo>
                    <a:pt x="3759284" y="238121"/>
                  </a:lnTo>
                  <a:lnTo>
                    <a:pt x="4009903" y="119060"/>
                  </a:lnTo>
                  <a:lnTo>
                    <a:pt x="4260522" y="39686"/>
                  </a:lnTo>
                  <a:lnTo>
                    <a:pt x="4511141" y="0"/>
                  </a:lnTo>
                  <a:lnTo>
                    <a:pt x="4761760" y="0"/>
                  </a:lnTo>
                </a:path>
              </a:pathLst>
            </a:custGeom>
            <a:ln w="27101" cap="flat">
              <a:solidFill>
                <a:srgbClr val="836FFF">
                  <a:alpha val="100000"/>
                </a:srgbClr>
              </a:solidFill>
              <a:prstDash val="solid"/>
              <a:round/>
            </a:ln>
          </p:spPr>
          <p:txBody>
            <a:bodyPr/>
            <a:lstStyle/>
            <a:p/>
          </p:txBody>
        </p:sp>
        <p:sp>
          <p:nvSpPr>
            <p:cNvPr id="50" name="pl50"/>
            <p:cNvSpPr/>
            <p:nvPr/>
          </p:nvSpPr>
          <p:spPr>
            <a:xfrm>
              <a:off x="1179913" y="2015366"/>
              <a:ext cx="6265474" cy="357182"/>
            </a:xfrm>
            <a:custGeom>
              <a:avLst/>
              <a:pathLst>
                <a:path w="6265474" h="357182">
                  <a:moveTo>
                    <a:pt x="0" y="357182"/>
                  </a:moveTo>
                  <a:lnTo>
                    <a:pt x="250618" y="238121"/>
                  </a:lnTo>
                  <a:lnTo>
                    <a:pt x="501237" y="277808"/>
                  </a:lnTo>
                  <a:lnTo>
                    <a:pt x="751856" y="79373"/>
                  </a:lnTo>
                  <a:lnTo>
                    <a:pt x="1002475" y="79373"/>
                  </a:lnTo>
                  <a:lnTo>
                    <a:pt x="1253094" y="79373"/>
                  </a:lnTo>
                  <a:lnTo>
                    <a:pt x="1503713" y="39686"/>
                  </a:lnTo>
                  <a:lnTo>
                    <a:pt x="1754332" y="79373"/>
                  </a:lnTo>
                  <a:lnTo>
                    <a:pt x="2004951" y="0"/>
                  </a:lnTo>
                  <a:lnTo>
                    <a:pt x="2255570" y="39686"/>
                  </a:lnTo>
                  <a:lnTo>
                    <a:pt x="2506189" y="39686"/>
                  </a:lnTo>
                  <a:lnTo>
                    <a:pt x="2756808" y="0"/>
                  </a:lnTo>
                  <a:lnTo>
                    <a:pt x="3007427" y="0"/>
                  </a:lnTo>
                  <a:lnTo>
                    <a:pt x="3258046" y="79373"/>
                  </a:lnTo>
                  <a:lnTo>
                    <a:pt x="3508665" y="39686"/>
                  </a:lnTo>
                  <a:lnTo>
                    <a:pt x="3759284" y="39686"/>
                  </a:lnTo>
                  <a:lnTo>
                    <a:pt x="4009903" y="79373"/>
                  </a:lnTo>
                  <a:lnTo>
                    <a:pt x="4260522" y="238121"/>
                  </a:lnTo>
                  <a:lnTo>
                    <a:pt x="4511141" y="119060"/>
                  </a:lnTo>
                  <a:lnTo>
                    <a:pt x="4761760" y="277808"/>
                  </a:lnTo>
                  <a:lnTo>
                    <a:pt x="5012379" y="317495"/>
                  </a:lnTo>
                  <a:lnTo>
                    <a:pt x="5262998" y="317495"/>
                  </a:lnTo>
                  <a:lnTo>
                    <a:pt x="5513617" y="357182"/>
                  </a:lnTo>
                  <a:lnTo>
                    <a:pt x="5764236" y="277808"/>
                  </a:lnTo>
                  <a:lnTo>
                    <a:pt x="6014855" y="198434"/>
                  </a:lnTo>
                  <a:lnTo>
                    <a:pt x="6265474" y="238121"/>
                  </a:lnTo>
                </a:path>
              </a:pathLst>
            </a:custGeom>
            <a:ln w="27101" cap="flat">
              <a:solidFill>
                <a:srgbClr val="FB9A99">
                  <a:alpha val="100000"/>
                </a:srgbClr>
              </a:solidFill>
              <a:prstDash val="solid"/>
              <a:round/>
            </a:ln>
          </p:spPr>
          <p:txBody>
            <a:bodyPr/>
            <a:lstStyle/>
            <a:p/>
          </p:txBody>
        </p:sp>
        <p:sp>
          <p:nvSpPr>
            <p:cNvPr id="51" name="pl51"/>
            <p:cNvSpPr/>
            <p:nvPr/>
          </p:nvSpPr>
          <p:spPr>
            <a:xfrm>
              <a:off x="1179913" y="2451922"/>
              <a:ext cx="6265474" cy="1269982"/>
            </a:xfrm>
            <a:custGeom>
              <a:avLst/>
              <a:pathLst>
                <a:path w="6265474" h="1269982">
                  <a:moveTo>
                    <a:pt x="0" y="1269982"/>
                  </a:moveTo>
                  <a:lnTo>
                    <a:pt x="250618" y="1230295"/>
                  </a:lnTo>
                  <a:lnTo>
                    <a:pt x="501237" y="1230295"/>
                  </a:lnTo>
                  <a:lnTo>
                    <a:pt x="751856" y="1190608"/>
                  </a:lnTo>
                  <a:lnTo>
                    <a:pt x="1002475" y="1150921"/>
                  </a:lnTo>
                  <a:lnTo>
                    <a:pt x="1253094" y="1111234"/>
                  </a:lnTo>
                  <a:lnTo>
                    <a:pt x="1503713" y="1071548"/>
                  </a:lnTo>
                  <a:lnTo>
                    <a:pt x="1754332" y="1071548"/>
                  </a:lnTo>
                  <a:lnTo>
                    <a:pt x="2004951" y="912800"/>
                  </a:lnTo>
                  <a:lnTo>
                    <a:pt x="2255570" y="833426"/>
                  </a:lnTo>
                  <a:lnTo>
                    <a:pt x="2506189" y="754052"/>
                  </a:lnTo>
                  <a:lnTo>
                    <a:pt x="2756808" y="634991"/>
                  </a:lnTo>
                  <a:lnTo>
                    <a:pt x="3007427" y="595304"/>
                  </a:lnTo>
                  <a:lnTo>
                    <a:pt x="3258046" y="595304"/>
                  </a:lnTo>
                  <a:lnTo>
                    <a:pt x="3508665" y="515930"/>
                  </a:lnTo>
                  <a:lnTo>
                    <a:pt x="3759284" y="277808"/>
                  </a:lnTo>
                  <a:lnTo>
                    <a:pt x="4009903" y="238121"/>
                  </a:lnTo>
                  <a:lnTo>
                    <a:pt x="4260522" y="317495"/>
                  </a:lnTo>
                  <a:lnTo>
                    <a:pt x="4511141" y="277808"/>
                  </a:lnTo>
                  <a:lnTo>
                    <a:pt x="4761760" y="396869"/>
                  </a:lnTo>
                  <a:lnTo>
                    <a:pt x="5012379" y="476243"/>
                  </a:lnTo>
                  <a:lnTo>
                    <a:pt x="5262998" y="238121"/>
                  </a:lnTo>
                  <a:lnTo>
                    <a:pt x="5513617" y="119060"/>
                  </a:lnTo>
                  <a:lnTo>
                    <a:pt x="5764236" y="39686"/>
                  </a:lnTo>
                  <a:lnTo>
                    <a:pt x="6014855" y="0"/>
                  </a:lnTo>
                  <a:lnTo>
                    <a:pt x="6265474" y="0"/>
                  </a:lnTo>
                </a:path>
              </a:pathLst>
            </a:custGeom>
            <a:ln w="27101" cap="flat">
              <a:solidFill>
                <a:srgbClr val="002759">
                  <a:alpha val="100000"/>
                </a:srgbClr>
              </a:solidFill>
              <a:prstDash val="solid"/>
              <a:round/>
            </a:ln>
          </p:spPr>
          <p:txBody>
            <a:bodyPr/>
            <a:lstStyle/>
            <a:p/>
          </p:txBody>
        </p:sp>
        <p:sp>
          <p:nvSpPr>
            <p:cNvPr id="52" name="pt52"/>
            <p:cNvSpPr/>
            <p:nvPr/>
          </p:nvSpPr>
          <p:spPr>
            <a:xfrm>
              <a:off x="1155087" y="36970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1405706" y="365739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1656325" y="365739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1906944" y="36177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2157563" y="35780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2408182" y="353833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2658801" y="34986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2909420" y="34986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3160039" y="333989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3410658" y="32605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3661277" y="31811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3911896" y="30620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4162514" y="30224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4413133" y="30224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4663752" y="294302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4914371" y="27049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5164990" y="26652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pt69"/>
            <p:cNvSpPr/>
            <p:nvPr/>
          </p:nvSpPr>
          <p:spPr>
            <a:xfrm>
              <a:off x="5415609" y="274459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pt70"/>
            <p:cNvSpPr/>
            <p:nvPr/>
          </p:nvSpPr>
          <p:spPr>
            <a:xfrm>
              <a:off x="5666228" y="27049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1" name="pt71"/>
            <p:cNvSpPr/>
            <p:nvPr/>
          </p:nvSpPr>
          <p:spPr>
            <a:xfrm>
              <a:off x="5916847" y="28239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2" name="pt72"/>
            <p:cNvSpPr/>
            <p:nvPr/>
          </p:nvSpPr>
          <p:spPr>
            <a:xfrm>
              <a:off x="6167466" y="29033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6418085" y="26652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6668704" y="254615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6919323" y="246678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7169942" y="242709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7420561" y="242709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l78"/>
            <p:cNvSpPr/>
            <p:nvPr/>
          </p:nvSpPr>
          <p:spPr>
            <a:xfrm>
              <a:off x="7460044" y="1715407"/>
              <a:ext cx="965325" cy="412752"/>
            </a:xfrm>
            <a:custGeom>
              <a:avLst/>
              <a:pathLst>
                <a:path w="965325" h="412752">
                  <a:moveTo>
                    <a:pt x="965325" y="0"/>
                  </a:moveTo>
                  <a:lnTo>
                    <a:pt x="0" y="412752"/>
                  </a:lnTo>
                </a:path>
              </a:pathLst>
            </a:custGeom>
          </p:spPr>
          <p:txBody>
            <a:bodyPr/>
            <a:lstStyle/>
            <a:p/>
          </p:txBody>
        </p:sp>
        <p:sp>
          <p:nvSpPr>
            <p:cNvPr id="79" name="pl79"/>
            <p:cNvSpPr/>
            <p:nvPr/>
          </p:nvSpPr>
          <p:spPr>
            <a:xfrm>
              <a:off x="7461159" y="1972561"/>
              <a:ext cx="795504" cy="275465"/>
            </a:xfrm>
            <a:custGeom>
              <a:avLst/>
              <a:pathLst>
                <a:path w="795504" h="275465">
                  <a:moveTo>
                    <a:pt x="795504" y="0"/>
                  </a:moveTo>
                  <a:lnTo>
                    <a:pt x="0" y="275465"/>
                  </a:lnTo>
                </a:path>
              </a:pathLst>
            </a:custGeom>
          </p:spPr>
          <p:txBody>
            <a:bodyPr/>
            <a:lstStyle/>
            <a:p/>
          </p:txBody>
        </p:sp>
        <p:sp>
          <p:nvSpPr>
            <p:cNvPr id="80" name="pl80"/>
            <p:cNvSpPr/>
            <p:nvPr/>
          </p:nvSpPr>
          <p:spPr>
            <a:xfrm>
              <a:off x="7464213" y="2225788"/>
              <a:ext cx="828568" cy="27084"/>
            </a:xfrm>
            <a:custGeom>
              <a:avLst/>
              <a:pathLst>
                <a:path w="828568" h="27084">
                  <a:moveTo>
                    <a:pt x="828568" y="0"/>
                  </a:moveTo>
                  <a:lnTo>
                    <a:pt x="0" y="27084"/>
                  </a:lnTo>
                </a:path>
              </a:pathLst>
            </a:custGeom>
          </p:spPr>
          <p:txBody>
            <a:bodyPr/>
            <a:lstStyle/>
            <a:p/>
          </p:txBody>
        </p:sp>
        <p:sp>
          <p:nvSpPr>
            <p:cNvPr id="81" name="pl81"/>
            <p:cNvSpPr/>
            <p:nvPr/>
          </p:nvSpPr>
          <p:spPr>
            <a:xfrm>
              <a:off x="7463545" y="2335557"/>
              <a:ext cx="979929" cy="145473"/>
            </a:xfrm>
            <a:custGeom>
              <a:avLst/>
              <a:pathLst>
                <a:path w="979929" h="145473">
                  <a:moveTo>
                    <a:pt x="979929" y="145473"/>
                  </a:moveTo>
                  <a:lnTo>
                    <a:pt x="0" y="0"/>
                  </a:lnTo>
                </a:path>
              </a:pathLst>
            </a:custGeom>
          </p:spPr>
          <p:txBody>
            <a:bodyPr/>
            <a:lstStyle/>
            <a:p/>
          </p:txBody>
        </p:sp>
        <p:sp>
          <p:nvSpPr>
            <p:cNvPr id="82" name="pl82"/>
            <p:cNvSpPr/>
            <p:nvPr/>
          </p:nvSpPr>
          <p:spPr>
            <a:xfrm>
              <a:off x="7456457" y="2340923"/>
              <a:ext cx="902618" cy="657341"/>
            </a:xfrm>
            <a:custGeom>
              <a:avLst/>
              <a:pathLst>
                <a:path w="902618" h="657341">
                  <a:moveTo>
                    <a:pt x="902618" y="657341"/>
                  </a:moveTo>
                  <a:lnTo>
                    <a:pt x="0" y="0"/>
                  </a:lnTo>
                </a:path>
              </a:pathLst>
            </a:custGeom>
          </p:spPr>
          <p:txBody>
            <a:bodyPr/>
            <a:lstStyle/>
            <a:p/>
          </p:txBody>
        </p:sp>
        <p:sp>
          <p:nvSpPr>
            <p:cNvPr id="83" name="pl83"/>
            <p:cNvSpPr/>
            <p:nvPr/>
          </p:nvSpPr>
          <p:spPr>
            <a:xfrm>
              <a:off x="7460639" y="2338719"/>
              <a:ext cx="1036967" cy="398274"/>
            </a:xfrm>
            <a:custGeom>
              <a:avLst/>
              <a:pathLst>
                <a:path w="1036967" h="398274">
                  <a:moveTo>
                    <a:pt x="1036967" y="398274"/>
                  </a:moveTo>
                  <a:lnTo>
                    <a:pt x="0" y="0"/>
                  </a:lnTo>
                </a:path>
              </a:pathLst>
            </a:custGeom>
          </p:spPr>
          <p:txBody>
            <a:bodyPr/>
            <a:lstStyle/>
            <a:p/>
          </p:txBody>
        </p:sp>
        <p:sp>
          <p:nvSpPr>
            <p:cNvPr id="84" name="pl84"/>
            <p:cNvSpPr/>
            <p:nvPr/>
          </p:nvSpPr>
          <p:spPr>
            <a:xfrm>
              <a:off x="7454905" y="2381144"/>
              <a:ext cx="976499" cy="881919"/>
            </a:xfrm>
            <a:custGeom>
              <a:avLst/>
              <a:pathLst>
                <a:path w="976499" h="881919">
                  <a:moveTo>
                    <a:pt x="976499" y="881919"/>
                  </a:moveTo>
                  <a:lnTo>
                    <a:pt x="0" y="0"/>
                  </a:lnTo>
                </a:path>
              </a:pathLst>
            </a:custGeom>
          </p:spPr>
          <p:txBody>
            <a:bodyPr/>
            <a:lstStyle/>
            <a:p/>
          </p:txBody>
        </p:sp>
        <p:sp>
          <p:nvSpPr>
            <p:cNvPr id="85" name="pl85"/>
            <p:cNvSpPr/>
            <p:nvPr/>
          </p:nvSpPr>
          <p:spPr>
            <a:xfrm>
              <a:off x="7453785" y="2460837"/>
              <a:ext cx="1001667" cy="1063331"/>
            </a:xfrm>
            <a:custGeom>
              <a:avLst/>
              <a:pathLst>
                <a:path w="1001667" h="1063331">
                  <a:moveTo>
                    <a:pt x="1001667" y="1063331"/>
                  </a:moveTo>
                  <a:lnTo>
                    <a:pt x="0" y="0"/>
                  </a:lnTo>
                </a:path>
              </a:pathLst>
            </a:custGeom>
          </p:spPr>
          <p:txBody>
            <a:bodyPr/>
            <a:lstStyle/>
            <a:p/>
          </p:txBody>
        </p:sp>
        <p:sp>
          <p:nvSpPr>
            <p:cNvPr id="86" name="pl86"/>
            <p:cNvSpPr/>
            <p:nvPr/>
          </p:nvSpPr>
          <p:spPr>
            <a:xfrm>
              <a:off x="7451656" y="2580374"/>
              <a:ext cx="805006" cy="1205902"/>
            </a:xfrm>
            <a:custGeom>
              <a:avLst/>
              <a:pathLst>
                <a:path w="805006" h="1205902">
                  <a:moveTo>
                    <a:pt x="805006" y="1205902"/>
                  </a:moveTo>
                  <a:lnTo>
                    <a:pt x="0" y="0"/>
                  </a:lnTo>
                </a:path>
              </a:pathLst>
            </a:custGeom>
          </p:spPr>
          <p:txBody>
            <a:bodyPr/>
            <a:lstStyle/>
            <a:p/>
          </p:txBody>
        </p:sp>
        <p:sp>
          <p:nvSpPr>
            <p:cNvPr id="87" name="pl87"/>
            <p:cNvSpPr/>
            <p:nvPr/>
          </p:nvSpPr>
          <p:spPr>
            <a:xfrm>
              <a:off x="7451479" y="2659780"/>
              <a:ext cx="329238" cy="509262"/>
            </a:xfrm>
            <a:custGeom>
              <a:avLst/>
              <a:pathLst>
                <a:path w="329238" h="509262">
                  <a:moveTo>
                    <a:pt x="329238" y="509262"/>
                  </a:moveTo>
                  <a:lnTo>
                    <a:pt x="0" y="0"/>
                  </a:lnTo>
                </a:path>
              </a:pathLst>
            </a:custGeom>
          </p:spPr>
          <p:txBody>
            <a:bodyPr/>
            <a:lstStyle/>
            <a:p/>
          </p:txBody>
        </p:sp>
        <p:sp>
          <p:nvSpPr>
            <p:cNvPr id="88" name="pl88"/>
            <p:cNvSpPr/>
            <p:nvPr/>
          </p:nvSpPr>
          <p:spPr>
            <a:xfrm>
              <a:off x="7453454" y="2699044"/>
              <a:ext cx="1138746" cy="1270407"/>
            </a:xfrm>
            <a:custGeom>
              <a:avLst/>
              <a:pathLst>
                <a:path w="1138746" h="1270407">
                  <a:moveTo>
                    <a:pt x="1138746" y="1270407"/>
                  </a:moveTo>
                  <a:lnTo>
                    <a:pt x="0" y="0"/>
                  </a:lnTo>
                </a:path>
              </a:pathLst>
            </a:custGeom>
          </p:spPr>
          <p:txBody>
            <a:bodyPr/>
            <a:lstStyle/>
            <a:p/>
          </p:txBody>
        </p:sp>
        <p:sp>
          <p:nvSpPr>
            <p:cNvPr id="89" name="pl89"/>
            <p:cNvSpPr/>
            <p:nvPr/>
          </p:nvSpPr>
          <p:spPr>
            <a:xfrm>
              <a:off x="7453109" y="3215058"/>
              <a:ext cx="930106" cy="1094100"/>
            </a:xfrm>
            <a:custGeom>
              <a:avLst/>
              <a:pathLst>
                <a:path w="930106" h="1094100">
                  <a:moveTo>
                    <a:pt x="930106" y="1094100"/>
                  </a:moveTo>
                  <a:lnTo>
                    <a:pt x="0" y="0"/>
                  </a:lnTo>
                </a:path>
              </a:pathLst>
            </a:custGeom>
          </p:spPr>
          <p:txBody>
            <a:bodyPr/>
            <a:lstStyle/>
            <a:p/>
          </p:txBody>
        </p:sp>
        <p:sp>
          <p:nvSpPr>
            <p:cNvPr id="90" name="pg90"/>
            <p:cNvSpPr/>
            <p:nvPr/>
          </p:nvSpPr>
          <p:spPr>
            <a:xfrm>
              <a:off x="8356789" y="1624529"/>
              <a:ext cx="603321" cy="169072"/>
            </a:xfrm>
            <a:custGeom>
              <a:avLst/>
              <a:pathLst>
                <a:path w="603321" h="169072">
                  <a:moveTo>
                    <a:pt x="27431" y="169072"/>
                  </a:moveTo>
                  <a:lnTo>
                    <a:pt x="575889" y="169072"/>
                  </a:lnTo>
                  <a:lnTo>
                    <a:pt x="574784" y="169050"/>
                  </a:lnTo>
                  <a:lnTo>
                    <a:pt x="579195" y="168872"/>
                  </a:lnTo>
                  <a:lnTo>
                    <a:pt x="583521" y="167989"/>
                  </a:lnTo>
                  <a:lnTo>
                    <a:pt x="587649" y="166424"/>
                  </a:lnTo>
                  <a:lnTo>
                    <a:pt x="591472" y="164216"/>
                  </a:lnTo>
                  <a:lnTo>
                    <a:pt x="594891" y="161424"/>
                  </a:lnTo>
                  <a:lnTo>
                    <a:pt x="597819" y="158120"/>
                  </a:lnTo>
                  <a:lnTo>
                    <a:pt x="600178" y="154388"/>
                  </a:lnTo>
                  <a:lnTo>
                    <a:pt x="601909" y="150327"/>
                  </a:lnTo>
                  <a:lnTo>
                    <a:pt x="602965" y="146040"/>
                  </a:lnTo>
                  <a:lnTo>
                    <a:pt x="603321" y="141640"/>
                  </a:lnTo>
                  <a:lnTo>
                    <a:pt x="603321" y="27431"/>
                  </a:lnTo>
                  <a:lnTo>
                    <a:pt x="602965" y="23031"/>
                  </a:lnTo>
                  <a:lnTo>
                    <a:pt x="601909" y="18745"/>
                  </a:lnTo>
                  <a:lnTo>
                    <a:pt x="600178" y="14683"/>
                  </a:lnTo>
                  <a:lnTo>
                    <a:pt x="597819" y="10952"/>
                  </a:lnTo>
                  <a:lnTo>
                    <a:pt x="594891" y="7647"/>
                  </a:lnTo>
                  <a:lnTo>
                    <a:pt x="591472" y="4855"/>
                  </a:lnTo>
                  <a:lnTo>
                    <a:pt x="587649" y="2648"/>
                  </a:lnTo>
                  <a:lnTo>
                    <a:pt x="583521" y="1083"/>
                  </a:lnTo>
                  <a:lnTo>
                    <a:pt x="579195" y="200"/>
                  </a:lnTo>
                  <a:lnTo>
                    <a:pt x="57588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91" name="tx91"/>
            <p:cNvSpPr/>
            <p:nvPr/>
          </p:nvSpPr>
          <p:spPr>
            <a:xfrm>
              <a:off x="8379649" y="1670249"/>
              <a:ext cx="51188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31A1C">
                      <a:alpha val="100000"/>
                    </a:srgbClr>
                  </a:solidFill>
                  <a:latin typeface="Arial"/>
                  <a:cs typeface="Arial"/>
                </a:rPr>
                <a:t>IPV1: 91%</a:t>
              </a:r>
            </a:p>
          </p:txBody>
        </p:sp>
        <p:sp>
          <p:nvSpPr>
            <p:cNvPr id="92" name="pg92"/>
            <p:cNvSpPr/>
            <p:nvPr/>
          </p:nvSpPr>
          <p:spPr>
            <a:xfrm>
              <a:off x="8188083" y="1881154"/>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93" name="tx93"/>
            <p:cNvSpPr/>
            <p:nvPr/>
          </p:nvSpPr>
          <p:spPr>
            <a:xfrm>
              <a:off x="8210943" y="1926874"/>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C20E">
                      <a:alpha val="100000"/>
                    </a:srgbClr>
                  </a:solidFill>
                  <a:latin typeface="Arial"/>
                  <a:cs typeface="Arial"/>
                </a:rPr>
                <a:t>Measles: 88%</a:t>
              </a:r>
            </a:p>
          </p:txBody>
        </p:sp>
        <p:sp>
          <p:nvSpPr>
            <p:cNvPr id="94" name="pg94"/>
            <p:cNvSpPr/>
            <p:nvPr/>
          </p:nvSpPr>
          <p:spPr>
            <a:xfrm>
              <a:off x="8224201" y="2141198"/>
              <a:ext cx="735909" cy="169072"/>
            </a:xfrm>
            <a:custGeom>
              <a:avLst/>
              <a:pathLst>
                <a:path w="735909" h="169072">
                  <a:moveTo>
                    <a:pt x="27431" y="169072"/>
                  </a:moveTo>
                  <a:lnTo>
                    <a:pt x="708477" y="169072"/>
                  </a:lnTo>
                  <a:lnTo>
                    <a:pt x="707372" y="169050"/>
                  </a:lnTo>
                  <a:lnTo>
                    <a:pt x="711783" y="168872"/>
                  </a:lnTo>
                  <a:lnTo>
                    <a:pt x="716109" y="167989"/>
                  </a:lnTo>
                  <a:lnTo>
                    <a:pt x="720237" y="166424"/>
                  </a:lnTo>
                  <a:lnTo>
                    <a:pt x="724060" y="164216"/>
                  </a:lnTo>
                  <a:lnTo>
                    <a:pt x="727479" y="161424"/>
                  </a:lnTo>
                  <a:lnTo>
                    <a:pt x="730407" y="158120"/>
                  </a:lnTo>
                  <a:lnTo>
                    <a:pt x="732766" y="154388"/>
                  </a:lnTo>
                  <a:lnTo>
                    <a:pt x="734497" y="150327"/>
                  </a:lnTo>
                  <a:lnTo>
                    <a:pt x="735553" y="146040"/>
                  </a:lnTo>
                  <a:lnTo>
                    <a:pt x="735909" y="141640"/>
                  </a:lnTo>
                  <a:lnTo>
                    <a:pt x="735909" y="27431"/>
                  </a:lnTo>
                  <a:lnTo>
                    <a:pt x="735553" y="23031"/>
                  </a:lnTo>
                  <a:lnTo>
                    <a:pt x="734497" y="18745"/>
                  </a:lnTo>
                  <a:lnTo>
                    <a:pt x="732766" y="14683"/>
                  </a:lnTo>
                  <a:lnTo>
                    <a:pt x="730407" y="10952"/>
                  </a:lnTo>
                  <a:lnTo>
                    <a:pt x="727479" y="7647"/>
                  </a:lnTo>
                  <a:lnTo>
                    <a:pt x="724060" y="4855"/>
                  </a:lnTo>
                  <a:lnTo>
                    <a:pt x="720237" y="2648"/>
                  </a:lnTo>
                  <a:lnTo>
                    <a:pt x="716109" y="1083"/>
                  </a:lnTo>
                  <a:lnTo>
                    <a:pt x="711783" y="200"/>
                  </a:lnTo>
                  <a:lnTo>
                    <a:pt x="70847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95" name="tx95"/>
            <p:cNvSpPr/>
            <p:nvPr/>
          </p:nvSpPr>
          <p:spPr>
            <a:xfrm>
              <a:off x="8247061" y="2186918"/>
              <a:ext cx="64446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9A99">
                      <a:alpha val="100000"/>
                    </a:srgbClr>
                  </a:solidFill>
                  <a:latin typeface="Arial"/>
                  <a:cs typeface="Arial"/>
                </a:rPr>
                <a:t>Rubella: 88%</a:t>
              </a:r>
            </a:p>
          </p:txBody>
        </p:sp>
        <p:sp>
          <p:nvSpPr>
            <p:cNvPr id="96" name="pg96"/>
            <p:cNvSpPr/>
            <p:nvPr/>
          </p:nvSpPr>
          <p:spPr>
            <a:xfrm>
              <a:off x="8374894" y="2399117"/>
              <a:ext cx="585216" cy="169072"/>
            </a:xfrm>
            <a:custGeom>
              <a:avLst/>
              <a:pathLst>
                <a:path w="585216" h="169072">
                  <a:moveTo>
                    <a:pt x="27431" y="169072"/>
                  </a:moveTo>
                  <a:lnTo>
                    <a:pt x="557784" y="169072"/>
                  </a:lnTo>
                  <a:lnTo>
                    <a:pt x="556679" y="169050"/>
                  </a:lnTo>
                  <a:lnTo>
                    <a:pt x="561090" y="168872"/>
                  </a:lnTo>
                  <a:lnTo>
                    <a:pt x="565416" y="167989"/>
                  </a:lnTo>
                  <a:lnTo>
                    <a:pt x="569543" y="166424"/>
                  </a:lnTo>
                  <a:lnTo>
                    <a:pt x="573367" y="164216"/>
                  </a:lnTo>
                  <a:lnTo>
                    <a:pt x="576786" y="161424"/>
                  </a:lnTo>
                  <a:lnTo>
                    <a:pt x="579714" y="158120"/>
                  </a:lnTo>
                  <a:lnTo>
                    <a:pt x="582073" y="154388"/>
                  </a:lnTo>
                  <a:lnTo>
                    <a:pt x="583804" y="150327"/>
                  </a:lnTo>
                  <a:lnTo>
                    <a:pt x="584860" y="146040"/>
                  </a:lnTo>
                  <a:lnTo>
                    <a:pt x="585216" y="141640"/>
                  </a:lnTo>
                  <a:lnTo>
                    <a:pt x="585216" y="27431"/>
                  </a:lnTo>
                  <a:lnTo>
                    <a:pt x="584860" y="23031"/>
                  </a:lnTo>
                  <a:lnTo>
                    <a:pt x="583804" y="18745"/>
                  </a:lnTo>
                  <a:lnTo>
                    <a:pt x="582073" y="14683"/>
                  </a:lnTo>
                  <a:lnTo>
                    <a:pt x="579714" y="10952"/>
                  </a:lnTo>
                  <a:lnTo>
                    <a:pt x="576786" y="7647"/>
                  </a:lnTo>
                  <a:lnTo>
                    <a:pt x="573367" y="4855"/>
                  </a:lnTo>
                  <a:lnTo>
                    <a:pt x="569543" y="2648"/>
                  </a:lnTo>
                  <a:lnTo>
                    <a:pt x="565416" y="1083"/>
                  </a:lnTo>
                  <a:lnTo>
                    <a:pt x="561090" y="200"/>
                  </a:lnTo>
                  <a:lnTo>
                    <a:pt x="55778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97" name="tx97"/>
            <p:cNvSpPr/>
            <p:nvPr/>
          </p:nvSpPr>
          <p:spPr>
            <a:xfrm>
              <a:off x="8397754" y="2444837"/>
              <a:ext cx="49377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1C86EE">
                      <a:alpha val="100000"/>
                    </a:srgbClr>
                  </a:solidFill>
                  <a:latin typeface="Arial"/>
                  <a:cs typeface="Arial"/>
                </a:rPr>
                <a:t>DTP: 86%</a:t>
              </a:r>
            </a:p>
          </p:txBody>
        </p:sp>
        <p:sp>
          <p:nvSpPr>
            <p:cNvPr id="98" name="pg98"/>
            <p:cNvSpPr/>
            <p:nvPr/>
          </p:nvSpPr>
          <p:spPr>
            <a:xfrm>
              <a:off x="8290495" y="2920583"/>
              <a:ext cx="669615" cy="169072"/>
            </a:xfrm>
            <a:custGeom>
              <a:avLst/>
              <a:pathLst>
                <a:path w="669615" h="169072">
                  <a:moveTo>
                    <a:pt x="27431" y="169072"/>
                  </a:moveTo>
                  <a:lnTo>
                    <a:pt x="642183" y="169072"/>
                  </a:lnTo>
                  <a:lnTo>
                    <a:pt x="641078" y="169050"/>
                  </a:lnTo>
                  <a:lnTo>
                    <a:pt x="645489" y="168872"/>
                  </a:lnTo>
                  <a:lnTo>
                    <a:pt x="649815" y="167989"/>
                  </a:lnTo>
                  <a:lnTo>
                    <a:pt x="653943" y="166424"/>
                  </a:lnTo>
                  <a:lnTo>
                    <a:pt x="657766" y="164216"/>
                  </a:lnTo>
                  <a:lnTo>
                    <a:pt x="661185" y="161424"/>
                  </a:lnTo>
                  <a:lnTo>
                    <a:pt x="664113" y="158120"/>
                  </a:lnTo>
                  <a:lnTo>
                    <a:pt x="666472" y="154388"/>
                  </a:lnTo>
                  <a:lnTo>
                    <a:pt x="668203" y="150327"/>
                  </a:lnTo>
                  <a:lnTo>
                    <a:pt x="669259" y="146040"/>
                  </a:lnTo>
                  <a:lnTo>
                    <a:pt x="669615" y="141640"/>
                  </a:lnTo>
                  <a:lnTo>
                    <a:pt x="669615" y="27431"/>
                  </a:lnTo>
                  <a:lnTo>
                    <a:pt x="669259" y="23031"/>
                  </a:lnTo>
                  <a:lnTo>
                    <a:pt x="668203" y="18745"/>
                  </a:lnTo>
                  <a:lnTo>
                    <a:pt x="666472" y="14683"/>
                  </a:lnTo>
                  <a:lnTo>
                    <a:pt x="664113" y="10952"/>
                  </a:lnTo>
                  <a:lnTo>
                    <a:pt x="661185" y="7647"/>
                  </a:lnTo>
                  <a:lnTo>
                    <a:pt x="657766" y="4855"/>
                  </a:lnTo>
                  <a:lnTo>
                    <a:pt x="653943" y="2648"/>
                  </a:lnTo>
                  <a:lnTo>
                    <a:pt x="649815" y="1083"/>
                  </a:lnTo>
                  <a:lnTo>
                    <a:pt x="645489" y="200"/>
                  </a:lnTo>
                  <a:lnTo>
                    <a:pt x="64218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99" name="tx99"/>
            <p:cNvSpPr/>
            <p:nvPr/>
          </p:nvSpPr>
          <p:spPr>
            <a:xfrm>
              <a:off x="8313355" y="2966303"/>
              <a:ext cx="57817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0BD41">
                      <a:alpha val="100000"/>
                    </a:srgbClr>
                  </a:solidFill>
                  <a:latin typeface="Arial"/>
                  <a:cs typeface="Arial"/>
                </a:rPr>
                <a:t>Hep B: 86%</a:t>
              </a:r>
            </a:p>
          </p:txBody>
        </p:sp>
        <p:sp>
          <p:nvSpPr>
            <p:cNvPr id="100" name="pg100"/>
            <p:cNvSpPr/>
            <p:nvPr/>
          </p:nvSpPr>
          <p:spPr>
            <a:xfrm>
              <a:off x="8429027" y="2658164"/>
              <a:ext cx="531083" cy="169072"/>
            </a:xfrm>
            <a:custGeom>
              <a:avLst/>
              <a:pathLst>
                <a:path w="531083" h="169072">
                  <a:moveTo>
                    <a:pt x="27431" y="169072"/>
                  </a:moveTo>
                  <a:lnTo>
                    <a:pt x="503651" y="169072"/>
                  </a:lnTo>
                  <a:lnTo>
                    <a:pt x="502546" y="169050"/>
                  </a:lnTo>
                  <a:lnTo>
                    <a:pt x="506958" y="168872"/>
                  </a:lnTo>
                  <a:lnTo>
                    <a:pt x="511283" y="167989"/>
                  </a:lnTo>
                  <a:lnTo>
                    <a:pt x="515411" y="166424"/>
                  </a:lnTo>
                  <a:lnTo>
                    <a:pt x="519234" y="164216"/>
                  </a:lnTo>
                  <a:lnTo>
                    <a:pt x="522654" y="161424"/>
                  </a:lnTo>
                  <a:lnTo>
                    <a:pt x="525581" y="158120"/>
                  </a:lnTo>
                  <a:lnTo>
                    <a:pt x="527941" y="154388"/>
                  </a:lnTo>
                  <a:lnTo>
                    <a:pt x="529671" y="150327"/>
                  </a:lnTo>
                  <a:lnTo>
                    <a:pt x="530728" y="146040"/>
                  </a:lnTo>
                  <a:lnTo>
                    <a:pt x="531083" y="141640"/>
                  </a:lnTo>
                  <a:lnTo>
                    <a:pt x="531083" y="27431"/>
                  </a:lnTo>
                  <a:lnTo>
                    <a:pt x="530728" y="23031"/>
                  </a:lnTo>
                  <a:lnTo>
                    <a:pt x="529671" y="18745"/>
                  </a:lnTo>
                  <a:lnTo>
                    <a:pt x="527941" y="14683"/>
                  </a:lnTo>
                  <a:lnTo>
                    <a:pt x="525581" y="10952"/>
                  </a:lnTo>
                  <a:lnTo>
                    <a:pt x="522654" y="7647"/>
                  </a:lnTo>
                  <a:lnTo>
                    <a:pt x="519234" y="4855"/>
                  </a:lnTo>
                  <a:lnTo>
                    <a:pt x="515411" y="2648"/>
                  </a:lnTo>
                  <a:lnTo>
                    <a:pt x="511283" y="1083"/>
                  </a:lnTo>
                  <a:lnTo>
                    <a:pt x="506958" y="200"/>
                  </a:lnTo>
                  <a:lnTo>
                    <a:pt x="50365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01" name="tx101"/>
            <p:cNvSpPr/>
            <p:nvPr/>
          </p:nvSpPr>
          <p:spPr>
            <a:xfrm>
              <a:off x="8451887" y="2703884"/>
              <a:ext cx="43964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E00EE">
                      <a:alpha val="100000"/>
                    </a:srgbClr>
                  </a:solidFill>
                  <a:latin typeface="Arial"/>
                  <a:cs typeface="Arial"/>
                </a:rPr>
                <a:t>Hib: 86%</a:t>
              </a:r>
            </a:p>
          </p:txBody>
        </p:sp>
        <p:sp>
          <p:nvSpPr>
            <p:cNvPr id="102" name="pg102"/>
            <p:cNvSpPr/>
            <p:nvPr/>
          </p:nvSpPr>
          <p:spPr>
            <a:xfrm>
              <a:off x="8362824" y="3184413"/>
              <a:ext cx="597286" cy="169072"/>
            </a:xfrm>
            <a:custGeom>
              <a:avLst/>
              <a:pathLst>
                <a:path w="597286" h="169072">
                  <a:moveTo>
                    <a:pt x="27431" y="169072"/>
                  </a:moveTo>
                  <a:lnTo>
                    <a:pt x="569854" y="169072"/>
                  </a:lnTo>
                  <a:lnTo>
                    <a:pt x="568749" y="169050"/>
                  </a:lnTo>
                  <a:lnTo>
                    <a:pt x="573160" y="168872"/>
                  </a:lnTo>
                  <a:lnTo>
                    <a:pt x="577486" y="167989"/>
                  </a:lnTo>
                  <a:lnTo>
                    <a:pt x="581613" y="166424"/>
                  </a:lnTo>
                  <a:lnTo>
                    <a:pt x="585437" y="164216"/>
                  </a:lnTo>
                  <a:lnTo>
                    <a:pt x="588856" y="161424"/>
                  </a:lnTo>
                  <a:lnTo>
                    <a:pt x="591784" y="158120"/>
                  </a:lnTo>
                  <a:lnTo>
                    <a:pt x="594143" y="154388"/>
                  </a:lnTo>
                  <a:lnTo>
                    <a:pt x="595874" y="150327"/>
                  </a:lnTo>
                  <a:lnTo>
                    <a:pt x="596930" y="146040"/>
                  </a:lnTo>
                  <a:lnTo>
                    <a:pt x="597286" y="141640"/>
                  </a:lnTo>
                  <a:lnTo>
                    <a:pt x="597286" y="27432"/>
                  </a:lnTo>
                  <a:lnTo>
                    <a:pt x="596930" y="23031"/>
                  </a:lnTo>
                  <a:lnTo>
                    <a:pt x="595874" y="18745"/>
                  </a:lnTo>
                  <a:lnTo>
                    <a:pt x="594143" y="14683"/>
                  </a:lnTo>
                  <a:lnTo>
                    <a:pt x="591784" y="10952"/>
                  </a:lnTo>
                  <a:lnTo>
                    <a:pt x="588856" y="7647"/>
                  </a:lnTo>
                  <a:lnTo>
                    <a:pt x="585437" y="4855"/>
                  </a:lnTo>
                  <a:lnTo>
                    <a:pt x="581613" y="2648"/>
                  </a:lnTo>
                  <a:lnTo>
                    <a:pt x="577486" y="1083"/>
                  </a:lnTo>
                  <a:lnTo>
                    <a:pt x="573160" y="200"/>
                  </a:lnTo>
                  <a:lnTo>
                    <a:pt x="56985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03" name="tx103"/>
            <p:cNvSpPr/>
            <p:nvPr/>
          </p:nvSpPr>
          <p:spPr>
            <a:xfrm>
              <a:off x="8385684" y="3230133"/>
              <a:ext cx="50584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7F00">
                      <a:alpha val="100000"/>
                    </a:srgbClr>
                  </a:solidFill>
                  <a:latin typeface="Arial"/>
                  <a:cs typeface="Arial"/>
                </a:rPr>
                <a:t>IPVc: 85%</a:t>
              </a:r>
            </a:p>
          </p:txBody>
        </p:sp>
        <p:sp>
          <p:nvSpPr>
            <p:cNvPr id="104" name="pg104"/>
            <p:cNvSpPr/>
            <p:nvPr/>
          </p:nvSpPr>
          <p:spPr>
            <a:xfrm>
              <a:off x="8386873" y="3444917"/>
              <a:ext cx="573237" cy="169072"/>
            </a:xfrm>
            <a:custGeom>
              <a:avLst/>
              <a:pathLst>
                <a:path w="573237" h="169072">
                  <a:moveTo>
                    <a:pt x="27431" y="169072"/>
                  </a:moveTo>
                  <a:lnTo>
                    <a:pt x="545805" y="169072"/>
                  </a:lnTo>
                  <a:lnTo>
                    <a:pt x="544700" y="169050"/>
                  </a:lnTo>
                  <a:lnTo>
                    <a:pt x="549111" y="168872"/>
                  </a:lnTo>
                  <a:lnTo>
                    <a:pt x="553437" y="167989"/>
                  </a:lnTo>
                  <a:lnTo>
                    <a:pt x="557565" y="166424"/>
                  </a:lnTo>
                  <a:lnTo>
                    <a:pt x="561388" y="164216"/>
                  </a:lnTo>
                  <a:lnTo>
                    <a:pt x="564808" y="161424"/>
                  </a:lnTo>
                  <a:lnTo>
                    <a:pt x="567735" y="158120"/>
                  </a:lnTo>
                  <a:lnTo>
                    <a:pt x="570095" y="154388"/>
                  </a:lnTo>
                  <a:lnTo>
                    <a:pt x="571825" y="150327"/>
                  </a:lnTo>
                  <a:lnTo>
                    <a:pt x="572882" y="146040"/>
                  </a:lnTo>
                  <a:lnTo>
                    <a:pt x="573237" y="141640"/>
                  </a:lnTo>
                  <a:lnTo>
                    <a:pt x="573237" y="27432"/>
                  </a:lnTo>
                  <a:lnTo>
                    <a:pt x="572882" y="23031"/>
                  </a:lnTo>
                  <a:lnTo>
                    <a:pt x="571825" y="18745"/>
                  </a:lnTo>
                  <a:lnTo>
                    <a:pt x="570095" y="14683"/>
                  </a:lnTo>
                  <a:lnTo>
                    <a:pt x="567735" y="10952"/>
                  </a:lnTo>
                  <a:lnTo>
                    <a:pt x="564808" y="7647"/>
                  </a:lnTo>
                  <a:lnTo>
                    <a:pt x="561388" y="4855"/>
                  </a:lnTo>
                  <a:lnTo>
                    <a:pt x="557565" y="2648"/>
                  </a:lnTo>
                  <a:lnTo>
                    <a:pt x="553437" y="1083"/>
                  </a:lnTo>
                  <a:lnTo>
                    <a:pt x="549111" y="200"/>
                  </a:lnTo>
                  <a:lnTo>
                    <a:pt x="5458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05" name="tx105"/>
            <p:cNvSpPr/>
            <p:nvPr/>
          </p:nvSpPr>
          <p:spPr>
            <a:xfrm>
              <a:off x="8409733" y="3490637"/>
              <a:ext cx="48179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BoP: 83%</a:t>
              </a:r>
            </a:p>
          </p:txBody>
        </p:sp>
        <p:sp>
          <p:nvSpPr>
            <p:cNvPr id="106" name="pg106"/>
            <p:cNvSpPr/>
            <p:nvPr/>
          </p:nvSpPr>
          <p:spPr>
            <a:xfrm>
              <a:off x="8188083" y="3706933"/>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2"/>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07" name="tx107"/>
            <p:cNvSpPr/>
            <p:nvPr/>
          </p:nvSpPr>
          <p:spPr>
            <a:xfrm>
              <a:off x="8210943" y="3752653"/>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32CD">
                      <a:alpha val="100000"/>
                    </a:srgbClr>
                  </a:solidFill>
                  <a:latin typeface="Arial"/>
                  <a:cs typeface="Arial"/>
                </a:rPr>
                <a:t>Pneumo: 80%</a:t>
              </a:r>
            </a:p>
          </p:txBody>
        </p:sp>
        <p:sp>
          <p:nvSpPr>
            <p:cNvPr id="108" name="pg108"/>
            <p:cNvSpPr/>
            <p:nvPr/>
          </p:nvSpPr>
          <p:spPr>
            <a:xfrm>
              <a:off x="7712137" y="3096511"/>
              <a:ext cx="1247973" cy="169072"/>
            </a:xfrm>
            <a:custGeom>
              <a:avLst/>
              <a:pathLst>
                <a:path w="1247973" h="169072">
                  <a:moveTo>
                    <a:pt x="27431" y="169072"/>
                  </a:moveTo>
                  <a:lnTo>
                    <a:pt x="1220541" y="169072"/>
                  </a:lnTo>
                  <a:lnTo>
                    <a:pt x="1219436" y="169050"/>
                  </a:lnTo>
                  <a:lnTo>
                    <a:pt x="1223847" y="168872"/>
                  </a:lnTo>
                  <a:lnTo>
                    <a:pt x="1228173" y="167989"/>
                  </a:lnTo>
                  <a:lnTo>
                    <a:pt x="1232301" y="166424"/>
                  </a:lnTo>
                  <a:lnTo>
                    <a:pt x="1236124" y="164216"/>
                  </a:lnTo>
                  <a:lnTo>
                    <a:pt x="1239543" y="161424"/>
                  </a:lnTo>
                  <a:lnTo>
                    <a:pt x="1242471" y="158120"/>
                  </a:lnTo>
                  <a:lnTo>
                    <a:pt x="1244830" y="154388"/>
                  </a:lnTo>
                  <a:lnTo>
                    <a:pt x="1246561" y="150327"/>
                  </a:lnTo>
                  <a:lnTo>
                    <a:pt x="1247617" y="146040"/>
                  </a:lnTo>
                  <a:lnTo>
                    <a:pt x="1247973" y="141640"/>
                  </a:lnTo>
                  <a:lnTo>
                    <a:pt x="1247973" y="27431"/>
                  </a:lnTo>
                  <a:lnTo>
                    <a:pt x="1247617" y="23031"/>
                  </a:lnTo>
                  <a:lnTo>
                    <a:pt x="1246561" y="18745"/>
                  </a:lnTo>
                  <a:lnTo>
                    <a:pt x="1244830" y="14683"/>
                  </a:lnTo>
                  <a:lnTo>
                    <a:pt x="1242471" y="10952"/>
                  </a:lnTo>
                  <a:lnTo>
                    <a:pt x="1239543" y="7647"/>
                  </a:lnTo>
                  <a:lnTo>
                    <a:pt x="1236124" y="4855"/>
                  </a:lnTo>
                  <a:lnTo>
                    <a:pt x="1232301" y="2648"/>
                  </a:lnTo>
                  <a:lnTo>
                    <a:pt x="1228173" y="1083"/>
                  </a:lnTo>
                  <a:lnTo>
                    <a:pt x="1223847" y="200"/>
                  </a:lnTo>
                  <a:lnTo>
                    <a:pt x="122054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09" name="tx109"/>
            <p:cNvSpPr/>
            <p:nvPr/>
          </p:nvSpPr>
          <p:spPr>
            <a:xfrm>
              <a:off x="7734997" y="3142231"/>
              <a:ext cx="115653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8B00">
                      <a:alpha val="100000"/>
                    </a:srgbClr>
                  </a:solidFill>
                  <a:latin typeface="Arial"/>
                  <a:cs typeface="Arial"/>
                </a:rPr>
                <a:t>Measles 2nd dose: 78%</a:t>
              </a:r>
            </a:p>
          </p:txBody>
        </p:sp>
        <p:sp>
          <p:nvSpPr>
            <p:cNvPr id="110" name="pg110"/>
            <p:cNvSpPr/>
            <p:nvPr/>
          </p:nvSpPr>
          <p:spPr>
            <a:xfrm>
              <a:off x="8133859" y="3969452"/>
              <a:ext cx="826251" cy="169072"/>
            </a:xfrm>
            <a:custGeom>
              <a:avLst/>
              <a:pathLst>
                <a:path w="826251" h="169072">
                  <a:moveTo>
                    <a:pt x="27431" y="169072"/>
                  </a:moveTo>
                  <a:lnTo>
                    <a:pt x="798819" y="169072"/>
                  </a:lnTo>
                  <a:lnTo>
                    <a:pt x="797715" y="169050"/>
                  </a:lnTo>
                  <a:lnTo>
                    <a:pt x="802126" y="168872"/>
                  </a:lnTo>
                  <a:lnTo>
                    <a:pt x="806451" y="167989"/>
                  </a:lnTo>
                  <a:lnTo>
                    <a:pt x="810579" y="166424"/>
                  </a:lnTo>
                  <a:lnTo>
                    <a:pt x="814402" y="164216"/>
                  </a:lnTo>
                  <a:lnTo>
                    <a:pt x="817822" y="161424"/>
                  </a:lnTo>
                  <a:lnTo>
                    <a:pt x="820750" y="158120"/>
                  </a:lnTo>
                  <a:lnTo>
                    <a:pt x="823109" y="154388"/>
                  </a:lnTo>
                  <a:lnTo>
                    <a:pt x="824840" y="150327"/>
                  </a:lnTo>
                  <a:lnTo>
                    <a:pt x="825896" y="146040"/>
                  </a:lnTo>
                  <a:lnTo>
                    <a:pt x="826251" y="141640"/>
                  </a:lnTo>
                  <a:lnTo>
                    <a:pt x="826251" y="27432"/>
                  </a:lnTo>
                  <a:lnTo>
                    <a:pt x="825896" y="23031"/>
                  </a:lnTo>
                  <a:lnTo>
                    <a:pt x="824840" y="18745"/>
                  </a:lnTo>
                  <a:lnTo>
                    <a:pt x="823109" y="14683"/>
                  </a:lnTo>
                  <a:lnTo>
                    <a:pt x="820750" y="10952"/>
                  </a:lnTo>
                  <a:lnTo>
                    <a:pt x="817822" y="7647"/>
                  </a:lnTo>
                  <a:lnTo>
                    <a:pt x="814402" y="4855"/>
                  </a:lnTo>
                  <a:lnTo>
                    <a:pt x="810579" y="2648"/>
                  </a:lnTo>
                  <a:lnTo>
                    <a:pt x="806451" y="1083"/>
                  </a:lnTo>
                  <a:lnTo>
                    <a:pt x="802126" y="200"/>
                  </a:lnTo>
                  <a:lnTo>
                    <a:pt x="79881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11" name="tx111"/>
            <p:cNvSpPr/>
            <p:nvPr/>
          </p:nvSpPr>
          <p:spPr>
            <a:xfrm>
              <a:off x="8156719" y="4015172"/>
              <a:ext cx="734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36FFF">
                      <a:alpha val="100000"/>
                    </a:srgbClr>
                  </a:solidFill>
                  <a:latin typeface="Arial"/>
                  <a:cs typeface="Arial"/>
                </a:rPr>
                <a:t>Rotavirus: 77%</a:t>
              </a:r>
            </a:p>
          </p:txBody>
        </p:sp>
        <p:sp>
          <p:nvSpPr>
            <p:cNvPr id="112" name="pg112"/>
            <p:cNvSpPr/>
            <p:nvPr/>
          </p:nvSpPr>
          <p:spPr>
            <a:xfrm>
              <a:off x="8314635" y="4229961"/>
              <a:ext cx="645474" cy="169072"/>
            </a:xfrm>
            <a:custGeom>
              <a:avLst/>
              <a:pathLst>
                <a:path w="645474" h="169072">
                  <a:moveTo>
                    <a:pt x="27431" y="169072"/>
                  </a:moveTo>
                  <a:lnTo>
                    <a:pt x="618042" y="169072"/>
                  </a:lnTo>
                  <a:lnTo>
                    <a:pt x="616938" y="169050"/>
                  </a:lnTo>
                  <a:lnTo>
                    <a:pt x="621349" y="168872"/>
                  </a:lnTo>
                  <a:lnTo>
                    <a:pt x="625675" y="167989"/>
                  </a:lnTo>
                  <a:lnTo>
                    <a:pt x="629802" y="166424"/>
                  </a:lnTo>
                  <a:lnTo>
                    <a:pt x="633626" y="164216"/>
                  </a:lnTo>
                  <a:lnTo>
                    <a:pt x="637045" y="161424"/>
                  </a:lnTo>
                  <a:lnTo>
                    <a:pt x="639973" y="158120"/>
                  </a:lnTo>
                  <a:lnTo>
                    <a:pt x="642332" y="154388"/>
                  </a:lnTo>
                  <a:lnTo>
                    <a:pt x="644063" y="150327"/>
                  </a:lnTo>
                  <a:lnTo>
                    <a:pt x="645119" y="146040"/>
                  </a:lnTo>
                  <a:lnTo>
                    <a:pt x="645474" y="141640"/>
                  </a:lnTo>
                  <a:lnTo>
                    <a:pt x="645474" y="27431"/>
                  </a:lnTo>
                  <a:lnTo>
                    <a:pt x="645119" y="23031"/>
                  </a:lnTo>
                  <a:lnTo>
                    <a:pt x="644063" y="18745"/>
                  </a:lnTo>
                  <a:lnTo>
                    <a:pt x="642332" y="14683"/>
                  </a:lnTo>
                  <a:lnTo>
                    <a:pt x="639973" y="10952"/>
                  </a:lnTo>
                  <a:lnTo>
                    <a:pt x="637045" y="7647"/>
                  </a:lnTo>
                  <a:lnTo>
                    <a:pt x="633626" y="4855"/>
                  </a:lnTo>
                  <a:lnTo>
                    <a:pt x="629802" y="2648"/>
                  </a:lnTo>
                  <a:lnTo>
                    <a:pt x="625675" y="1083"/>
                  </a:lnTo>
                  <a:lnTo>
                    <a:pt x="621349" y="200"/>
                  </a:lnTo>
                  <a:lnTo>
                    <a:pt x="61804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3" name="tx113"/>
            <p:cNvSpPr/>
            <p:nvPr/>
          </p:nvSpPr>
          <p:spPr>
            <a:xfrm>
              <a:off x="8337495" y="4275681"/>
              <a:ext cx="55403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A3D9A">
                      <a:alpha val="100000"/>
                    </a:srgbClr>
                  </a:solidFill>
                  <a:latin typeface="Arial"/>
                  <a:cs typeface="Arial"/>
                </a:rPr>
                <a:t>HPVc: 64%</a:t>
              </a:r>
            </a:p>
          </p:txBody>
        </p:sp>
        <p:sp>
          <p:nvSpPr>
            <p:cNvPr id="114" name="pg114"/>
            <p:cNvSpPr/>
            <p:nvPr/>
          </p:nvSpPr>
          <p:spPr>
            <a:xfrm>
              <a:off x="1099696" y="3778176"/>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5" name="tx115"/>
            <p:cNvSpPr/>
            <p:nvPr/>
          </p:nvSpPr>
          <p:spPr>
            <a:xfrm>
              <a:off x="1145416" y="38238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51</a:t>
              </a:r>
            </a:p>
          </p:txBody>
        </p:sp>
        <p:sp>
          <p:nvSpPr>
            <p:cNvPr id="116" name="pg116"/>
            <p:cNvSpPr/>
            <p:nvPr/>
          </p:nvSpPr>
          <p:spPr>
            <a:xfrm>
              <a:off x="2352789" y="3619429"/>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7" name="tx117"/>
            <p:cNvSpPr/>
            <p:nvPr/>
          </p:nvSpPr>
          <p:spPr>
            <a:xfrm>
              <a:off x="2398509" y="36651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55</a:t>
              </a:r>
            </a:p>
          </p:txBody>
        </p:sp>
        <p:sp>
          <p:nvSpPr>
            <p:cNvPr id="118" name="pg118"/>
            <p:cNvSpPr/>
            <p:nvPr/>
          </p:nvSpPr>
          <p:spPr>
            <a:xfrm>
              <a:off x="3605866" y="3262255"/>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9" name="tx119"/>
            <p:cNvSpPr/>
            <p:nvPr/>
          </p:nvSpPr>
          <p:spPr>
            <a:xfrm>
              <a:off x="3651586" y="33079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64</a:t>
              </a:r>
            </a:p>
          </p:txBody>
        </p:sp>
        <p:sp>
          <p:nvSpPr>
            <p:cNvPr id="120" name="pg120"/>
            <p:cNvSpPr/>
            <p:nvPr/>
          </p:nvSpPr>
          <p:spPr>
            <a:xfrm>
              <a:off x="4858968" y="2786008"/>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1" name="tx121"/>
            <p:cNvSpPr/>
            <p:nvPr/>
          </p:nvSpPr>
          <p:spPr>
            <a:xfrm>
              <a:off x="4904688" y="28317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76</a:t>
              </a:r>
            </a:p>
          </p:txBody>
        </p:sp>
        <p:sp>
          <p:nvSpPr>
            <p:cNvPr id="122" name="pg122"/>
            <p:cNvSpPr/>
            <p:nvPr/>
          </p:nvSpPr>
          <p:spPr>
            <a:xfrm>
              <a:off x="5861446" y="2905068"/>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3" name="tx123"/>
            <p:cNvSpPr/>
            <p:nvPr/>
          </p:nvSpPr>
          <p:spPr>
            <a:xfrm>
              <a:off x="5907166" y="29507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73</a:t>
              </a:r>
            </a:p>
          </p:txBody>
        </p:sp>
        <p:sp>
          <p:nvSpPr>
            <p:cNvPr id="124" name="pg124"/>
            <p:cNvSpPr/>
            <p:nvPr/>
          </p:nvSpPr>
          <p:spPr>
            <a:xfrm>
              <a:off x="7365159" y="2508199"/>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5" name="tx125"/>
            <p:cNvSpPr/>
            <p:nvPr/>
          </p:nvSpPr>
          <p:spPr>
            <a:xfrm>
              <a:off x="7410879" y="25539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83</a:t>
              </a:r>
            </a:p>
          </p:txBody>
        </p:sp>
        <p:sp>
          <p:nvSpPr>
            <p:cNvPr id="126" name="pl126"/>
            <p:cNvSpPr/>
            <p:nvPr/>
          </p:nvSpPr>
          <p:spPr>
            <a:xfrm>
              <a:off x="803984" y="5745940"/>
              <a:ext cx="8270426" cy="0"/>
            </a:xfrm>
            <a:custGeom>
              <a:avLst/>
              <a:pathLst>
                <a:path w="8270426" h="0">
                  <a:moveTo>
                    <a:pt x="0" y="0"/>
                  </a:moveTo>
                  <a:lnTo>
                    <a:pt x="8270426" y="0"/>
                  </a:lnTo>
                  <a:lnTo>
                    <a:pt x="8270426" y="0"/>
                  </a:lnTo>
                </a:path>
              </a:pathLst>
            </a:custGeom>
            <a:ln w="13550" cap="flat">
              <a:solidFill>
                <a:srgbClr val="666666">
                  <a:alpha val="100000"/>
                </a:srgbClr>
              </a:solidFill>
              <a:prstDash val="dash"/>
              <a:round/>
            </a:ln>
          </p:spPr>
          <p:txBody>
            <a:bodyPr/>
            <a:lstStyle/>
            <a:p/>
          </p:txBody>
        </p:sp>
        <p:sp>
          <p:nvSpPr>
            <p:cNvPr id="127" name="rc127"/>
            <p:cNvSpPr/>
            <p:nvPr/>
          </p:nvSpPr>
          <p:spPr>
            <a:xfrm>
              <a:off x="803984" y="1578809"/>
              <a:ext cx="8270426" cy="4365566"/>
            </a:xfrm>
            <a:prstGeom prst="rect">
              <a:avLst/>
            </a:prstGeom>
            <a:noFill/>
            <a:ln w="13550" cap="rnd">
              <a:solidFill>
                <a:srgbClr val="BEBEBE">
                  <a:alpha val="100000"/>
                </a:srgbClr>
              </a:solidFill>
              <a:prstDash val="solid"/>
              <a:round/>
            </a:ln>
          </p:spPr>
          <p:txBody>
            <a:bodyPr/>
            <a:lstStyle/>
            <a:p/>
          </p:txBody>
        </p:sp>
        <p:sp>
          <p:nvSpPr>
            <p:cNvPr id="128" name="tx128"/>
            <p:cNvSpPr/>
            <p:nvPr/>
          </p:nvSpPr>
          <p:spPr>
            <a:xfrm>
              <a:off x="663630" y="5695922"/>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585906" y="529905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30" name="tx130"/>
            <p:cNvSpPr/>
            <p:nvPr/>
          </p:nvSpPr>
          <p:spPr>
            <a:xfrm>
              <a:off x="585906" y="490218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31" name="tx131"/>
            <p:cNvSpPr/>
            <p:nvPr/>
          </p:nvSpPr>
          <p:spPr>
            <a:xfrm>
              <a:off x="585906" y="450531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a:t>
              </a:r>
            </a:p>
          </p:txBody>
        </p:sp>
        <p:sp>
          <p:nvSpPr>
            <p:cNvPr id="132" name="tx132"/>
            <p:cNvSpPr/>
            <p:nvPr/>
          </p:nvSpPr>
          <p:spPr>
            <a:xfrm>
              <a:off x="585906" y="410844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133" name="tx133"/>
            <p:cNvSpPr/>
            <p:nvPr/>
          </p:nvSpPr>
          <p:spPr>
            <a:xfrm>
              <a:off x="585906" y="371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4" name="tx134"/>
            <p:cNvSpPr/>
            <p:nvPr/>
          </p:nvSpPr>
          <p:spPr>
            <a:xfrm>
              <a:off x="585906" y="331470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135" name="tx135"/>
            <p:cNvSpPr/>
            <p:nvPr/>
          </p:nvSpPr>
          <p:spPr>
            <a:xfrm>
              <a:off x="585906" y="291783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70</a:t>
              </a:r>
            </a:p>
          </p:txBody>
        </p:sp>
        <p:sp>
          <p:nvSpPr>
            <p:cNvPr id="136" name="tx136"/>
            <p:cNvSpPr/>
            <p:nvPr/>
          </p:nvSpPr>
          <p:spPr>
            <a:xfrm>
              <a:off x="585906" y="252096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137" name="tx137"/>
            <p:cNvSpPr/>
            <p:nvPr/>
          </p:nvSpPr>
          <p:spPr>
            <a:xfrm>
              <a:off x="585906" y="212409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138" name="tx138"/>
            <p:cNvSpPr/>
            <p:nvPr/>
          </p:nvSpPr>
          <p:spPr>
            <a:xfrm>
              <a:off x="508182" y="1727226"/>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a:off x="102446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a:off x="2277560"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a:off x="3530654"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a:off x="478374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a:off x="578622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a:off x="728993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5" name="tx145"/>
            <p:cNvSpPr/>
            <p:nvPr/>
          </p:nvSpPr>
          <p:spPr>
            <a:xfrm rot="-5400000">
              <a:off x="-37121" y="371157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46" name="tx146"/>
            <p:cNvSpPr/>
            <p:nvPr/>
          </p:nvSpPr>
          <p:spPr>
            <a:xfrm>
              <a:off x="3617432" y="1368037"/>
              <a:ext cx="264353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Breadth of protection, AMR, 2000-2025</a:t>
              </a:r>
            </a:p>
          </p:txBody>
        </p:sp>
        <p:sp>
          <p:nvSpPr>
            <p:cNvPr id="147" name="tx147"/>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8" name="tx148"/>
            <p:cNvSpPr/>
            <p:nvPr/>
          </p:nvSpPr>
          <p:spPr>
            <a:xfrm>
              <a:off x="9074410" y="6491048"/>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49" name="tx149"/>
            <p:cNvSpPr/>
            <p:nvPr/>
          </p:nvSpPr>
          <p:spPr>
            <a:xfrm>
              <a:off x="2610243" y="6611748"/>
              <a:ext cx="64641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Breadth of protection (BoP) = ((DTP3 x 3) + HepB3 + Hib3 + IPV1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51% in 2000 to 83% in 2025. This increase since 2000 is a result of incremental improvement in introducing new vaccines and expanding vaccination services to previously missed populations.
Enhancing BOP now depends partly on improving the coverage of HPV, ROTAC, and MCV2 - vaccines with coverage less than 80% in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Breadth of protection with all recommended antigens has increased by more than half since 2000, but reaching the next gains depends on closing coverage gaps in newer vaccines still below 83%.</a:t>
            </a:r>
          </a:p>
        </p:txBody>
      </p:sp>
      <p:grpSp xmlns:pic="http://schemas.openxmlformats.org/drawingml/2006/picture">
        <p:nvGrpSpPr>
          <p:cNvPr id="152" name=""/>
          <p:cNvGrpSpPr/>
          <p:nvPr/>
        </p:nvGrpSpPr>
        <p:grpSpPr>
          <a:xfrm>
            <a:off x="292608" y="1005840"/>
            <a:ext cx="8595360" cy="28575"/>
            <a:chOff x="292608" y="1005840"/>
            <a:chExt cx="8595360" cy="28575"/>
          </a:xfrm>
        </p:grpSpPr>
        <p:sp>
          <p:nvSpPr>
            <p:cNvPr id="1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555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 name="pl5"/>
            <p:cNvSpPr/>
            <p:nvPr/>
          </p:nvSpPr>
          <p:spPr>
            <a:xfrm>
              <a:off x="5875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 name="pl6"/>
            <p:cNvSpPr/>
            <p:nvPr/>
          </p:nvSpPr>
          <p:spPr>
            <a:xfrm>
              <a:off x="81953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 name="pl7"/>
            <p:cNvSpPr/>
            <p:nvPr/>
          </p:nvSpPr>
          <p:spPr>
            <a:xfrm>
              <a:off x="105155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 name="pl8"/>
            <p:cNvSpPr/>
            <p:nvPr/>
          </p:nvSpPr>
          <p:spPr>
            <a:xfrm>
              <a:off x="128356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5155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422778"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1" name="pt11"/>
            <p:cNvSpPr/>
            <p:nvPr/>
          </p:nvSpPr>
          <p:spPr>
            <a:xfrm>
              <a:off x="970685"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2" name="pt12"/>
            <p:cNvSpPr/>
            <p:nvPr/>
          </p:nvSpPr>
          <p:spPr>
            <a:xfrm>
              <a:off x="1063491" y="517902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3" name="pt13"/>
            <p:cNvSpPr/>
            <p:nvPr/>
          </p:nvSpPr>
          <p:spPr>
            <a:xfrm>
              <a:off x="1214301" y="508053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 name="pt14"/>
            <p:cNvSpPr/>
            <p:nvPr/>
          </p:nvSpPr>
          <p:spPr>
            <a:xfrm>
              <a:off x="1237502" y="4982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 name="pt15"/>
            <p:cNvSpPr/>
            <p:nvPr/>
          </p:nvSpPr>
          <p:spPr>
            <a:xfrm>
              <a:off x="1237502" y="48835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 name="pt16"/>
            <p:cNvSpPr/>
            <p:nvPr/>
          </p:nvSpPr>
          <p:spPr>
            <a:xfrm>
              <a:off x="1237502" y="478508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 name="pt17"/>
            <p:cNvSpPr/>
            <p:nvPr/>
          </p:nvSpPr>
          <p:spPr>
            <a:xfrm>
              <a:off x="1260704" y="46865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8" name="pt18"/>
            <p:cNvSpPr/>
            <p:nvPr/>
          </p:nvSpPr>
          <p:spPr>
            <a:xfrm>
              <a:off x="1307107" y="45881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9" name="pt19"/>
            <p:cNvSpPr/>
            <p:nvPr/>
          </p:nvSpPr>
          <p:spPr>
            <a:xfrm>
              <a:off x="1330308" y="44896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0" name="pt20"/>
            <p:cNvSpPr/>
            <p:nvPr/>
          </p:nvSpPr>
          <p:spPr>
            <a:xfrm>
              <a:off x="1341909" y="439114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1" name="pt21"/>
            <p:cNvSpPr/>
            <p:nvPr/>
          </p:nvSpPr>
          <p:spPr>
            <a:xfrm>
              <a:off x="1341909" y="429265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2" name="pt22"/>
            <p:cNvSpPr/>
            <p:nvPr/>
          </p:nvSpPr>
          <p:spPr>
            <a:xfrm>
              <a:off x="1353510" y="419417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3" name="pt23"/>
            <p:cNvSpPr/>
            <p:nvPr/>
          </p:nvSpPr>
          <p:spPr>
            <a:xfrm>
              <a:off x="1365111" y="409568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4" name="pt24"/>
            <p:cNvSpPr/>
            <p:nvPr/>
          </p:nvSpPr>
          <p:spPr>
            <a:xfrm>
              <a:off x="1376711" y="399720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 name="pt25"/>
            <p:cNvSpPr/>
            <p:nvPr/>
          </p:nvSpPr>
          <p:spPr>
            <a:xfrm>
              <a:off x="1376711" y="389871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6" name="pt26"/>
            <p:cNvSpPr/>
            <p:nvPr/>
          </p:nvSpPr>
          <p:spPr>
            <a:xfrm>
              <a:off x="1388312" y="38002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7" name="pt27"/>
            <p:cNvSpPr/>
            <p:nvPr/>
          </p:nvSpPr>
          <p:spPr>
            <a:xfrm>
              <a:off x="1399913" y="37017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 name="pt28"/>
            <p:cNvSpPr/>
            <p:nvPr/>
          </p:nvSpPr>
          <p:spPr>
            <a:xfrm>
              <a:off x="1399913"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 name="pt29"/>
            <p:cNvSpPr/>
            <p:nvPr/>
          </p:nvSpPr>
          <p:spPr>
            <a:xfrm>
              <a:off x="1411514" y="35047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 name="pt30"/>
            <p:cNvSpPr/>
            <p:nvPr/>
          </p:nvSpPr>
          <p:spPr>
            <a:xfrm>
              <a:off x="1411514" y="34062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 name="pt31"/>
            <p:cNvSpPr/>
            <p:nvPr/>
          </p:nvSpPr>
          <p:spPr>
            <a:xfrm>
              <a:off x="1423114" y="33078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 name="pt32"/>
            <p:cNvSpPr/>
            <p:nvPr/>
          </p:nvSpPr>
          <p:spPr>
            <a:xfrm>
              <a:off x="1434715" y="320931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 name="pt33"/>
            <p:cNvSpPr/>
            <p:nvPr/>
          </p:nvSpPr>
          <p:spPr>
            <a:xfrm>
              <a:off x="1434715" y="311083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4" name="pt34"/>
            <p:cNvSpPr/>
            <p:nvPr/>
          </p:nvSpPr>
          <p:spPr>
            <a:xfrm>
              <a:off x="1446316" y="301234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 name="pt35"/>
            <p:cNvSpPr/>
            <p:nvPr/>
          </p:nvSpPr>
          <p:spPr>
            <a:xfrm>
              <a:off x="1446316" y="291386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6" name="pt36"/>
            <p:cNvSpPr/>
            <p:nvPr/>
          </p:nvSpPr>
          <p:spPr>
            <a:xfrm>
              <a:off x="1446316" y="28153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7" name="pt37"/>
            <p:cNvSpPr/>
            <p:nvPr/>
          </p:nvSpPr>
          <p:spPr>
            <a:xfrm>
              <a:off x="1457917" y="27168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 name="pt38"/>
            <p:cNvSpPr/>
            <p:nvPr/>
          </p:nvSpPr>
          <p:spPr>
            <a:xfrm>
              <a:off x="1457917" y="26184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 name="pt39"/>
            <p:cNvSpPr/>
            <p:nvPr/>
          </p:nvSpPr>
          <p:spPr>
            <a:xfrm>
              <a:off x="1457917" y="251992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 name="pt40"/>
            <p:cNvSpPr/>
            <p:nvPr/>
          </p:nvSpPr>
          <p:spPr>
            <a:xfrm>
              <a:off x="1457917" y="24214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 name="pt41"/>
            <p:cNvSpPr/>
            <p:nvPr/>
          </p:nvSpPr>
          <p:spPr>
            <a:xfrm>
              <a:off x="1457917" y="23229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 name="pt42"/>
            <p:cNvSpPr/>
            <p:nvPr/>
          </p:nvSpPr>
          <p:spPr>
            <a:xfrm>
              <a:off x="1457917" y="2224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 name="pt43"/>
            <p:cNvSpPr/>
            <p:nvPr/>
          </p:nvSpPr>
          <p:spPr>
            <a:xfrm>
              <a:off x="1457917" y="21259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 name="pt44"/>
            <p:cNvSpPr/>
            <p:nvPr/>
          </p:nvSpPr>
          <p:spPr>
            <a:xfrm>
              <a:off x="1457917" y="20274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 name="pt45"/>
            <p:cNvSpPr/>
            <p:nvPr/>
          </p:nvSpPr>
          <p:spPr>
            <a:xfrm>
              <a:off x="1457917"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 name="tx46"/>
            <p:cNvSpPr/>
            <p:nvPr/>
          </p:nvSpPr>
          <p:spPr>
            <a:xfrm>
              <a:off x="1074756"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47" name="tx47"/>
            <p:cNvSpPr/>
            <p:nvPr/>
          </p:nvSpPr>
          <p:spPr>
            <a:xfrm>
              <a:off x="1167562" y="519665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48" name="tx48"/>
            <p:cNvSpPr/>
            <p:nvPr/>
          </p:nvSpPr>
          <p:spPr>
            <a:xfrm>
              <a:off x="1318372" y="509816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49" name="tx49"/>
            <p:cNvSpPr/>
            <p:nvPr/>
          </p:nvSpPr>
          <p:spPr>
            <a:xfrm>
              <a:off x="1053567" y="499968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50" name="tx50"/>
            <p:cNvSpPr/>
            <p:nvPr/>
          </p:nvSpPr>
          <p:spPr>
            <a:xfrm>
              <a:off x="1057956" y="490119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51" name="tx51"/>
            <p:cNvSpPr/>
            <p:nvPr/>
          </p:nvSpPr>
          <p:spPr>
            <a:xfrm>
              <a:off x="1057956" y="480271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52" name="tx52"/>
            <p:cNvSpPr/>
            <p:nvPr/>
          </p:nvSpPr>
          <p:spPr>
            <a:xfrm>
              <a:off x="1087010" y="4704225"/>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53" name="tx53"/>
            <p:cNvSpPr/>
            <p:nvPr/>
          </p:nvSpPr>
          <p:spPr>
            <a:xfrm>
              <a:off x="1118874" y="4605740"/>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54" name="tx54"/>
            <p:cNvSpPr/>
            <p:nvPr/>
          </p:nvSpPr>
          <p:spPr>
            <a:xfrm>
              <a:off x="1146373" y="450725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55" name="tx55"/>
            <p:cNvSpPr/>
            <p:nvPr/>
          </p:nvSpPr>
          <p:spPr>
            <a:xfrm>
              <a:off x="1184400" y="4408770"/>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56" name="tx56"/>
            <p:cNvSpPr/>
            <p:nvPr/>
          </p:nvSpPr>
          <p:spPr>
            <a:xfrm>
              <a:off x="1157974" y="431028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57" name="tx57"/>
            <p:cNvSpPr/>
            <p:nvPr/>
          </p:nvSpPr>
          <p:spPr>
            <a:xfrm>
              <a:off x="1187131" y="421179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58" name="tx58"/>
            <p:cNvSpPr/>
            <p:nvPr/>
          </p:nvSpPr>
          <p:spPr>
            <a:xfrm>
              <a:off x="1189953" y="411331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59" name="tx59"/>
            <p:cNvSpPr/>
            <p:nvPr/>
          </p:nvSpPr>
          <p:spPr>
            <a:xfrm>
              <a:off x="1197165" y="401482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60" name="tx60"/>
            <p:cNvSpPr/>
            <p:nvPr/>
          </p:nvSpPr>
          <p:spPr>
            <a:xfrm>
              <a:off x="1201554" y="391634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61" name="tx61"/>
            <p:cNvSpPr/>
            <p:nvPr/>
          </p:nvSpPr>
          <p:spPr>
            <a:xfrm>
              <a:off x="1199988" y="381785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62" name="tx62"/>
            <p:cNvSpPr/>
            <p:nvPr/>
          </p:nvSpPr>
          <p:spPr>
            <a:xfrm>
              <a:off x="1224756" y="371937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63" name="tx63"/>
            <p:cNvSpPr/>
            <p:nvPr/>
          </p:nvSpPr>
          <p:spPr>
            <a:xfrm>
              <a:off x="1230608" y="3620888"/>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64" name="tx64"/>
            <p:cNvSpPr/>
            <p:nvPr/>
          </p:nvSpPr>
          <p:spPr>
            <a:xfrm>
              <a:off x="1223189" y="352240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65" name="tx65"/>
            <p:cNvSpPr/>
            <p:nvPr/>
          </p:nvSpPr>
          <p:spPr>
            <a:xfrm>
              <a:off x="1240837" y="342391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66" name="tx66"/>
            <p:cNvSpPr/>
            <p:nvPr/>
          </p:nvSpPr>
          <p:spPr>
            <a:xfrm>
              <a:off x="1274475" y="332543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67" name="tx67"/>
            <p:cNvSpPr/>
            <p:nvPr/>
          </p:nvSpPr>
          <p:spPr>
            <a:xfrm>
              <a:off x="1286076" y="322694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68" name="tx68"/>
            <p:cNvSpPr/>
            <p:nvPr/>
          </p:nvSpPr>
          <p:spPr>
            <a:xfrm>
              <a:off x="1237612" y="312846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69" name="tx69"/>
            <p:cNvSpPr/>
            <p:nvPr/>
          </p:nvSpPr>
          <p:spPr>
            <a:xfrm>
              <a:off x="1271159" y="302997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70" name="tx70"/>
            <p:cNvSpPr/>
            <p:nvPr/>
          </p:nvSpPr>
          <p:spPr>
            <a:xfrm>
              <a:off x="1275548" y="293149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71" name="tx71"/>
            <p:cNvSpPr/>
            <p:nvPr/>
          </p:nvSpPr>
          <p:spPr>
            <a:xfrm>
              <a:off x="1271159" y="283300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72" name="tx72"/>
            <p:cNvSpPr/>
            <p:nvPr/>
          </p:nvSpPr>
          <p:spPr>
            <a:xfrm>
              <a:off x="1288703" y="2734521"/>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73" name="tx73"/>
            <p:cNvSpPr/>
            <p:nvPr/>
          </p:nvSpPr>
          <p:spPr>
            <a:xfrm>
              <a:off x="1282759" y="263603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74" name="tx74"/>
            <p:cNvSpPr/>
            <p:nvPr/>
          </p:nvSpPr>
          <p:spPr>
            <a:xfrm>
              <a:off x="1278370" y="253755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75" name="tx75"/>
            <p:cNvSpPr/>
            <p:nvPr/>
          </p:nvSpPr>
          <p:spPr>
            <a:xfrm>
              <a:off x="1301779" y="2439065"/>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76" name="tx76"/>
            <p:cNvSpPr/>
            <p:nvPr/>
          </p:nvSpPr>
          <p:spPr>
            <a:xfrm>
              <a:off x="1273981" y="234058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77" name="tx77"/>
            <p:cNvSpPr/>
            <p:nvPr/>
          </p:nvSpPr>
          <p:spPr>
            <a:xfrm>
              <a:off x="1282759" y="224209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78" name="tx78"/>
            <p:cNvSpPr/>
            <p:nvPr/>
          </p:nvSpPr>
          <p:spPr>
            <a:xfrm>
              <a:off x="1287240" y="214360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79" name="tx79"/>
            <p:cNvSpPr/>
            <p:nvPr/>
          </p:nvSpPr>
          <p:spPr>
            <a:xfrm>
              <a:off x="1288795" y="2045124"/>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80" name="tx80"/>
            <p:cNvSpPr/>
            <p:nvPr/>
          </p:nvSpPr>
          <p:spPr>
            <a:xfrm>
              <a:off x="1279833" y="194663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81" name="rc81"/>
            <p:cNvSpPr/>
            <p:nvPr/>
          </p:nvSpPr>
          <p:spPr>
            <a:xfrm>
              <a:off x="343909" y="1807652"/>
              <a:ext cx="1218078" cy="3683347"/>
            </a:xfrm>
            <a:prstGeom prst="rect">
              <a:avLst/>
            </a:prstGeom>
            <a:noFill/>
            <a:ln w="13550" cap="rnd">
              <a:solidFill>
                <a:srgbClr val="999999">
                  <a:alpha val="100000"/>
                </a:srgbClr>
              </a:solidFill>
              <a:prstDash val="solid"/>
              <a:round/>
            </a:ln>
          </p:spPr>
          <p:txBody>
            <a:bodyPr/>
            <a:lstStyle/>
            <a:p/>
          </p:txBody>
        </p:sp>
        <p:sp>
          <p:nvSpPr>
            <p:cNvPr id="82" name="pl82"/>
            <p:cNvSpPr/>
            <p:nvPr/>
          </p:nvSpPr>
          <p:spPr>
            <a:xfrm>
              <a:off x="16431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18751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210720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233922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257123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7" name="pl87"/>
            <p:cNvSpPr/>
            <p:nvPr/>
          </p:nvSpPr>
          <p:spPr>
            <a:xfrm>
              <a:off x="28032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8" name="pl88"/>
            <p:cNvSpPr/>
            <p:nvPr/>
          </p:nvSpPr>
          <p:spPr>
            <a:xfrm>
              <a:off x="264084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89" name="pt89"/>
            <p:cNvSpPr/>
            <p:nvPr/>
          </p:nvSpPr>
          <p:spPr>
            <a:xfrm>
              <a:off x="2177148"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0" name="pt90"/>
            <p:cNvSpPr/>
            <p:nvPr/>
          </p:nvSpPr>
          <p:spPr>
            <a:xfrm>
              <a:off x="2269954" y="517902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1" name="pt91"/>
            <p:cNvSpPr/>
            <p:nvPr/>
          </p:nvSpPr>
          <p:spPr>
            <a:xfrm>
              <a:off x="2281554" y="508053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2" name="pt92"/>
            <p:cNvSpPr/>
            <p:nvPr/>
          </p:nvSpPr>
          <p:spPr>
            <a:xfrm>
              <a:off x="2467166" y="498205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3" name="pt93"/>
            <p:cNvSpPr/>
            <p:nvPr/>
          </p:nvSpPr>
          <p:spPr>
            <a:xfrm>
              <a:off x="2490368" y="488356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4" name="pt94"/>
            <p:cNvSpPr/>
            <p:nvPr/>
          </p:nvSpPr>
          <p:spPr>
            <a:xfrm>
              <a:off x="2490368" y="478508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5" name="pt95"/>
            <p:cNvSpPr/>
            <p:nvPr/>
          </p:nvSpPr>
          <p:spPr>
            <a:xfrm>
              <a:off x="2525170" y="46865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6" name="pt96"/>
            <p:cNvSpPr/>
            <p:nvPr/>
          </p:nvSpPr>
          <p:spPr>
            <a:xfrm>
              <a:off x="2525170" y="45881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7" name="pt97"/>
            <p:cNvSpPr/>
            <p:nvPr/>
          </p:nvSpPr>
          <p:spPr>
            <a:xfrm>
              <a:off x="2525170" y="44896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8" name="pt98"/>
            <p:cNvSpPr/>
            <p:nvPr/>
          </p:nvSpPr>
          <p:spPr>
            <a:xfrm>
              <a:off x="2559972" y="439114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9" name="pt99"/>
            <p:cNvSpPr/>
            <p:nvPr/>
          </p:nvSpPr>
          <p:spPr>
            <a:xfrm>
              <a:off x="2571573" y="429265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0" name="pt100"/>
            <p:cNvSpPr/>
            <p:nvPr/>
          </p:nvSpPr>
          <p:spPr>
            <a:xfrm>
              <a:off x="2571573" y="41941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1" name="pt101"/>
            <p:cNvSpPr/>
            <p:nvPr/>
          </p:nvSpPr>
          <p:spPr>
            <a:xfrm>
              <a:off x="2583174" y="409568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2" name="pt102"/>
            <p:cNvSpPr/>
            <p:nvPr/>
          </p:nvSpPr>
          <p:spPr>
            <a:xfrm>
              <a:off x="2583174" y="39972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3" name="pt103"/>
            <p:cNvSpPr/>
            <p:nvPr/>
          </p:nvSpPr>
          <p:spPr>
            <a:xfrm>
              <a:off x="2594775" y="389871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4" name="pt104"/>
            <p:cNvSpPr/>
            <p:nvPr/>
          </p:nvSpPr>
          <p:spPr>
            <a:xfrm>
              <a:off x="2594775" y="38002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5" name="pt105"/>
            <p:cNvSpPr/>
            <p:nvPr/>
          </p:nvSpPr>
          <p:spPr>
            <a:xfrm>
              <a:off x="2606375" y="370174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6" name="pt106"/>
            <p:cNvSpPr/>
            <p:nvPr/>
          </p:nvSpPr>
          <p:spPr>
            <a:xfrm>
              <a:off x="2629577"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7" name="pt107"/>
            <p:cNvSpPr/>
            <p:nvPr/>
          </p:nvSpPr>
          <p:spPr>
            <a:xfrm>
              <a:off x="2641178" y="350477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08" name="pt108"/>
            <p:cNvSpPr/>
            <p:nvPr/>
          </p:nvSpPr>
          <p:spPr>
            <a:xfrm>
              <a:off x="2664379" y="340628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09" name="pt109"/>
            <p:cNvSpPr/>
            <p:nvPr/>
          </p:nvSpPr>
          <p:spPr>
            <a:xfrm>
              <a:off x="2664379" y="330780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10" name="pt110"/>
            <p:cNvSpPr/>
            <p:nvPr/>
          </p:nvSpPr>
          <p:spPr>
            <a:xfrm>
              <a:off x="2675980" y="32093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11" name="pt111"/>
            <p:cNvSpPr/>
            <p:nvPr/>
          </p:nvSpPr>
          <p:spPr>
            <a:xfrm>
              <a:off x="2687581" y="311083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12" name="pt112"/>
            <p:cNvSpPr/>
            <p:nvPr/>
          </p:nvSpPr>
          <p:spPr>
            <a:xfrm>
              <a:off x="2699181" y="301234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3" name="pt113"/>
            <p:cNvSpPr/>
            <p:nvPr/>
          </p:nvSpPr>
          <p:spPr>
            <a:xfrm>
              <a:off x="2699181" y="291386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4" name="pt114"/>
            <p:cNvSpPr/>
            <p:nvPr/>
          </p:nvSpPr>
          <p:spPr>
            <a:xfrm>
              <a:off x="2699181" y="28153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5" name="pt115"/>
            <p:cNvSpPr/>
            <p:nvPr/>
          </p:nvSpPr>
          <p:spPr>
            <a:xfrm>
              <a:off x="2710782" y="27168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6" name="pt116"/>
            <p:cNvSpPr/>
            <p:nvPr/>
          </p:nvSpPr>
          <p:spPr>
            <a:xfrm>
              <a:off x="2710782" y="26184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7" name="pt117"/>
            <p:cNvSpPr/>
            <p:nvPr/>
          </p:nvSpPr>
          <p:spPr>
            <a:xfrm>
              <a:off x="2710782" y="251992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8" name="pt118"/>
            <p:cNvSpPr/>
            <p:nvPr/>
          </p:nvSpPr>
          <p:spPr>
            <a:xfrm>
              <a:off x="2722383" y="24214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9" name="pt119"/>
            <p:cNvSpPr/>
            <p:nvPr/>
          </p:nvSpPr>
          <p:spPr>
            <a:xfrm>
              <a:off x="2745584" y="23229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20" name="pt120"/>
            <p:cNvSpPr/>
            <p:nvPr/>
          </p:nvSpPr>
          <p:spPr>
            <a:xfrm>
              <a:off x="2745584" y="2224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21" name="pt121"/>
            <p:cNvSpPr/>
            <p:nvPr/>
          </p:nvSpPr>
          <p:spPr>
            <a:xfrm>
              <a:off x="2745584" y="21259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22" name="pt122"/>
            <p:cNvSpPr/>
            <p:nvPr/>
          </p:nvSpPr>
          <p:spPr>
            <a:xfrm>
              <a:off x="2745584" y="20274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23" name="pt123"/>
            <p:cNvSpPr/>
            <p:nvPr/>
          </p:nvSpPr>
          <p:spPr>
            <a:xfrm>
              <a:off x="274558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24" name="tx124"/>
            <p:cNvSpPr/>
            <p:nvPr/>
          </p:nvSpPr>
          <p:spPr>
            <a:xfrm>
              <a:off x="228121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125" name="tx125"/>
            <p:cNvSpPr/>
            <p:nvPr/>
          </p:nvSpPr>
          <p:spPr>
            <a:xfrm>
              <a:off x="2374024" y="5196652"/>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126" name="tx126"/>
            <p:cNvSpPr/>
            <p:nvPr/>
          </p:nvSpPr>
          <p:spPr>
            <a:xfrm>
              <a:off x="2385625" y="509816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127" name="tx127"/>
            <p:cNvSpPr/>
            <p:nvPr/>
          </p:nvSpPr>
          <p:spPr>
            <a:xfrm>
              <a:off x="2571237" y="499968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128" name="tx128"/>
            <p:cNvSpPr/>
            <p:nvPr/>
          </p:nvSpPr>
          <p:spPr>
            <a:xfrm>
              <a:off x="2594439" y="490119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129" name="tx129"/>
            <p:cNvSpPr/>
            <p:nvPr/>
          </p:nvSpPr>
          <p:spPr>
            <a:xfrm>
              <a:off x="2594439" y="4802711"/>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130" name="tx130"/>
            <p:cNvSpPr/>
            <p:nvPr/>
          </p:nvSpPr>
          <p:spPr>
            <a:xfrm>
              <a:off x="2355865" y="4704225"/>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131" name="tx131"/>
            <p:cNvSpPr/>
            <p:nvPr/>
          </p:nvSpPr>
          <p:spPr>
            <a:xfrm>
              <a:off x="2351476" y="4605740"/>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132" name="tx132"/>
            <p:cNvSpPr/>
            <p:nvPr/>
          </p:nvSpPr>
          <p:spPr>
            <a:xfrm>
              <a:off x="2345624" y="450725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133" name="tx133"/>
            <p:cNvSpPr/>
            <p:nvPr/>
          </p:nvSpPr>
          <p:spPr>
            <a:xfrm>
              <a:off x="2402463" y="4408770"/>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134" name="tx134"/>
            <p:cNvSpPr/>
            <p:nvPr/>
          </p:nvSpPr>
          <p:spPr>
            <a:xfrm>
              <a:off x="2396416" y="431028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135" name="tx135"/>
            <p:cNvSpPr/>
            <p:nvPr/>
          </p:nvSpPr>
          <p:spPr>
            <a:xfrm>
              <a:off x="2405194" y="421179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136" name="tx136"/>
            <p:cNvSpPr/>
            <p:nvPr/>
          </p:nvSpPr>
          <p:spPr>
            <a:xfrm>
              <a:off x="2408017" y="411331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137" name="tx137"/>
            <p:cNvSpPr/>
            <p:nvPr/>
          </p:nvSpPr>
          <p:spPr>
            <a:xfrm>
              <a:off x="2408017" y="401482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138" name="tx138"/>
            <p:cNvSpPr/>
            <p:nvPr/>
          </p:nvSpPr>
          <p:spPr>
            <a:xfrm>
              <a:off x="2419618" y="391634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139" name="tx139"/>
            <p:cNvSpPr/>
            <p:nvPr/>
          </p:nvSpPr>
          <p:spPr>
            <a:xfrm>
              <a:off x="2410839" y="381785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140" name="tx140"/>
            <p:cNvSpPr/>
            <p:nvPr/>
          </p:nvSpPr>
          <p:spPr>
            <a:xfrm>
              <a:off x="2409273" y="3719373"/>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141" name="tx141"/>
            <p:cNvSpPr/>
            <p:nvPr/>
          </p:nvSpPr>
          <p:spPr>
            <a:xfrm>
              <a:off x="2445642" y="362088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142" name="tx142"/>
            <p:cNvSpPr/>
            <p:nvPr/>
          </p:nvSpPr>
          <p:spPr>
            <a:xfrm>
              <a:off x="2452853" y="352240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143" name="tx143"/>
            <p:cNvSpPr/>
            <p:nvPr/>
          </p:nvSpPr>
          <p:spPr>
            <a:xfrm>
              <a:off x="2484833" y="342391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144" name="tx144"/>
            <p:cNvSpPr/>
            <p:nvPr/>
          </p:nvSpPr>
          <p:spPr>
            <a:xfrm>
              <a:off x="2489222" y="332543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145" name="tx145"/>
            <p:cNvSpPr/>
            <p:nvPr/>
          </p:nvSpPr>
          <p:spPr>
            <a:xfrm>
              <a:off x="2487655" y="322694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146" name="tx146"/>
            <p:cNvSpPr/>
            <p:nvPr/>
          </p:nvSpPr>
          <p:spPr>
            <a:xfrm>
              <a:off x="2512424" y="312846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147" name="tx147"/>
            <p:cNvSpPr/>
            <p:nvPr/>
          </p:nvSpPr>
          <p:spPr>
            <a:xfrm>
              <a:off x="2528413" y="302997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148" name="tx148"/>
            <p:cNvSpPr/>
            <p:nvPr/>
          </p:nvSpPr>
          <p:spPr>
            <a:xfrm>
              <a:off x="2528505" y="293149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149" name="tx149"/>
            <p:cNvSpPr/>
            <p:nvPr/>
          </p:nvSpPr>
          <p:spPr>
            <a:xfrm>
              <a:off x="2524024" y="283300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150" name="tx150"/>
            <p:cNvSpPr/>
            <p:nvPr/>
          </p:nvSpPr>
          <p:spPr>
            <a:xfrm>
              <a:off x="2562143" y="2734521"/>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151" name="tx151"/>
            <p:cNvSpPr/>
            <p:nvPr/>
          </p:nvSpPr>
          <p:spPr>
            <a:xfrm>
              <a:off x="2562143" y="263603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152" name="tx152"/>
            <p:cNvSpPr/>
            <p:nvPr/>
          </p:nvSpPr>
          <p:spPr>
            <a:xfrm>
              <a:off x="2532699" y="2537550"/>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153" name="tx153"/>
            <p:cNvSpPr/>
            <p:nvPr/>
          </p:nvSpPr>
          <p:spPr>
            <a:xfrm>
              <a:off x="2553261" y="2439065"/>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154" name="tx154"/>
            <p:cNvSpPr/>
            <p:nvPr/>
          </p:nvSpPr>
          <p:spPr>
            <a:xfrm>
              <a:off x="2576371" y="2340580"/>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155" name="tx155"/>
            <p:cNvSpPr/>
            <p:nvPr/>
          </p:nvSpPr>
          <p:spPr>
            <a:xfrm>
              <a:off x="2566038" y="224209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156" name="tx156"/>
            <p:cNvSpPr/>
            <p:nvPr/>
          </p:nvSpPr>
          <p:spPr>
            <a:xfrm>
              <a:off x="2589447" y="2143609"/>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157" name="tx157"/>
            <p:cNvSpPr/>
            <p:nvPr/>
          </p:nvSpPr>
          <p:spPr>
            <a:xfrm>
              <a:off x="2561649" y="204512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158" name="tx158"/>
            <p:cNvSpPr/>
            <p:nvPr/>
          </p:nvSpPr>
          <p:spPr>
            <a:xfrm>
              <a:off x="2574908"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159" name="rc159"/>
            <p:cNvSpPr/>
            <p:nvPr/>
          </p:nvSpPr>
          <p:spPr>
            <a:xfrm>
              <a:off x="1631576" y="1807652"/>
              <a:ext cx="1218078" cy="3683347"/>
            </a:xfrm>
            <a:prstGeom prst="rect">
              <a:avLst/>
            </a:prstGeom>
            <a:noFill/>
            <a:ln w="13550" cap="rnd">
              <a:solidFill>
                <a:srgbClr val="999999">
                  <a:alpha val="100000"/>
                </a:srgbClr>
              </a:solidFill>
              <a:prstDash val="solid"/>
              <a:round/>
            </a:ln>
          </p:spPr>
          <p:txBody>
            <a:bodyPr/>
            <a:lstStyle/>
            <a:p/>
          </p:txBody>
        </p:sp>
        <p:sp>
          <p:nvSpPr>
            <p:cNvPr id="160" name="pl160"/>
            <p:cNvSpPr/>
            <p:nvPr/>
          </p:nvSpPr>
          <p:spPr>
            <a:xfrm>
              <a:off x="29308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31628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339487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362689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385890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409092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66" name="pl166"/>
            <p:cNvSpPr/>
            <p:nvPr/>
          </p:nvSpPr>
          <p:spPr>
            <a:xfrm>
              <a:off x="398651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67" name="pt167"/>
            <p:cNvSpPr/>
            <p:nvPr/>
          </p:nvSpPr>
          <p:spPr>
            <a:xfrm>
              <a:off x="3511219"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68" name="pt168"/>
            <p:cNvSpPr/>
            <p:nvPr/>
          </p:nvSpPr>
          <p:spPr>
            <a:xfrm>
              <a:off x="3673629" y="517902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69" name="pt169"/>
            <p:cNvSpPr/>
            <p:nvPr/>
          </p:nvSpPr>
          <p:spPr>
            <a:xfrm>
              <a:off x="3708431" y="508053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70" name="pt170"/>
            <p:cNvSpPr/>
            <p:nvPr/>
          </p:nvSpPr>
          <p:spPr>
            <a:xfrm>
              <a:off x="3789637" y="498205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71" name="pt171"/>
            <p:cNvSpPr/>
            <p:nvPr/>
          </p:nvSpPr>
          <p:spPr>
            <a:xfrm>
              <a:off x="3801237" y="488356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72" name="pt172"/>
            <p:cNvSpPr/>
            <p:nvPr/>
          </p:nvSpPr>
          <p:spPr>
            <a:xfrm>
              <a:off x="3824439" y="478508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3" name="pt173"/>
            <p:cNvSpPr/>
            <p:nvPr/>
          </p:nvSpPr>
          <p:spPr>
            <a:xfrm>
              <a:off x="3836040" y="46865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4" name="pt174"/>
            <p:cNvSpPr/>
            <p:nvPr/>
          </p:nvSpPr>
          <p:spPr>
            <a:xfrm>
              <a:off x="3870842" y="45881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5" name="pt175"/>
            <p:cNvSpPr/>
            <p:nvPr/>
          </p:nvSpPr>
          <p:spPr>
            <a:xfrm>
              <a:off x="3905644" y="44896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6" name="pt176"/>
            <p:cNvSpPr/>
            <p:nvPr/>
          </p:nvSpPr>
          <p:spPr>
            <a:xfrm>
              <a:off x="3917245" y="439114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7" name="pt177"/>
            <p:cNvSpPr/>
            <p:nvPr/>
          </p:nvSpPr>
          <p:spPr>
            <a:xfrm>
              <a:off x="3917245" y="429265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8" name="pt178"/>
            <p:cNvSpPr/>
            <p:nvPr/>
          </p:nvSpPr>
          <p:spPr>
            <a:xfrm>
              <a:off x="3928846" y="419417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9" name="pt179"/>
            <p:cNvSpPr/>
            <p:nvPr/>
          </p:nvSpPr>
          <p:spPr>
            <a:xfrm>
              <a:off x="3940446" y="409568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80" name="pt180"/>
            <p:cNvSpPr/>
            <p:nvPr/>
          </p:nvSpPr>
          <p:spPr>
            <a:xfrm>
              <a:off x="3952047" y="399720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81" name="pt181"/>
            <p:cNvSpPr/>
            <p:nvPr/>
          </p:nvSpPr>
          <p:spPr>
            <a:xfrm>
              <a:off x="3952047" y="389871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82" name="pt182"/>
            <p:cNvSpPr/>
            <p:nvPr/>
          </p:nvSpPr>
          <p:spPr>
            <a:xfrm>
              <a:off x="3963648" y="38002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83" name="pt183"/>
            <p:cNvSpPr/>
            <p:nvPr/>
          </p:nvSpPr>
          <p:spPr>
            <a:xfrm>
              <a:off x="3975249" y="37017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84" name="pt184"/>
            <p:cNvSpPr/>
            <p:nvPr/>
          </p:nvSpPr>
          <p:spPr>
            <a:xfrm>
              <a:off x="3975249"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85" name="pt185"/>
            <p:cNvSpPr/>
            <p:nvPr/>
          </p:nvSpPr>
          <p:spPr>
            <a:xfrm>
              <a:off x="3986849" y="35047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6" name="pt186"/>
            <p:cNvSpPr/>
            <p:nvPr/>
          </p:nvSpPr>
          <p:spPr>
            <a:xfrm>
              <a:off x="3986849" y="34062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7" name="pt187"/>
            <p:cNvSpPr/>
            <p:nvPr/>
          </p:nvSpPr>
          <p:spPr>
            <a:xfrm>
              <a:off x="3998450" y="33078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8" name="pt188"/>
            <p:cNvSpPr/>
            <p:nvPr/>
          </p:nvSpPr>
          <p:spPr>
            <a:xfrm>
              <a:off x="4010051" y="320931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9" name="pt189"/>
            <p:cNvSpPr/>
            <p:nvPr/>
          </p:nvSpPr>
          <p:spPr>
            <a:xfrm>
              <a:off x="4010051" y="311083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0" name="pt190"/>
            <p:cNvSpPr/>
            <p:nvPr/>
          </p:nvSpPr>
          <p:spPr>
            <a:xfrm>
              <a:off x="4021652" y="301234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1" name="pt191"/>
            <p:cNvSpPr/>
            <p:nvPr/>
          </p:nvSpPr>
          <p:spPr>
            <a:xfrm>
              <a:off x="4021652" y="291386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2" name="pt192"/>
            <p:cNvSpPr/>
            <p:nvPr/>
          </p:nvSpPr>
          <p:spPr>
            <a:xfrm>
              <a:off x="4021652" y="28153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3" name="pt193"/>
            <p:cNvSpPr/>
            <p:nvPr/>
          </p:nvSpPr>
          <p:spPr>
            <a:xfrm>
              <a:off x="4021652" y="27168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4" name="pt194"/>
            <p:cNvSpPr/>
            <p:nvPr/>
          </p:nvSpPr>
          <p:spPr>
            <a:xfrm>
              <a:off x="4033252" y="26184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5" name="pt195"/>
            <p:cNvSpPr/>
            <p:nvPr/>
          </p:nvSpPr>
          <p:spPr>
            <a:xfrm>
              <a:off x="4033252" y="251992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6" name="pt196"/>
            <p:cNvSpPr/>
            <p:nvPr/>
          </p:nvSpPr>
          <p:spPr>
            <a:xfrm>
              <a:off x="4033252" y="24214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7" name="pt197"/>
            <p:cNvSpPr/>
            <p:nvPr/>
          </p:nvSpPr>
          <p:spPr>
            <a:xfrm>
              <a:off x="4033252" y="23229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8" name="pt198"/>
            <p:cNvSpPr/>
            <p:nvPr/>
          </p:nvSpPr>
          <p:spPr>
            <a:xfrm>
              <a:off x="4033252" y="2224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9" name="pt199"/>
            <p:cNvSpPr/>
            <p:nvPr/>
          </p:nvSpPr>
          <p:spPr>
            <a:xfrm>
              <a:off x="4033252" y="21259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00" name="pt200"/>
            <p:cNvSpPr/>
            <p:nvPr/>
          </p:nvSpPr>
          <p:spPr>
            <a:xfrm>
              <a:off x="4033252" y="20274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01" name="pt201"/>
            <p:cNvSpPr/>
            <p:nvPr/>
          </p:nvSpPr>
          <p:spPr>
            <a:xfrm>
              <a:off x="403325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02" name="tx202"/>
            <p:cNvSpPr/>
            <p:nvPr/>
          </p:nvSpPr>
          <p:spPr>
            <a:xfrm>
              <a:off x="3615289"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203" name="tx203"/>
            <p:cNvSpPr/>
            <p:nvPr/>
          </p:nvSpPr>
          <p:spPr>
            <a:xfrm>
              <a:off x="3777700" y="519665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204" name="tx204"/>
            <p:cNvSpPr/>
            <p:nvPr/>
          </p:nvSpPr>
          <p:spPr>
            <a:xfrm>
              <a:off x="3812502" y="509816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205" name="tx205"/>
            <p:cNvSpPr/>
            <p:nvPr/>
          </p:nvSpPr>
          <p:spPr>
            <a:xfrm>
              <a:off x="3893707" y="499968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206" name="tx206"/>
            <p:cNvSpPr/>
            <p:nvPr/>
          </p:nvSpPr>
          <p:spPr>
            <a:xfrm>
              <a:off x="3905308" y="490119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207" name="tx207"/>
            <p:cNvSpPr/>
            <p:nvPr/>
          </p:nvSpPr>
          <p:spPr>
            <a:xfrm>
              <a:off x="3640503" y="480271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208" name="tx208"/>
            <p:cNvSpPr/>
            <p:nvPr/>
          </p:nvSpPr>
          <p:spPr>
            <a:xfrm>
              <a:off x="3662346" y="4704225"/>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209" name="tx209"/>
            <p:cNvSpPr/>
            <p:nvPr/>
          </p:nvSpPr>
          <p:spPr>
            <a:xfrm>
              <a:off x="3682609" y="4605740"/>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210" name="tx210"/>
            <p:cNvSpPr/>
            <p:nvPr/>
          </p:nvSpPr>
          <p:spPr>
            <a:xfrm>
              <a:off x="3721709" y="450725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211" name="tx211"/>
            <p:cNvSpPr/>
            <p:nvPr/>
          </p:nvSpPr>
          <p:spPr>
            <a:xfrm>
              <a:off x="3759736" y="4408770"/>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212" name="tx212"/>
            <p:cNvSpPr/>
            <p:nvPr/>
          </p:nvSpPr>
          <p:spPr>
            <a:xfrm>
              <a:off x="3733309" y="431028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213" name="tx213"/>
            <p:cNvSpPr/>
            <p:nvPr/>
          </p:nvSpPr>
          <p:spPr>
            <a:xfrm>
              <a:off x="3762467" y="421179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214" name="tx214"/>
            <p:cNvSpPr/>
            <p:nvPr/>
          </p:nvSpPr>
          <p:spPr>
            <a:xfrm>
              <a:off x="3765289" y="411331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215" name="tx215"/>
            <p:cNvSpPr/>
            <p:nvPr/>
          </p:nvSpPr>
          <p:spPr>
            <a:xfrm>
              <a:off x="3776890" y="401482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216" name="tx216"/>
            <p:cNvSpPr/>
            <p:nvPr/>
          </p:nvSpPr>
          <p:spPr>
            <a:xfrm>
              <a:off x="3772501" y="391634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217" name="tx217"/>
            <p:cNvSpPr/>
            <p:nvPr/>
          </p:nvSpPr>
          <p:spPr>
            <a:xfrm>
              <a:off x="3775323" y="381785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218" name="tx218"/>
            <p:cNvSpPr/>
            <p:nvPr/>
          </p:nvSpPr>
          <p:spPr>
            <a:xfrm>
              <a:off x="3800091" y="371937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219" name="tx219"/>
            <p:cNvSpPr/>
            <p:nvPr/>
          </p:nvSpPr>
          <p:spPr>
            <a:xfrm>
              <a:off x="3805944" y="3620888"/>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220" name="tx220"/>
            <p:cNvSpPr/>
            <p:nvPr/>
          </p:nvSpPr>
          <p:spPr>
            <a:xfrm>
              <a:off x="3798525" y="352240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221" name="tx221"/>
            <p:cNvSpPr/>
            <p:nvPr/>
          </p:nvSpPr>
          <p:spPr>
            <a:xfrm>
              <a:off x="3816173" y="342391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222" name="tx222"/>
            <p:cNvSpPr/>
            <p:nvPr/>
          </p:nvSpPr>
          <p:spPr>
            <a:xfrm>
              <a:off x="3849811" y="332543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223" name="tx223"/>
            <p:cNvSpPr/>
            <p:nvPr/>
          </p:nvSpPr>
          <p:spPr>
            <a:xfrm>
              <a:off x="3861411" y="322694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224" name="tx224"/>
            <p:cNvSpPr/>
            <p:nvPr/>
          </p:nvSpPr>
          <p:spPr>
            <a:xfrm>
              <a:off x="3834894" y="312846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225" name="tx225"/>
            <p:cNvSpPr/>
            <p:nvPr/>
          </p:nvSpPr>
          <p:spPr>
            <a:xfrm>
              <a:off x="3846494" y="302997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226" name="tx226"/>
            <p:cNvSpPr/>
            <p:nvPr/>
          </p:nvSpPr>
          <p:spPr>
            <a:xfrm>
              <a:off x="3850884" y="293149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227" name="tx227"/>
            <p:cNvSpPr/>
            <p:nvPr/>
          </p:nvSpPr>
          <p:spPr>
            <a:xfrm>
              <a:off x="3824549" y="283300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228" name="tx228"/>
            <p:cNvSpPr/>
            <p:nvPr/>
          </p:nvSpPr>
          <p:spPr>
            <a:xfrm>
              <a:off x="3846494" y="273452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229" name="tx229"/>
            <p:cNvSpPr/>
            <p:nvPr/>
          </p:nvSpPr>
          <p:spPr>
            <a:xfrm>
              <a:off x="3864039" y="2636036"/>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230" name="tx230"/>
            <p:cNvSpPr/>
            <p:nvPr/>
          </p:nvSpPr>
          <p:spPr>
            <a:xfrm>
              <a:off x="3858095" y="25375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231" name="tx231"/>
            <p:cNvSpPr/>
            <p:nvPr/>
          </p:nvSpPr>
          <p:spPr>
            <a:xfrm>
              <a:off x="3853706" y="243906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232" name="tx232"/>
            <p:cNvSpPr/>
            <p:nvPr/>
          </p:nvSpPr>
          <p:spPr>
            <a:xfrm>
              <a:off x="3877115" y="2340580"/>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233" name="tx233"/>
            <p:cNvSpPr/>
            <p:nvPr/>
          </p:nvSpPr>
          <p:spPr>
            <a:xfrm>
              <a:off x="3849317" y="224209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234" name="tx234"/>
            <p:cNvSpPr/>
            <p:nvPr/>
          </p:nvSpPr>
          <p:spPr>
            <a:xfrm>
              <a:off x="3862576" y="214360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235" name="tx235"/>
            <p:cNvSpPr/>
            <p:nvPr/>
          </p:nvSpPr>
          <p:spPr>
            <a:xfrm>
              <a:off x="3864130" y="2045124"/>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236" name="tx236"/>
            <p:cNvSpPr/>
            <p:nvPr/>
          </p:nvSpPr>
          <p:spPr>
            <a:xfrm>
              <a:off x="3855169" y="194663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237" name="rc237"/>
            <p:cNvSpPr/>
            <p:nvPr/>
          </p:nvSpPr>
          <p:spPr>
            <a:xfrm>
              <a:off x="2919244" y="1807652"/>
              <a:ext cx="1218078" cy="3683347"/>
            </a:xfrm>
            <a:prstGeom prst="rect">
              <a:avLst/>
            </a:prstGeom>
            <a:noFill/>
            <a:ln w="13550" cap="rnd">
              <a:solidFill>
                <a:srgbClr val="999999">
                  <a:alpha val="100000"/>
                </a:srgbClr>
              </a:solidFill>
              <a:prstDash val="solid"/>
              <a:round/>
            </a:ln>
          </p:spPr>
          <p:txBody>
            <a:bodyPr/>
            <a:lstStyle/>
            <a:p/>
          </p:txBody>
        </p:sp>
        <p:sp>
          <p:nvSpPr>
            <p:cNvPr id="238" name="pl238"/>
            <p:cNvSpPr/>
            <p:nvPr/>
          </p:nvSpPr>
          <p:spPr>
            <a:xfrm>
              <a:off x="421851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39" name="pl239"/>
            <p:cNvSpPr/>
            <p:nvPr/>
          </p:nvSpPr>
          <p:spPr>
            <a:xfrm>
              <a:off x="445052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40" name="pl240"/>
            <p:cNvSpPr/>
            <p:nvPr/>
          </p:nvSpPr>
          <p:spPr>
            <a:xfrm>
              <a:off x="468254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41" name="pl241"/>
            <p:cNvSpPr/>
            <p:nvPr/>
          </p:nvSpPr>
          <p:spPr>
            <a:xfrm>
              <a:off x="491455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42" name="pl242"/>
            <p:cNvSpPr/>
            <p:nvPr/>
          </p:nvSpPr>
          <p:spPr>
            <a:xfrm>
              <a:off x="514657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43" name="pl243"/>
            <p:cNvSpPr/>
            <p:nvPr/>
          </p:nvSpPr>
          <p:spPr>
            <a:xfrm>
              <a:off x="537858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44" name="pl244"/>
            <p:cNvSpPr/>
            <p:nvPr/>
          </p:nvSpPr>
          <p:spPr>
            <a:xfrm>
              <a:off x="5204577"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245" name="pt245"/>
            <p:cNvSpPr/>
            <p:nvPr/>
          </p:nvSpPr>
          <p:spPr>
            <a:xfrm>
              <a:off x="4798886"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46" name="pt246"/>
            <p:cNvSpPr/>
            <p:nvPr/>
          </p:nvSpPr>
          <p:spPr>
            <a:xfrm>
              <a:off x="4856890" y="517603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47" name="pt247"/>
            <p:cNvSpPr/>
            <p:nvPr/>
          </p:nvSpPr>
          <p:spPr>
            <a:xfrm>
              <a:off x="5030901" y="507456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48" name="pt248"/>
            <p:cNvSpPr/>
            <p:nvPr/>
          </p:nvSpPr>
          <p:spPr>
            <a:xfrm>
              <a:off x="5054103" y="497309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49" name="pt249"/>
            <p:cNvSpPr/>
            <p:nvPr/>
          </p:nvSpPr>
          <p:spPr>
            <a:xfrm>
              <a:off x="5065704" y="487162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50" name="pt250"/>
            <p:cNvSpPr/>
            <p:nvPr/>
          </p:nvSpPr>
          <p:spPr>
            <a:xfrm>
              <a:off x="5100506" y="47701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1" name="pt251"/>
            <p:cNvSpPr/>
            <p:nvPr/>
          </p:nvSpPr>
          <p:spPr>
            <a:xfrm>
              <a:off x="5100506" y="466869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2" name="pt252"/>
            <p:cNvSpPr/>
            <p:nvPr/>
          </p:nvSpPr>
          <p:spPr>
            <a:xfrm>
              <a:off x="5112107" y="456722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3" name="pt253"/>
            <p:cNvSpPr/>
            <p:nvPr/>
          </p:nvSpPr>
          <p:spPr>
            <a:xfrm>
              <a:off x="5146909" y="446575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4" name="pt254"/>
            <p:cNvSpPr/>
            <p:nvPr/>
          </p:nvSpPr>
          <p:spPr>
            <a:xfrm>
              <a:off x="5146909" y="436428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5" name="pt255"/>
            <p:cNvSpPr/>
            <p:nvPr/>
          </p:nvSpPr>
          <p:spPr>
            <a:xfrm>
              <a:off x="5170110" y="42628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6" name="pt256"/>
            <p:cNvSpPr/>
            <p:nvPr/>
          </p:nvSpPr>
          <p:spPr>
            <a:xfrm>
              <a:off x="5170110" y="41613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7" name="pt257"/>
            <p:cNvSpPr/>
            <p:nvPr/>
          </p:nvSpPr>
          <p:spPr>
            <a:xfrm>
              <a:off x="5181711" y="405987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8" name="pt258"/>
            <p:cNvSpPr/>
            <p:nvPr/>
          </p:nvSpPr>
          <p:spPr>
            <a:xfrm>
              <a:off x="5193312" y="39584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9" name="pt259"/>
            <p:cNvSpPr/>
            <p:nvPr/>
          </p:nvSpPr>
          <p:spPr>
            <a:xfrm>
              <a:off x="5193312" y="385693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60" name="pt260"/>
            <p:cNvSpPr/>
            <p:nvPr/>
          </p:nvSpPr>
          <p:spPr>
            <a:xfrm>
              <a:off x="5204913" y="375546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61" name="pt261"/>
            <p:cNvSpPr/>
            <p:nvPr/>
          </p:nvSpPr>
          <p:spPr>
            <a:xfrm>
              <a:off x="5228114" y="365399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62" name="pt262"/>
            <p:cNvSpPr/>
            <p:nvPr/>
          </p:nvSpPr>
          <p:spPr>
            <a:xfrm>
              <a:off x="5239715" y="35525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63" name="pt263"/>
            <p:cNvSpPr/>
            <p:nvPr/>
          </p:nvSpPr>
          <p:spPr>
            <a:xfrm>
              <a:off x="5239715" y="345105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64" name="pt264"/>
            <p:cNvSpPr/>
            <p:nvPr/>
          </p:nvSpPr>
          <p:spPr>
            <a:xfrm>
              <a:off x="5251316" y="334958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65" name="pt265"/>
            <p:cNvSpPr/>
            <p:nvPr/>
          </p:nvSpPr>
          <p:spPr>
            <a:xfrm>
              <a:off x="5251316" y="324811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66" name="pt266"/>
            <p:cNvSpPr/>
            <p:nvPr/>
          </p:nvSpPr>
          <p:spPr>
            <a:xfrm>
              <a:off x="5251316" y="314664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67" name="pt267"/>
            <p:cNvSpPr/>
            <p:nvPr/>
          </p:nvSpPr>
          <p:spPr>
            <a:xfrm>
              <a:off x="5251316" y="304517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68" name="pt268"/>
            <p:cNvSpPr/>
            <p:nvPr/>
          </p:nvSpPr>
          <p:spPr>
            <a:xfrm>
              <a:off x="5274517" y="29437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9" name="pt269"/>
            <p:cNvSpPr/>
            <p:nvPr/>
          </p:nvSpPr>
          <p:spPr>
            <a:xfrm>
              <a:off x="5274517" y="28422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0" name="pt270"/>
            <p:cNvSpPr/>
            <p:nvPr/>
          </p:nvSpPr>
          <p:spPr>
            <a:xfrm>
              <a:off x="5274517" y="27407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1" name="pt271"/>
            <p:cNvSpPr/>
            <p:nvPr/>
          </p:nvSpPr>
          <p:spPr>
            <a:xfrm>
              <a:off x="5286118" y="26392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2" name="pt272"/>
            <p:cNvSpPr/>
            <p:nvPr/>
          </p:nvSpPr>
          <p:spPr>
            <a:xfrm>
              <a:off x="5286118" y="25378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3" name="pt273"/>
            <p:cNvSpPr/>
            <p:nvPr/>
          </p:nvSpPr>
          <p:spPr>
            <a:xfrm>
              <a:off x="5286118" y="243635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4" name="pt274"/>
            <p:cNvSpPr/>
            <p:nvPr/>
          </p:nvSpPr>
          <p:spPr>
            <a:xfrm>
              <a:off x="5320920" y="23348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5" name="pt275"/>
            <p:cNvSpPr/>
            <p:nvPr/>
          </p:nvSpPr>
          <p:spPr>
            <a:xfrm>
              <a:off x="5320920" y="223341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6" name="pt276"/>
            <p:cNvSpPr/>
            <p:nvPr/>
          </p:nvSpPr>
          <p:spPr>
            <a:xfrm>
              <a:off x="5320920" y="213194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7" name="pt277"/>
            <p:cNvSpPr/>
            <p:nvPr/>
          </p:nvSpPr>
          <p:spPr>
            <a:xfrm>
              <a:off x="5320920" y="203047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8" name="pt278"/>
            <p:cNvSpPr/>
            <p:nvPr/>
          </p:nvSpPr>
          <p:spPr>
            <a:xfrm>
              <a:off x="5320920"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9" name="tx279"/>
            <p:cNvSpPr/>
            <p:nvPr/>
          </p:nvSpPr>
          <p:spPr>
            <a:xfrm>
              <a:off x="4902957"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280" name="tx280"/>
            <p:cNvSpPr/>
            <p:nvPr/>
          </p:nvSpPr>
          <p:spPr>
            <a:xfrm>
              <a:off x="4960961" y="519366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281" name="tx281"/>
            <p:cNvSpPr/>
            <p:nvPr/>
          </p:nvSpPr>
          <p:spPr>
            <a:xfrm>
              <a:off x="5134972" y="509219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282" name="tx282"/>
            <p:cNvSpPr/>
            <p:nvPr/>
          </p:nvSpPr>
          <p:spPr>
            <a:xfrm>
              <a:off x="5158174" y="499072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283" name="tx283"/>
            <p:cNvSpPr/>
            <p:nvPr/>
          </p:nvSpPr>
          <p:spPr>
            <a:xfrm>
              <a:off x="5169775" y="488925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284" name="tx284"/>
            <p:cNvSpPr/>
            <p:nvPr/>
          </p:nvSpPr>
          <p:spPr>
            <a:xfrm>
              <a:off x="4931201" y="4787789"/>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285" name="tx285"/>
            <p:cNvSpPr/>
            <p:nvPr/>
          </p:nvSpPr>
          <p:spPr>
            <a:xfrm>
              <a:off x="4926812" y="4686319"/>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286" name="tx286"/>
            <p:cNvSpPr/>
            <p:nvPr/>
          </p:nvSpPr>
          <p:spPr>
            <a:xfrm>
              <a:off x="4923874" y="4584849"/>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287" name="tx287"/>
            <p:cNvSpPr/>
            <p:nvPr/>
          </p:nvSpPr>
          <p:spPr>
            <a:xfrm>
              <a:off x="4971752" y="448338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288" name="tx288"/>
            <p:cNvSpPr/>
            <p:nvPr/>
          </p:nvSpPr>
          <p:spPr>
            <a:xfrm>
              <a:off x="4980530" y="4381910"/>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289" name="tx289"/>
            <p:cNvSpPr/>
            <p:nvPr/>
          </p:nvSpPr>
          <p:spPr>
            <a:xfrm>
              <a:off x="5012601" y="4280440"/>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290" name="tx290"/>
            <p:cNvSpPr/>
            <p:nvPr/>
          </p:nvSpPr>
          <p:spPr>
            <a:xfrm>
              <a:off x="4994953" y="41789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291" name="tx291"/>
            <p:cNvSpPr/>
            <p:nvPr/>
          </p:nvSpPr>
          <p:spPr>
            <a:xfrm>
              <a:off x="4997776" y="407750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292" name="tx292"/>
            <p:cNvSpPr/>
            <p:nvPr/>
          </p:nvSpPr>
          <p:spPr>
            <a:xfrm>
              <a:off x="5024098" y="3976032"/>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293" name="tx293"/>
            <p:cNvSpPr/>
            <p:nvPr/>
          </p:nvSpPr>
          <p:spPr>
            <a:xfrm>
              <a:off x="4996209" y="387456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294" name="tx294"/>
            <p:cNvSpPr/>
            <p:nvPr/>
          </p:nvSpPr>
          <p:spPr>
            <a:xfrm>
              <a:off x="5020977" y="377309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295" name="tx295"/>
            <p:cNvSpPr/>
            <p:nvPr/>
          </p:nvSpPr>
          <p:spPr>
            <a:xfrm>
              <a:off x="5052957" y="367162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296" name="tx296"/>
            <p:cNvSpPr/>
            <p:nvPr/>
          </p:nvSpPr>
          <p:spPr>
            <a:xfrm>
              <a:off x="5060169" y="357015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297" name="tx297"/>
            <p:cNvSpPr/>
            <p:nvPr/>
          </p:nvSpPr>
          <p:spPr>
            <a:xfrm>
              <a:off x="5064558" y="346868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298" name="tx298"/>
            <p:cNvSpPr/>
            <p:nvPr/>
          </p:nvSpPr>
          <p:spPr>
            <a:xfrm>
              <a:off x="5076159" y="336721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299" name="tx299"/>
            <p:cNvSpPr/>
            <p:nvPr/>
          </p:nvSpPr>
          <p:spPr>
            <a:xfrm>
              <a:off x="5062991" y="326574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300" name="tx300"/>
            <p:cNvSpPr/>
            <p:nvPr/>
          </p:nvSpPr>
          <p:spPr>
            <a:xfrm>
              <a:off x="5062991" y="316427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301" name="tx301"/>
            <p:cNvSpPr/>
            <p:nvPr/>
          </p:nvSpPr>
          <p:spPr>
            <a:xfrm>
              <a:off x="5076159" y="306280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302" name="tx302"/>
            <p:cNvSpPr/>
            <p:nvPr/>
          </p:nvSpPr>
          <p:spPr>
            <a:xfrm>
              <a:off x="5103749" y="296133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303" name="tx303"/>
            <p:cNvSpPr/>
            <p:nvPr/>
          </p:nvSpPr>
          <p:spPr>
            <a:xfrm>
              <a:off x="5103841" y="285986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304" name="tx304"/>
            <p:cNvSpPr/>
            <p:nvPr/>
          </p:nvSpPr>
          <p:spPr>
            <a:xfrm>
              <a:off x="5099360" y="275839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305" name="tx305"/>
            <p:cNvSpPr/>
            <p:nvPr/>
          </p:nvSpPr>
          <p:spPr>
            <a:xfrm>
              <a:off x="5137478" y="265692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306" name="tx306"/>
            <p:cNvSpPr/>
            <p:nvPr/>
          </p:nvSpPr>
          <p:spPr>
            <a:xfrm>
              <a:off x="5137478" y="255545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307" name="tx307"/>
            <p:cNvSpPr/>
            <p:nvPr/>
          </p:nvSpPr>
          <p:spPr>
            <a:xfrm>
              <a:off x="5108035" y="2453987"/>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308" name="tx308"/>
            <p:cNvSpPr/>
            <p:nvPr/>
          </p:nvSpPr>
          <p:spPr>
            <a:xfrm>
              <a:off x="5141374" y="235251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309" name="tx309"/>
            <p:cNvSpPr/>
            <p:nvPr/>
          </p:nvSpPr>
          <p:spPr>
            <a:xfrm>
              <a:off x="5164783" y="2251048"/>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310" name="tx310"/>
            <p:cNvSpPr/>
            <p:nvPr/>
          </p:nvSpPr>
          <p:spPr>
            <a:xfrm>
              <a:off x="5136985" y="214957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311" name="tx311"/>
            <p:cNvSpPr/>
            <p:nvPr/>
          </p:nvSpPr>
          <p:spPr>
            <a:xfrm>
              <a:off x="5150244" y="204810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312" name="tx312"/>
            <p:cNvSpPr/>
            <p:nvPr/>
          </p:nvSpPr>
          <p:spPr>
            <a:xfrm>
              <a:off x="5151798" y="1946639"/>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313" name="rc313"/>
            <p:cNvSpPr/>
            <p:nvPr/>
          </p:nvSpPr>
          <p:spPr>
            <a:xfrm>
              <a:off x="4206912" y="1807652"/>
              <a:ext cx="1218078" cy="3683347"/>
            </a:xfrm>
            <a:prstGeom prst="rect">
              <a:avLst/>
            </a:prstGeom>
            <a:noFill/>
            <a:ln w="13550" cap="rnd">
              <a:solidFill>
                <a:srgbClr val="999999">
                  <a:alpha val="100000"/>
                </a:srgbClr>
              </a:solidFill>
              <a:prstDash val="solid"/>
              <a:round/>
            </a:ln>
          </p:spPr>
          <p:txBody>
            <a:bodyPr/>
            <a:lstStyle/>
            <a:p/>
          </p:txBody>
        </p:sp>
        <p:sp>
          <p:nvSpPr>
            <p:cNvPr id="314" name="pl314"/>
            <p:cNvSpPr/>
            <p:nvPr/>
          </p:nvSpPr>
          <p:spPr>
            <a:xfrm>
              <a:off x="550618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5" name="pl315"/>
            <p:cNvSpPr/>
            <p:nvPr/>
          </p:nvSpPr>
          <p:spPr>
            <a:xfrm>
              <a:off x="573819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6" name="pl316"/>
            <p:cNvSpPr/>
            <p:nvPr/>
          </p:nvSpPr>
          <p:spPr>
            <a:xfrm>
              <a:off x="597021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7" name="pl317"/>
            <p:cNvSpPr/>
            <p:nvPr/>
          </p:nvSpPr>
          <p:spPr>
            <a:xfrm>
              <a:off x="620222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8" name="pl318"/>
            <p:cNvSpPr/>
            <p:nvPr/>
          </p:nvSpPr>
          <p:spPr>
            <a:xfrm>
              <a:off x="643424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9" name="pl319"/>
            <p:cNvSpPr/>
            <p:nvPr/>
          </p:nvSpPr>
          <p:spPr>
            <a:xfrm>
              <a:off x="666625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20" name="pl320"/>
            <p:cNvSpPr/>
            <p:nvPr/>
          </p:nvSpPr>
          <p:spPr>
            <a:xfrm>
              <a:off x="6527047"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21" name="pt321"/>
            <p:cNvSpPr/>
            <p:nvPr/>
          </p:nvSpPr>
          <p:spPr>
            <a:xfrm>
              <a:off x="6074954"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2" name="pt322"/>
            <p:cNvSpPr/>
            <p:nvPr/>
          </p:nvSpPr>
          <p:spPr>
            <a:xfrm>
              <a:off x="6179360" y="517902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23" name="pt323"/>
            <p:cNvSpPr/>
            <p:nvPr/>
          </p:nvSpPr>
          <p:spPr>
            <a:xfrm>
              <a:off x="6237364" y="508053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24" name="pt324"/>
            <p:cNvSpPr/>
            <p:nvPr/>
          </p:nvSpPr>
          <p:spPr>
            <a:xfrm>
              <a:off x="6237364" y="498205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25" name="pt325"/>
            <p:cNvSpPr/>
            <p:nvPr/>
          </p:nvSpPr>
          <p:spPr>
            <a:xfrm>
              <a:off x="6364972" y="488356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26" name="pt326"/>
            <p:cNvSpPr/>
            <p:nvPr/>
          </p:nvSpPr>
          <p:spPr>
            <a:xfrm>
              <a:off x="6388174" y="478508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27" name="pt327"/>
            <p:cNvSpPr/>
            <p:nvPr/>
          </p:nvSpPr>
          <p:spPr>
            <a:xfrm>
              <a:off x="6411375" y="46865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28" name="pt328"/>
            <p:cNvSpPr/>
            <p:nvPr/>
          </p:nvSpPr>
          <p:spPr>
            <a:xfrm>
              <a:off x="6422976" y="45881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29" name="pt329"/>
            <p:cNvSpPr/>
            <p:nvPr/>
          </p:nvSpPr>
          <p:spPr>
            <a:xfrm>
              <a:off x="6434577" y="44896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30" name="pt330"/>
            <p:cNvSpPr/>
            <p:nvPr/>
          </p:nvSpPr>
          <p:spPr>
            <a:xfrm>
              <a:off x="6457778" y="439114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31" name="pt331"/>
            <p:cNvSpPr/>
            <p:nvPr/>
          </p:nvSpPr>
          <p:spPr>
            <a:xfrm>
              <a:off x="6469379" y="429265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32" name="pt332"/>
            <p:cNvSpPr/>
            <p:nvPr/>
          </p:nvSpPr>
          <p:spPr>
            <a:xfrm>
              <a:off x="6469379" y="41941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33" name="pt333"/>
            <p:cNvSpPr/>
            <p:nvPr/>
          </p:nvSpPr>
          <p:spPr>
            <a:xfrm>
              <a:off x="6480980" y="409568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34" name="pt334"/>
            <p:cNvSpPr/>
            <p:nvPr/>
          </p:nvSpPr>
          <p:spPr>
            <a:xfrm>
              <a:off x="6480980" y="39972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35" name="pt335"/>
            <p:cNvSpPr/>
            <p:nvPr/>
          </p:nvSpPr>
          <p:spPr>
            <a:xfrm>
              <a:off x="6492581" y="389871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36" name="pt336"/>
            <p:cNvSpPr/>
            <p:nvPr/>
          </p:nvSpPr>
          <p:spPr>
            <a:xfrm>
              <a:off x="6504181" y="38002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37" name="pt337"/>
            <p:cNvSpPr/>
            <p:nvPr/>
          </p:nvSpPr>
          <p:spPr>
            <a:xfrm>
              <a:off x="6504181" y="37017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38" name="pt338"/>
            <p:cNvSpPr/>
            <p:nvPr/>
          </p:nvSpPr>
          <p:spPr>
            <a:xfrm>
              <a:off x="6504181"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39" name="pt339"/>
            <p:cNvSpPr/>
            <p:nvPr/>
          </p:nvSpPr>
          <p:spPr>
            <a:xfrm>
              <a:off x="6515782" y="350477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0" name="pt340"/>
            <p:cNvSpPr/>
            <p:nvPr/>
          </p:nvSpPr>
          <p:spPr>
            <a:xfrm>
              <a:off x="6515782" y="340628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1" name="pt341"/>
            <p:cNvSpPr/>
            <p:nvPr/>
          </p:nvSpPr>
          <p:spPr>
            <a:xfrm>
              <a:off x="6527383" y="330780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2" name="pt342"/>
            <p:cNvSpPr/>
            <p:nvPr/>
          </p:nvSpPr>
          <p:spPr>
            <a:xfrm>
              <a:off x="6527383" y="32093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3" name="pt343"/>
            <p:cNvSpPr/>
            <p:nvPr/>
          </p:nvSpPr>
          <p:spPr>
            <a:xfrm>
              <a:off x="6538984" y="311083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4" name="pt344"/>
            <p:cNvSpPr/>
            <p:nvPr/>
          </p:nvSpPr>
          <p:spPr>
            <a:xfrm>
              <a:off x="6538984" y="301234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5" name="pt345"/>
            <p:cNvSpPr/>
            <p:nvPr/>
          </p:nvSpPr>
          <p:spPr>
            <a:xfrm>
              <a:off x="6538984" y="291386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6" name="pt346"/>
            <p:cNvSpPr/>
            <p:nvPr/>
          </p:nvSpPr>
          <p:spPr>
            <a:xfrm>
              <a:off x="6550584" y="281537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7" name="pt347"/>
            <p:cNvSpPr/>
            <p:nvPr/>
          </p:nvSpPr>
          <p:spPr>
            <a:xfrm>
              <a:off x="6562185" y="27168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48" name="pt348"/>
            <p:cNvSpPr/>
            <p:nvPr/>
          </p:nvSpPr>
          <p:spPr>
            <a:xfrm>
              <a:off x="6562185" y="26184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49" name="pt349"/>
            <p:cNvSpPr/>
            <p:nvPr/>
          </p:nvSpPr>
          <p:spPr>
            <a:xfrm>
              <a:off x="6585387" y="251992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0" name="pt350"/>
            <p:cNvSpPr/>
            <p:nvPr/>
          </p:nvSpPr>
          <p:spPr>
            <a:xfrm>
              <a:off x="6596987" y="24214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1" name="pt351"/>
            <p:cNvSpPr/>
            <p:nvPr/>
          </p:nvSpPr>
          <p:spPr>
            <a:xfrm>
              <a:off x="6596987" y="23229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2" name="pt352"/>
            <p:cNvSpPr/>
            <p:nvPr/>
          </p:nvSpPr>
          <p:spPr>
            <a:xfrm>
              <a:off x="6596987" y="2224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3" name="pt353"/>
            <p:cNvSpPr/>
            <p:nvPr/>
          </p:nvSpPr>
          <p:spPr>
            <a:xfrm>
              <a:off x="6608588" y="21259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4" name="pt354"/>
            <p:cNvSpPr/>
            <p:nvPr/>
          </p:nvSpPr>
          <p:spPr>
            <a:xfrm>
              <a:off x="6608588" y="20274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5" name="pt355"/>
            <p:cNvSpPr/>
            <p:nvPr/>
          </p:nvSpPr>
          <p:spPr>
            <a:xfrm>
              <a:off x="6608588"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6" name="tx356"/>
            <p:cNvSpPr/>
            <p:nvPr/>
          </p:nvSpPr>
          <p:spPr>
            <a:xfrm>
              <a:off x="6179024"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357" name="tx357"/>
            <p:cNvSpPr/>
            <p:nvPr/>
          </p:nvSpPr>
          <p:spPr>
            <a:xfrm>
              <a:off x="6283431" y="5196652"/>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358" name="tx358"/>
            <p:cNvSpPr/>
            <p:nvPr/>
          </p:nvSpPr>
          <p:spPr>
            <a:xfrm>
              <a:off x="6341435" y="509816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359" name="tx359"/>
            <p:cNvSpPr/>
            <p:nvPr/>
          </p:nvSpPr>
          <p:spPr>
            <a:xfrm>
              <a:off x="6341435" y="499968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360" name="tx360"/>
            <p:cNvSpPr/>
            <p:nvPr/>
          </p:nvSpPr>
          <p:spPr>
            <a:xfrm>
              <a:off x="6469043" y="490119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361" name="tx361"/>
            <p:cNvSpPr/>
            <p:nvPr/>
          </p:nvSpPr>
          <p:spPr>
            <a:xfrm>
              <a:off x="6199849" y="480271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362" name="tx362"/>
            <p:cNvSpPr/>
            <p:nvPr/>
          </p:nvSpPr>
          <p:spPr>
            <a:xfrm>
              <a:off x="6227440" y="470422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363" name="tx363"/>
            <p:cNvSpPr/>
            <p:nvPr/>
          </p:nvSpPr>
          <p:spPr>
            <a:xfrm>
              <a:off x="6234652" y="460574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364" name="tx364"/>
            <p:cNvSpPr/>
            <p:nvPr/>
          </p:nvSpPr>
          <p:spPr>
            <a:xfrm>
              <a:off x="6259420" y="450725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365" name="tx365"/>
            <p:cNvSpPr/>
            <p:nvPr/>
          </p:nvSpPr>
          <p:spPr>
            <a:xfrm>
              <a:off x="6291399" y="4408770"/>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366" name="tx366"/>
            <p:cNvSpPr/>
            <p:nvPr/>
          </p:nvSpPr>
          <p:spPr>
            <a:xfrm>
              <a:off x="6285444" y="431028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367" name="tx367"/>
            <p:cNvSpPr/>
            <p:nvPr/>
          </p:nvSpPr>
          <p:spPr>
            <a:xfrm>
              <a:off x="6300074" y="4211799"/>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368" name="tx368"/>
            <p:cNvSpPr/>
            <p:nvPr/>
          </p:nvSpPr>
          <p:spPr>
            <a:xfrm>
              <a:off x="6323471" y="4113314"/>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369" name="tx369"/>
            <p:cNvSpPr/>
            <p:nvPr/>
          </p:nvSpPr>
          <p:spPr>
            <a:xfrm>
              <a:off x="6297045" y="401482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370" name="tx370"/>
            <p:cNvSpPr/>
            <p:nvPr/>
          </p:nvSpPr>
          <p:spPr>
            <a:xfrm>
              <a:off x="6317424" y="391634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371" name="tx371"/>
            <p:cNvSpPr/>
            <p:nvPr/>
          </p:nvSpPr>
          <p:spPr>
            <a:xfrm>
              <a:off x="6329024" y="381785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372" name="tx372"/>
            <p:cNvSpPr/>
            <p:nvPr/>
          </p:nvSpPr>
          <p:spPr>
            <a:xfrm>
              <a:off x="6315948" y="371937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373" name="tx373"/>
            <p:cNvSpPr/>
            <p:nvPr/>
          </p:nvSpPr>
          <p:spPr>
            <a:xfrm>
              <a:off x="6330487" y="3620888"/>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374" name="tx374"/>
            <p:cNvSpPr/>
            <p:nvPr/>
          </p:nvSpPr>
          <p:spPr>
            <a:xfrm>
              <a:off x="6340625" y="352240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375" name="tx375"/>
            <p:cNvSpPr/>
            <p:nvPr/>
          </p:nvSpPr>
          <p:spPr>
            <a:xfrm>
              <a:off x="6340625" y="342391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376" name="tx376"/>
            <p:cNvSpPr/>
            <p:nvPr/>
          </p:nvSpPr>
          <p:spPr>
            <a:xfrm>
              <a:off x="6347837" y="332543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377" name="tx377"/>
            <p:cNvSpPr/>
            <p:nvPr/>
          </p:nvSpPr>
          <p:spPr>
            <a:xfrm>
              <a:off x="6352226" y="322694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378" name="tx378"/>
            <p:cNvSpPr/>
            <p:nvPr/>
          </p:nvSpPr>
          <p:spPr>
            <a:xfrm>
              <a:off x="6368307" y="312846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379" name="tx379"/>
            <p:cNvSpPr/>
            <p:nvPr/>
          </p:nvSpPr>
          <p:spPr>
            <a:xfrm>
              <a:off x="6363827" y="302997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380" name="tx380"/>
            <p:cNvSpPr/>
            <p:nvPr/>
          </p:nvSpPr>
          <p:spPr>
            <a:xfrm>
              <a:off x="6369862" y="2931491"/>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381" name="tx381"/>
            <p:cNvSpPr/>
            <p:nvPr/>
          </p:nvSpPr>
          <p:spPr>
            <a:xfrm>
              <a:off x="6401945" y="283300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382" name="tx382"/>
            <p:cNvSpPr/>
            <p:nvPr/>
          </p:nvSpPr>
          <p:spPr>
            <a:xfrm>
              <a:off x="6391417" y="273452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383" name="tx383"/>
            <p:cNvSpPr/>
            <p:nvPr/>
          </p:nvSpPr>
          <p:spPr>
            <a:xfrm>
              <a:off x="6365082" y="263603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384" name="tx384"/>
            <p:cNvSpPr/>
            <p:nvPr/>
          </p:nvSpPr>
          <p:spPr>
            <a:xfrm>
              <a:off x="6416173" y="2537550"/>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385" name="tx385"/>
            <p:cNvSpPr/>
            <p:nvPr/>
          </p:nvSpPr>
          <p:spPr>
            <a:xfrm>
              <a:off x="6448348" y="2439065"/>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386" name="tx386"/>
            <p:cNvSpPr/>
            <p:nvPr/>
          </p:nvSpPr>
          <p:spPr>
            <a:xfrm>
              <a:off x="6440850" y="2340580"/>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387" name="tx387"/>
            <p:cNvSpPr/>
            <p:nvPr/>
          </p:nvSpPr>
          <p:spPr>
            <a:xfrm>
              <a:off x="6418904" y="2242095"/>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388" name="tx388"/>
            <p:cNvSpPr/>
            <p:nvPr/>
          </p:nvSpPr>
          <p:spPr>
            <a:xfrm>
              <a:off x="6429042" y="214360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389" name="tx389"/>
            <p:cNvSpPr/>
            <p:nvPr/>
          </p:nvSpPr>
          <p:spPr>
            <a:xfrm>
              <a:off x="6424653" y="204512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390" name="tx390"/>
            <p:cNvSpPr/>
            <p:nvPr/>
          </p:nvSpPr>
          <p:spPr>
            <a:xfrm>
              <a:off x="6437912"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391" name="rc391"/>
            <p:cNvSpPr/>
            <p:nvPr/>
          </p:nvSpPr>
          <p:spPr>
            <a:xfrm>
              <a:off x="5494580" y="1807652"/>
              <a:ext cx="1218078" cy="3683347"/>
            </a:xfrm>
            <a:prstGeom prst="rect">
              <a:avLst/>
            </a:prstGeom>
            <a:noFill/>
            <a:ln w="13550" cap="rnd">
              <a:solidFill>
                <a:srgbClr val="999999">
                  <a:alpha val="100000"/>
                </a:srgbClr>
              </a:solidFill>
              <a:prstDash val="solid"/>
              <a:round/>
            </a:ln>
          </p:spPr>
          <p:txBody>
            <a:bodyPr/>
            <a:lstStyle/>
            <a:p/>
          </p:txBody>
        </p:sp>
        <p:sp>
          <p:nvSpPr>
            <p:cNvPr id="392" name="pl392"/>
            <p:cNvSpPr/>
            <p:nvPr/>
          </p:nvSpPr>
          <p:spPr>
            <a:xfrm>
              <a:off x="679384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3" name="pl393"/>
            <p:cNvSpPr/>
            <p:nvPr/>
          </p:nvSpPr>
          <p:spPr>
            <a:xfrm>
              <a:off x="702586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4" name="pl394"/>
            <p:cNvSpPr/>
            <p:nvPr/>
          </p:nvSpPr>
          <p:spPr>
            <a:xfrm>
              <a:off x="725787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5" name="pl395"/>
            <p:cNvSpPr/>
            <p:nvPr/>
          </p:nvSpPr>
          <p:spPr>
            <a:xfrm>
              <a:off x="748989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6" name="pl396"/>
            <p:cNvSpPr/>
            <p:nvPr/>
          </p:nvSpPr>
          <p:spPr>
            <a:xfrm>
              <a:off x="77219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7" name="pl397"/>
            <p:cNvSpPr/>
            <p:nvPr/>
          </p:nvSpPr>
          <p:spPr>
            <a:xfrm>
              <a:off x="79539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8" name="pl398"/>
            <p:cNvSpPr/>
            <p:nvPr/>
          </p:nvSpPr>
          <p:spPr>
            <a:xfrm>
              <a:off x="7698707"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99" name="pt399"/>
            <p:cNvSpPr/>
            <p:nvPr/>
          </p:nvSpPr>
          <p:spPr>
            <a:xfrm>
              <a:off x="7188610"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0" name="pt400"/>
            <p:cNvSpPr/>
            <p:nvPr/>
          </p:nvSpPr>
          <p:spPr>
            <a:xfrm>
              <a:off x="7281416" y="517902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1" name="pt401"/>
            <p:cNvSpPr/>
            <p:nvPr/>
          </p:nvSpPr>
          <p:spPr>
            <a:xfrm>
              <a:off x="7304618" y="508053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2" name="pt402"/>
            <p:cNvSpPr/>
            <p:nvPr/>
          </p:nvSpPr>
          <p:spPr>
            <a:xfrm>
              <a:off x="7351021" y="498205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3" name="pt403"/>
            <p:cNvSpPr/>
            <p:nvPr/>
          </p:nvSpPr>
          <p:spPr>
            <a:xfrm>
              <a:off x="7455427" y="48835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4" name="pt404"/>
            <p:cNvSpPr/>
            <p:nvPr/>
          </p:nvSpPr>
          <p:spPr>
            <a:xfrm>
              <a:off x="7501830" y="478508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5" name="pt405"/>
            <p:cNvSpPr/>
            <p:nvPr/>
          </p:nvSpPr>
          <p:spPr>
            <a:xfrm>
              <a:off x="7513431" y="468659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6" name="pt406"/>
            <p:cNvSpPr/>
            <p:nvPr/>
          </p:nvSpPr>
          <p:spPr>
            <a:xfrm>
              <a:off x="7525032" y="458811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7" name="pt407"/>
            <p:cNvSpPr/>
            <p:nvPr/>
          </p:nvSpPr>
          <p:spPr>
            <a:xfrm>
              <a:off x="7548233" y="448962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8" name="pt408"/>
            <p:cNvSpPr/>
            <p:nvPr/>
          </p:nvSpPr>
          <p:spPr>
            <a:xfrm>
              <a:off x="7548233" y="439114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9" name="pt409"/>
            <p:cNvSpPr/>
            <p:nvPr/>
          </p:nvSpPr>
          <p:spPr>
            <a:xfrm>
              <a:off x="7571435" y="429265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0" name="pt410"/>
            <p:cNvSpPr/>
            <p:nvPr/>
          </p:nvSpPr>
          <p:spPr>
            <a:xfrm>
              <a:off x="7606237" y="419417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1" name="pt411"/>
            <p:cNvSpPr/>
            <p:nvPr/>
          </p:nvSpPr>
          <p:spPr>
            <a:xfrm>
              <a:off x="7629439" y="409568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2" name="pt412"/>
            <p:cNvSpPr/>
            <p:nvPr/>
          </p:nvSpPr>
          <p:spPr>
            <a:xfrm>
              <a:off x="7652640" y="399720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3" name="pt413"/>
            <p:cNvSpPr/>
            <p:nvPr/>
          </p:nvSpPr>
          <p:spPr>
            <a:xfrm>
              <a:off x="7652640" y="389871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4" name="pt414"/>
            <p:cNvSpPr/>
            <p:nvPr/>
          </p:nvSpPr>
          <p:spPr>
            <a:xfrm>
              <a:off x="7652640" y="380022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5" name="pt415"/>
            <p:cNvSpPr/>
            <p:nvPr/>
          </p:nvSpPr>
          <p:spPr>
            <a:xfrm>
              <a:off x="7664241" y="370174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6" name="pt416"/>
            <p:cNvSpPr/>
            <p:nvPr/>
          </p:nvSpPr>
          <p:spPr>
            <a:xfrm>
              <a:off x="7664241" y="360325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7" name="pt417"/>
            <p:cNvSpPr/>
            <p:nvPr/>
          </p:nvSpPr>
          <p:spPr>
            <a:xfrm>
              <a:off x="7699043" y="35047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8" name="pt418"/>
            <p:cNvSpPr/>
            <p:nvPr/>
          </p:nvSpPr>
          <p:spPr>
            <a:xfrm>
              <a:off x="7722245" y="340628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9" name="pt419"/>
            <p:cNvSpPr/>
            <p:nvPr/>
          </p:nvSpPr>
          <p:spPr>
            <a:xfrm>
              <a:off x="7722245" y="330780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0" name="pt420"/>
            <p:cNvSpPr/>
            <p:nvPr/>
          </p:nvSpPr>
          <p:spPr>
            <a:xfrm>
              <a:off x="7733845" y="32093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1" name="pt421"/>
            <p:cNvSpPr/>
            <p:nvPr/>
          </p:nvSpPr>
          <p:spPr>
            <a:xfrm>
              <a:off x="7733845" y="31108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2" name="pt422"/>
            <p:cNvSpPr/>
            <p:nvPr/>
          </p:nvSpPr>
          <p:spPr>
            <a:xfrm>
              <a:off x="7745446" y="301234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3" name="pt423"/>
            <p:cNvSpPr/>
            <p:nvPr/>
          </p:nvSpPr>
          <p:spPr>
            <a:xfrm>
              <a:off x="7803450" y="291386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4" name="pt424"/>
            <p:cNvSpPr/>
            <p:nvPr/>
          </p:nvSpPr>
          <p:spPr>
            <a:xfrm>
              <a:off x="7815051" y="281537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5" name="pt425"/>
            <p:cNvSpPr/>
            <p:nvPr/>
          </p:nvSpPr>
          <p:spPr>
            <a:xfrm>
              <a:off x="7826651" y="271689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6" name="pt426"/>
            <p:cNvSpPr/>
            <p:nvPr/>
          </p:nvSpPr>
          <p:spPr>
            <a:xfrm>
              <a:off x="7826651" y="261840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7" name="pt427"/>
            <p:cNvSpPr/>
            <p:nvPr/>
          </p:nvSpPr>
          <p:spPr>
            <a:xfrm>
              <a:off x="7849853" y="251992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8" name="pt428"/>
            <p:cNvSpPr/>
            <p:nvPr/>
          </p:nvSpPr>
          <p:spPr>
            <a:xfrm>
              <a:off x="7849853" y="24214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9" name="pt429"/>
            <p:cNvSpPr/>
            <p:nvPr/>
          </p:nvSpPr>
          <p:spPr>
            <a:xfrm>
              <a:off x="7849853" y="23229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0" name="pt430"/>
            <p:cNvSpPr/>
            <p:nvPr/>
          </p:nvSpPr>
          <p:spPr>
            <a:xfrm>
              <a:off x="7861454" y="2224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1" name="pt431"/>
            <p:cNvSpPr/>
            <p:nvPr/>
          </p:nvSpPr>
          <p:spPr>
            <a:xfrm>
              <a:off x="7873054" y="21259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2" name="pt432"/>
            <p:cNvSpPr/>
            <p:nvPr/>
          </p:nvSpPr>
          <p:spPr>
            <a:xfrm>
              <a:off x="7896256" y="20274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3" name="pt433"/>
            <p:cNvSpPr/>
            <p:nvPr/>
          </p:nvSpPr>
          <p:spPr>
            <a:xfrm>
              <a:off x="7896256"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4" name="tx434"/>
            <p:cNvSpPr/>
            <p:nvPr/>
          </p:nvSpPr>
          <p:spPr>
            <a:xfrm>
              <a:off x="7292681"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435" name="tx435"/>
            <p:cNvSpPr/>
            <p:nvPr/>
          </p:nvSpPr>
          <p:spPr>
            <a:xfrm>
              <a:off x="7385487" y="519665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436" name="tx436"/>
            <p:cNvSpPr/>
            <p:nvPr/>
          </p:nvSpPr>
          <p:spPr>
            <a:xfrm>
              <a:off x="7408689" y="509816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437" name="tx437"/>
            <p:cNvSpPr/>
            <p:nvPr/>
          </p:nvSpPr>
          <p:spPr>
            <a:xfrm>
              <a:off x="7455092" y="499968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438" name="tx438"/>
            <p:cNvSpPr/>
            <p:nvPr/>
          </p:nvSpPr>
          <p:spPr>
            <a:xfrm>
              <a:off x="7559498" y="490119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439" name="tx439"/>
            <p:cNvSpPr/>
            <p:nvPr/>
          </p:nvSpPr>
          <p:spPr>
            <a:xfrm>
              <a:off x="7605901" y="480271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440" name="tx440"/>
            <p:cNvSpPr/>
            <p:nvPr/>
          </p:nvSpPr>
          <p:spPr>
            <a:xfrm>
              <a:off x="7617502" y="470422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441" name="tx441"/>
            <p:cNvSpPr/>
            <p:nvPr/>
          </p:nvSpPr>
          <p:spPr>
            <a:xfrm>
              <a:off x="7629103" y="460574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442" name="tx442"/>
            <p:cNvSpPr/>
            <p:nvPr/>
          </p:nvSpPr>
          <p:spPr>
            <a:xfrm>
              <a:off x="7652304" y="450725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443" name="tx443"/>
            <p:cNvSpPr/>
            <p:nvPr/>
          </p:nvSpPr>
          <p:spPr>
            <a:xfrm>
              <a:off x="7652304" y="4408770"/>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444" name="tx444"/>
            <p:cNvSpPr/>
            <p:nvPr/>
          </p:nvSpPr>
          <p:spPr>
            <a:xfrm>
              <a:off x="7675506" y="4310285"/>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445" name="tx445"/>
            <p:cNvSpPr/>
            <p:nvPr/>
          </p:nvSpPr>
          <p:spPr>
            <a:xfrm>
              <a:off x="7710308" y="421179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446" name="tx446"/>
            <p:cNvSpPr/>
            <p:nvPr/>
          </p:nvSpPr>
          <p:spPr>
            <a:xfrm>
              <a:off x="7733510" y="411331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447" name="tx447"/>
            <p:cNvSpPr/>
            <p:nvPr/>
          </p:nvSpPr>
          <p:spPr>
            <a:xfrm>
              <a:off x="7756711" y="401482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448" name="tx448"/>
            <p:cNvSpPr/>
            <p:nvPr/>
          </p:nvSpPr>
          <p:spPr>
            <a:xfrm>
              <a:off x="7756711" y="3916344"/>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449" name="tx449"/>
            <p:cNvSpPr/>
            <p:nvPr/>
          </p:nvSpPr>
          <p:spPr>
            <a:xfrm>
              <a:off x="7756711" y="381785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450" name="tx450"/>
            <p:cNvSpPr/>
            <p:nvPr/>
          </p:nvSpPr>
          <p:spPr>
            <a:xfrm>
              <a:off x="7768312" y="371937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451" name="tx451"/>
            <p:cNvSpPr/>
            <p:nvPr/>
          </p:nvSpPr>
          <p:spPr>
            <a:xfrm>
              <a:off x="7768312" y="362088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452" name="tx452"/>
            <p:cNvSpPr/>
            <p:nvPr/>
          </p:nvSpPr>
          <p:spPr>
            <a:xfrm>
              <a:off x="7529830" y="3522403"/>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453" name="tx453"/>
            <p:cNvSpPr/>
            <p:nvPr/>
          </p:nvSpPr>
          <p:spPr>
            <a:xfrm>
              <a:off x="7534012" y="342391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454" name="tx454"/>
            <p:cNvSpPr/>
            <p:nvPr/>
          </p:nvSpPr>
          <p:spPr>
            <a:xfrm>
              <a:off x="7538309" y="332543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455" name="tx455"/>
            <p:cNvSpPr/>
            <p:nvPr/>
          </p:nvSpPr>
          <p:spPr>
            <a:xfrm>
              <a:off x="7558688" y="322694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456" name="tx456"/>
            <p:cNvSpPr/>
            <p:nvPr/>
          </p:nvSpPr>
          <p:spPr>
            <a:xfrm>
              <a:off x="7564541" y="3128462"/>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457" name="tx457"/>
            <p:cNvSpPr/>
            <p:nvPr/>
          </p:nvSpPr>
          <p:spPr>
            <a:xfrm>
              <a:off x="7570289" y="302997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458" name="tx458"/>
            <p:cNvSpPr/>
            <p:nvPr/>
          </p:nvSpPr>
          <p:spPr>
            <a:xfrm>
              <a:off x="7645941" y="2931491"/>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459" name="tx459"/>
            <p:cNvSpPr/>
            <p:nvPr/>
          </p:nvSpPr>
          <p:spPr>
            <a:xfrm>
              <a:off x="7666411" y="283300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460" name="tx460"/>
            <p:cNvSpPr/>
            <p:nvPr/>
          </p:nvSpPr>
          <p:spPr>
            <a:xfrm>
              <a:off x="7655975" y="273452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461" name="tx461"/>
            <p:cNvSpPr/>
            <p:nvPr/>
          </p:nvSpPr>
          <p:spPr>
            <a:xfrm>
              <a:off x="7651494" y="263603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462" name="tx462"/>
            <p:cNvSpPr/>
            <p:nvPr/>
          </p:nvSpPr>
          <p:spPr>
            <a:xfrm>
              <a:off x="7701213" y="253755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463" name="tx463"/>
            <p:cNvSpPr/>
            <p:nvPr/>
          </p:nvSpPr>
          <p:spPr>
            <a:xfrm>
              <a:off x="7674696" y="243906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464" name="tx464"/>
            <p:cNvSpPr/>
            <p:nvPr/>
          </p:nvSpPr>
          <p:spPr>
            <a:xfrm>
              <a:off x="7671770" y="2340580"/>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465" name="tx465"/>
            <p:cNvSpPr/>
            <p:nvPr/>
          </p:nvSpPr>
          <p:spPr>
            <a:xfrm>
              <a:off x="7692332" y="2242095"/>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466" name="tx466"/>
            <p:cNvSpPr/>
            <p:nvPr/>
          </p:nvSpPr>
          <p:spPr>
            <a:xfrm>
              <a:off x="7689119" y="214360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467" name="tx467"/>
            <p:cNvSpPr/>
            <p:nvPr/>
          </p:nvSpPr>
          <p:spPr>
            <a:xfrm>
              <a:off x="7716710" y="204512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468" name="tx468"/>
            <p:cNvSpPr/>
            <p:nvPr/>
          </p:nvSpPr>
          <p:spPr>
            <a:xfrm>
              <a:off x="7725579"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469" name="rc469"/>
            <p:cNvSpPr/>
            <p:nvPr/>
          </p:nvSpPr>
          <p:spPr>
            <a:xfrm>
              <a:off x="6782248" y="1807652"/>
              <a:ext cx="1218078" cy="3683347"/>
            </a:xfrm>
            <a:prstGeom prst="rect">
              <a:avLst/>
            </a:prstGeom>
            <a:noFill/>
            <a:ln w="13550" cap="rnd">
              <a:solidFill>
                <a:srgbClr val="999999">
                  <a:alpha val="100000"/>
                </a:srgbClr>
              </a:solidFill>
              <a:prstDash val="solid"/>
              <a:round/>
            </a:ln>
          </p:spPr>
          <p:txBody>
            <a:bodyPr/>
            <a:lstStyle/>
            <a:p/>
          </p:txBody>
        </p:sp>
        <p:sp>
          <p:nvSpPr>
            <p:cNvPr id="470" name="pl470"/>
            <p:cNvSpPr/>
            <p:nvPr/>
          </p:nvSpPr>
          <p:spPr>
            <a:xfrm>
              <a:off x="808151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71" name="pl471"/>
            <p:cNvSpPr/>
            <p:nvPr/>
          </p:nvSpPr>
          <p:spPr>
            <a:xfrm>
              <a:off x="831353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72" name="pl472"/>
            <p:cNvSpPr/>
            <p:nvPr/>
          </p:nvSpPr>
          <p:spPr>
            <a:xfrm>
              <a:off x="854554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73" name="pl473"/>
            <p:cNvSpPr/>
            <p:nvPr/>
          </p:nvSpPr>
          <p:spPr>
            <a:xfrm>
              <a:off x="877756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74" name="pl474"/>
            <p:cNvSpPr/>
            <p:nvPr/>
          </p:nvSpPr>
          <p:spPr>
            <a:xfrm>
              <a:off x="90095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75" name="pl475"/>
            <p:cNvSpPr/>
            <p:nvPr/>
          </p:nvSpPr>
          <p:spPr>
            <a:xfrm>
              <a:off x="92415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76" name="pl476"/>
            <p:cNvSpPr/>
            <p:nvPr/>
          </p:nvSpPr>
          <p:spPr>
            <a:xfrm>
              <a:off x="9009577"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477" name="pt477"/>
            <p:cNvSpPr/>
            <p:nvPr/>
          </p:nvSpPr>
          <p:spPr>
            <a:xfrm>
              <a:off x="8035450"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78" name="pt478"/>
            <p:cNvSpPr/>
            <p:nvPr/>
          </p:nvSpPr>
          <p:spPr>
            <a:xfrm>
              <a:off x="8487879" y="514871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79" name="pt479"/>
            <p:cNvSpPr/>
            <p:nvPr/>
          </p:nvSpPr>
          <p:spPr>
            <a:xfrm>
              <a:off x="8719894" y="501993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80" name="pt480"/>
            <p:cNvSpPr/>
            <p:nvPr/>
          </p:nvSpPr>
          <p:spPr>
            <a:xfrm>
              <a:off x="8905506" y="489114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81" name="pt481"/>
            <p:cNvSpPr/>
            <p:nvPr/>
          </p:nvSpPr>
          <p:spPr>
            <a:xfrm>
              <a:off x="8917107" y="476235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82" name="pt482"/>
            <p:cNvSpPr/>
            <p:nvPr/>
          </p:nvSpPr>
          <p:spPr>
            <a:xfrm>
              <a:off x="8928707" y="463356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83" name="pt483"/>
            <p:cNvSpPr/>
            <p:nvPr/>
          </p:nvSpPr>
          <p:spPr>
            <a:xfrm>
              <a:off x="8940308" y="450477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84" name="pt484"/>
            <p:cNvSpPr/>
            <p:nvPr/>
          </p:nvSpPr>
          <p:spPr>
            <a:xfrm>
              <a:off x="8951909" y="437598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85" name="pt485"/>
            <p:cNvSpPr/>
            <p:nvPr/>
          </p:nvSpPr>
          <p:spPr>
            <a:xfrm>
              <a:off x="8963510" y="424720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86" name="pt486"/>
            <p:cNvSpPr/>
            <p:nvPr/>
          </p:nvSpPr>
          <p:spPr>
            <a:xfrm>
              <a:off x="9009913" y="411841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87" name="pt487"/>
            <p:cNvSpPr/>
            <p:nvPr/>
          </p:nvSpPr>
          <p:spPr>
            <a:xfrm>
              <a:off x="9021513" y="39896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88" name="pt488"/>
            <p:cNvSpPr/>
            <p:nvPr/>
          </p:nvSpPr>
          <p:spPr>
            <a:xfrm>
              <a:off x="9021513" y="386083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89" name="pt489"/>
            <p:cNvSpPr/>
            <p:nvPr/>
          </p:nvSpPr>
          <p:spPr>
            <a:xfrm>
              <a:off x="9021513" y="373204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90" name="pt490"/>
            <p:cNvSpPr/>
            <p:nvPr/>
          </p:nvSpPr>
          <p:spPr>
            <a:xfrm>
              <a:off x="9021513"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91" name="pt491"/>
            <p:cNvSpPr/>
            <p:nvPr/>
          </p:nvSpPr>
          <p:spPr>
            <a:xfrm>
              <a:off x="9033114" y="34744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92" name="pt492"/>
            <p:cNvSpPr/>
            <p:nvPr/>
          </p:nvSpPr>
          <p:spPr>
            <a:xfrm>
              <a:off x="9044715" y="334568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93" name="pt493"/>
            <p:cNvSpPr/>
            <p:nvPr/>
          </p:nvSpPr>
          <p:spPr>
            <a:xfrm>
              <a:off x="9056316" y="32168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94" name="pt494"/>
            <p:cNvSpPr/>
            <p:nvPr/>
          </p:nvSpPr>
          <p:spPr>
            <a:xfrm>
              <a:off x="9067916" y="30881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95" name="pt495"/>
            <p:cNvSpPr/>
            <p:nvPr/>
          </p:nvSpPr>
          <p:spPr>
            <a:xfrm>
              <a:off x="9091118" y="295931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96" name="pt496"/>
            <p:cNvSpPr/>
            <p:nvPr/>
          </p:nvSpPr>
          <p:spPr>
            <a:xfrm>
              <a:off x="9125920" y="28305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97" name="pt497"/>
            <p:cNvSpPr/>
            <p:nvPr/>
          </p:nvSpPr>
          <p:spPr>
            <a:xfrm>
              <a:off x="9149122" y="270174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8" name="pt498"/>
            <p:cNvSpPr/>
            <p:nvPr/>
          </p:nvSpPr>
          <p:spPr>
            <a:xfrm>
              <a:off x="9160722" y="257295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9" name="pt499"/>
            <p:cNvSpPr/>
            <p:nvPr/>
          </p:nvSpPr>
          <p:spPr>
            <a:xfrm>
              <a:off x="9160722" y="244416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0" name="pt500"/>
            <p:cNvSpPr/>
            <p:nvPr/>
          </p:nvSpPr>
          <p:spPr>
            <a:xfrm>
              <a:off x="9172323" y="23153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1" name="pt501"/>
            <p:cNvSpPr/>
            <p:nvPr/>
          </p:nvSpPr>
          <p:spPr>
            <a:xfrm>
              <a:off x="9172323" y="21865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2" name="pt502"/>
            <p:cNvSpPr/>
            <p:nvPr/>
          </p:nvSpPr>
          <p:spPr>
            <a:xfrm>
              <a:off x="9183924" y="20577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3" name="pt503"/>
            <p:cNvSpPr/>
            <p:nvPr/>
          </p:nvSpPr>
          <p:spPr>
            <a:xfrm>
              <a:off x="918392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4" name="tx504"/>
            <p:cNvSpPr/>
            <p:nvPr/>
          </p:nvSpPr>
          <p:spPr>
            <a:xfrm>
              <a:off x="8139520"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505" name="tx505"/>
            <p:cNvSpPr/>
            <p:nvPr/>
          </p:nvSpPr>
          <p:spPr>
            <a:xfrm>
              <a:off x="8591950" y="5166348"/>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506" name="tx506"/>
            <p:cNvSpPr/>
            <p:nvPr/>
          </p:nvSpPr>
          <p:spPr>
            <a:xfrm>
              <a:off x="8823965" y="503756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507" name="tx507"/>
            <p:cNvSpPr/>
            <p:nvPr/>
          </p:nvSpPr>
          <p:spPr>
            <a:xfrm>
              <a:off x="9009577" y="4908772"/>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508" name="tx508"/>
            <p:cNvSpPr/>
            <p:nvPr/>
          </p:nvSpPr>
          <p:spPr>
            <a:xfrm>
              <a:off x="9021177" y="477998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509" name="tx509"/>
            <p:cNvSpPr/>
            <p:nvPr/>
          </p:nvSpPr>
          <p:spPr>
            <a:xfrm>
              <a:off x="9032778" y="4651195"/>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510" name="tx510"/>
            <p:cNvSpPr/>
            <p:nvPr/>
          </p:nvSpPr>
          <p:spPr>
            <a:xfrm>
              <a:off x="9044379" y="452240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511" name="tx511"/>
            <p:cNvSpPr/>
            <p:nvPr/>
          </p:nvSpPr>
          <p:spPr>
            <a:xfrm>
              <a:off x="9055980" y="439361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512" name="tx512"/>
            <p:cNvSpPr/>
            <p:nvPr/>
          </p:nvSpPr>
          <p:spPr>
            <a:xfrm>
              <a:off x="8788353" y="426483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513" name="tx513"/>
            <p:cNvSpPr/>
            <p:nvPr/>
          </p:nvSpPr>
          <p:spPr>
            <a:xfrm>
              <a:off x="8834756" y="413604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514" name="tx514"/>
            <p:cNvSpPr/>
            <p:nvPr/>
          </p:nvSpPr>
          <p:spPr>
            <a:xfrm>
              <a:off x="8846356" y="400725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515" name="tx515"/>
            <p:cNvSpPr/>
            <p:nvPr/>
          </p:nvSpPr>
          <p:spPr>
            <a:xfrm>
              <a:off x="8846356" y="387846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516" name="tx516"/>
            <p:cNvSpPr/>
            <p:nvPr/>
          </p:nvSpPr>
          <p:spPr>
            <a:xfrm>
              <a:off x="8841967" y="374967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517" name="tx517"/>
            <p:cNvSpPr/>
            <p:nvPr/>
          </p:nvSpPr>
          <p:spPr>
            <a:xfrm>
              <a:off x="8833280" y="362088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518" name="tx518"/>
            <p:cNvSpPr/>
            <p:nvPr/>
          </p:nvSpPr>
          <p:spPr>
            <a:xfrm>
              <a:off x="8849179" y="349209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519" name="tx519"/>
            <p:cNvSpPr/>
            <p:nvPr/>
          </p:nvSpPr>
          <p:spPr>
            <a:xfrm>
              <a:off x="8847612" y="3363311"/>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520" name="tx520"/>
            <p:cNvSpPr/>
            <p:nvPr/>
          </p:nvSpPr>
          <p:spPr>
            <a:xfrm>
              <a:off x="8881159" y="323452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521" name="tx521"/>
            <p:cNvSpPr/>
            <p:nvPr/>
          </p:nvSpPr>
          <p:spPr>
            <a:xfrm>
              <a:off x="8892759" y="310573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522" name="tx522"/>
            <p:cNvSpPr/>
            <p:nvPr/>
          </p:nvSpPr>
          <p:spPr>
            <a:xfrm>
              <a:off x="8917424" y="2976946"/>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523" name="tx523"/>
            <p:cNvSpPr/>
            <p:nvPr/>
          </p:nvSpPr>
          <p:spPr>
            <a:xfrm>
              <a:off x="8955152" y="284815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524" name="tx524"/>
            <p:cNvSpPr/>
            <p:nvPr/>
          </p:nvSpPr>
          <p:spPr>
            <a:xfrm>
              <a:off x="9000482" y="2719369"/>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525" name="tx525"/>
            <p:cNvSpPr/>
            <p:nvPr/>
          </p:nvSpPr>
          <p:spPr>
            <a:xfrm>
              <a:off x="8991600" y="2590581"/>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526" name="tx526"/>
            <p:cNvSpPr/>
            <p:nvPr/>
          </p:nvSpPr>
          <p:spPr>
            <a:xfrm>
              <a:off x="8982639" y="2461792"/>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527" name="tx527"/>
            <p:cNvSpPr/>
            <p:nvPr/>
          </p:nvSpPr>
          <p:spPr>
            <a:xfrm>
              <a:off x="9023684" y="2333004"/>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528" name="tx528"/>
            <p:cNvSpPr/>
            <p:nvPr/>
          </p:nvSpPr>
          <p:spPr>
            <a:xfrm>
              <a:off x="9016186" y="2204216"/>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529" name="tx529"/>
            <p:cNvSpPr/>
            <p:nvPr/>
          </p:nvSpPr>
          <p:spPr>
            <a:xfrm>
              <a:off x="9004378" y="207542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530" name="tx530"/>
            <p:cNvSpPr/>
            <p:nvPr/>
          </p:nvSpPr>
          <p:spPr>
            <a:xfrm>
              <a:off x="8999989"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531" name="rc531"/>
            <p:cNvSpPr/>
            <p:nvPr/>
          </p:nvSpPr>
          <p:spPr>
            <a:xfrm>
              <a:off x="8069916" y="1807652"/>
              <a:ext cx="1218078" cy="3683347"/>
            </a:xfrm>
            <a:prstGeom prst="rect">
              <a:avLst/>
            </a:prstGeom>
            <a:noFill/>
            <a:ln w="13550" cap="rnd">
              <a:solidFill>
                <a:srgbClr val="999999">
                  <a:alpha val="100000"/>
                </a:srgbClr>
              </a:solidFill>
              <a:prstDash val="solid"/>
              <a:round/>
            </a:ln>
          </p:spPr>
          <p:txBody>
            <a:bodyPr/>
            <a:lstStyle/>
            <a:p/>
          </p:txBody>
        </p:sp>
        <p:sp>
          <p:nvSpPr>
            <p:cNvPr id="532" name="pl532"/>
            <p:cNvSpPr/>
            <p:nvPr/>
          </p:nvSpPr>
          <p:spPr>
            <a:xfrm>
              <a:off x="93691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33" name="pl533"/>
            <p:cNvSpPr/>
            <p:nvPr/>
          </p:nvSpPr>
          <p:spPr>
            <a:xfrm>
              <a:off x="960120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34" name="pl534"/>
            <p:cNvSpPr/>
            <p:nvPr/>
          </p:nvSpPr>
          <p:spPr>
            <a:xfrm>
              <a:off x="983321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35" name="pl535"/>
            <p:cNvSpPr/>
            <p:nvPr/>
          </p:nvSpPr>
          <p:spPr>
            <a:xfrm>
              <a:off x="1006523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36" name="pl536"/>
            <p:cNvSpPr/>
            <p:nvPr/>
          </p:nvSpPr>
          <p:spPr>
            <a:xfrm>
              <a:off x="102972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37" name="pl537"/>
            <p:cNvSpPr/>
            <p:nvPr/>
          </p:nvSpPr>
          <p:spPr>
            <a:xfrm>
              <a:off x="105292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38" name="pl538"/>
            <p:cNvSpPr/>
            <p:nvPr/>
          </p:nvSpPr>
          <p:spPr>
            <a:xfrm>
              <a:off x="1026244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539" name="pt539"/>
            <p:cNvSpPr/>
            <p:nvPr/>
          </p:nvSpPr>
          <p:spPr>
            <a:xfrm>
              <a:off x="9323117"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40" name="pt540"/>
            <p:cNvSpPr/>
            <p:nvPr/>
          </p:nvSpPr>
          <p:spPr>
            <a:xfrm>
              <a:off x="9520330" y="511805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41" name="pt541"/>
            <p:cNvSpPr/>
            <p:nvPr/>
          </p:nvSpPr>
          <p:spPr>
            <a:xfrm>
              <a:off x="9926356" y="495860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42" name="pt542"/>
            <p:cNvSpPr/>
            <p:nvPr/>
          </p:nvSpPr>
          <p:spPr>
            <a:xfrm>
              <a:off x="10042364" y="479915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43" name="pt543"/>
            <p:cNvSpPr/>
            <p:nvPr/>
          </p:nvSpPr>
          <p:spPr>
            <a:xfrm>
              <a:off x="10169972" y="463969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44" name="pt544"/>
            <p:cNvSpPr/>
            <p:nvPr/>
          </p:nvSpPr>
          <p:spPr>
            <a:xfrm>
              <a:off x="10204774" y="448024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45" name="pt545"/>
            <p:cNvSpPr/>
            <p:nvPr/>
          </p:nvSpPr>
          <p:spPr>
            <a:xfrm>
              <a:off x="10216375" y="432079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46" name="pt546"/>
            <p:cNvSpPr/>
            <p:nvPr/>
          </p:nvSpPr>
          <p:spPr>
            <a:xfrm>
              <a:off x="10251177" y="41613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7" name="pt547"/>
            <p:cNvSpPr/>
            <p:nvPr/>
          </p:nvSpPr>
          <p:spPr>
            <a:xfrm>
              <a:off x="10285980" y="400188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8" name="pt548"/>
            <p:cNvSpPr/>
            <p:nvPr/>
          </p:nvSpPr>
          <p:spPr>
            <a:xfrm>
              <a:off x="10285980" y="384243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9" name="pt549"/>
            <p:cNvSpPr/>
            <p:nvPr/>
          </p:nvSpPr>
          <p:spPr>
            <a:xfrm>
              <a:off x="10309181" y="368298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0" name="pt550"/>
            <p:cNvSpPr/>
            <p:nvPr/>
          </p:nvSpPr>
          <p:spPr>
            <a:xfrm>
              <a:off x="10309181" y="35235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1" name="pt551"/>
            <p:cNvSpPr/>
            <p:nvPr/>
          </p:nvSpPr>
          <p:spPr>
            <a:xfrm>
              <a:off x="10332383" y="33640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2" name="pt552"/>
            <p:cNvSpPr/>
            <p:nvPr/>
          </p:nvSpPr>
          <p:spPr>
            <a:xfrm>
              <a:off x="10332383" y="320462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3" name="pt553"/>
            <p:cNvSpPr/>
            <p:nvPr/>
          </p:nvSpPr>
          <p:spPr>
            <a:xfrm>
              <a:off x="10332383" y="304517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4" name="pt554"/>
            <p:cNvSpPr/>
            <p:nvPr/>
          </p:nvSpPr>
          <p:spPr>
            <a:xfrm>
              <a:off x="10332383" y="28857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5" name="pt555"/>
            <p:cNvSpPr/>
            <p:nvPr/>
          </p:nvSpPr>
          <p:spPr>
            <a:xfrm>
              <a:off x="10343983" y="272627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6" name="pt556"/>
            <p:cNvSpPr/>
            <p:nvPr/>
          </p:nvSpPr>
          <p:spPr>
            <a:xfrm>
              <a:off x="10378786" y="256681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57" name="pt557"/>
            <p:cNvSpPr/>
            <p:nvPr/>
          </p:nvSpPr>
          <p:spPr>
            <a:xfrm>
              <a:off x="10425189" y="24073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8" name="pt558"/>
            <p:cNvSpPr/>
            <p:nvPr/>
          </p:nvSpPr>
          <p:spPr>
            <a:xfrm>
              <a:off x="10436790" y="22479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9" name="pt559"/>
            <p:cNvSpPr/>
            <p:nvPr/>
          </p:nvSpPr>
          <p:spPr>
            <a:xfrm>
              <a:off x="10471592" y="208846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60" name="pt560"/>
            <p:cNvSpPr/>
            <p:nvPr/>
          </p:nvSpPr>
          <p:spPr>
            <a:xfrm>
              <a:off x="1047159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61" name="tx561"/>
            <p:cNvSpPr/>
            <p:nvPr/>
          </p:nvSpPr>
          <p:spPr>
            <a:xfrm>
              <a:off x="942718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562" name="tx562"/>
            <p:cNvSpPr/>
            <p:nvPr/>
          </p:nvSpPr>
          <p:spPr>
            <a:xfrm>
              <a:off x="9624401" y="5135685"/>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563" name="tx563"/>
            <p:cNvSpPr/>
            <p:nvPr/>
          </p:nvSpPr>
          <p:spPr>
            <a:xfrm>
              <a:off x="10030427" y="4976232"/>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564" name="tx564"/>
            <p:cNvSpPr/>
            <p:nvPr/>
          </p:nvSpPr>
          <p:spPr>
            <a:xfrm>
              <a:off x="10146435" y="481678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565" name="tx565"/>
            <p:cNvSpPr/>
            <p:nvPr/>
          </p:nvSpPr>
          <p:spPr>
            <a:xfrm>
              <a:off x="10274043" y="465732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566" name="tx566"/>
            <p:cNvSpPr/>
            <p:nvPr/>
          </p:nvSpPr>
          <p:spPr>
            <a:xfrm>
              <a:off x="10308845" y="44978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567" name="tx567"/>
            <p:cNvSpPr/>
            <p:nvPr/>
          </p:nvSpPr>
          <p:spPr>
            <a:xfrm>
              <a:off x="10320446" y="433842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568" name="tx568"/>
            <p:cNvSpPr/>
            <p:nvPr/>
          </p:nvSpPr>
          <p:spPr>
            <a:xfrm>
              <a:off x="10077483" y="4178971"/>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569" name="tx569"/>
            <p:cNvSpPr/>
            <p:nvPr/>
          </p:nvSpPr>
          <p:spPr>
            <a:xfrm>
              <a:off x="10088877" y="401951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570" name="tx570"/>
            <p:cNvSpPr/>
            <p:nvPr/>
          </p:nvSpPr>
          <p:spPr>
            <a:xfrm>
              <a:off x="10097747" y="3860066"/>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571" name="tx571"/>
            <p:cNvSpPr/>
            <p:nvPr/>
          </p:nvSpPr>
          <p:spPr>
            <a:xfrm>
              <a:off x="10134024" y="370061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572" name="tx572"/>
            <p:cNvSpPr/>
            <p:nvPr/>
          </p:nvSpPr>
          <p:spPr>
            <a:xfrm>
              <a:off x="10125246" y="354116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573" name="tx573"/>
            <p:cNvSpPr/>
            <p:nvPr/>
          </p:nvSpPr>
          <p:spPr>
            <a:xfrm>
              <a:off x="10152837" y="338170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574" name="tx574"/>
            <p:cNvSpPr/>
            <p:nvPr/>
          </p:nvSpPr>
          <p:spPr>
            <a:xfrm>
              <a:off x="10148447" y="322225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575" name="tx575"/>
            <p:cNvSpPr/>
            <p:nvPr/>
          </p:nvSpPr>
          <p:spPr>
            <a:xfrm>
              <a:off x="10163078" y="3062805"/>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576" name="tx576"/>
            <p:cNvSpPr/>
            <p:nvPr/>
          </p:nvSpPr>
          <p:spPr>
            <a:xfrm>
              <a:off x="10157226" y="290335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577" name="tx577"/>
            <p:cNvSpPr/>
            <p:nvPr/>
          </p:nvSpPr>
          <p:spPr>
            <a:xfrm>
              <a:off x="10168826" y="274390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578" name="tx578"/>
            <p:cNvSpPr/>
            <p:nvPr/>
          </p:nvSpPr>
          <p:spPr>
            <a:xfrm>
              <a:off x="10203629" y="258444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579" name="tx579"/>
            <p:cNvSpPr/>
            <p:nvPr/>
          </p:nvSpPr>
          <p:spPr>
            <a:xfrm>
              <a:off x="10276549" y="242499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580" name="tx580"/>
            <p:cNvSpPr/>
            <p:nvPr/>
          </p:nvSpPr>
          <p:spPr>
            <a:xfrm>
              <a:off x="10288150" y="226554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581" name="tx581"/>
            <p:cNvSpPr/>
            <p:nvPr/>
          </p:nvSpPr>
          <p:spPr>
            <a:xfrm>
              <a:off x="10315454" y="2106091"/>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582" name="tx582"/>
            <p:cNvSpPr/>
            <p:nvPr/>
          </p:nvSpPr>
          <p:spPr>
            <a:xfrm>
              <a:off x="10287656"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583" name="rc583"/>
            <p:cNvSpPr/>
            <p:nvPr/>
          </p:nvSpPr>
          <p:spPr>
            <a:xfrm>
              <a:off x="9357584" y="1807652"/>
              <a:ext cx="1218078" cy="3683347"/>
            </a:xfrm>
            <a:prstGeom prst="rect">
              <a:avLst/>
            </a:prstGeom>
            <a:noFill/>
            <a:ln w="13550" cap="rnd">
              <a:solidFill>
                <a:srgbClr val="999999">
                  <a:alpha val="100000"/>
                </a:srgbClr>
              </a:solidFill>
              <a:prstDash val="solid"/>
              <a:round/>
            </a:ln>
          </p:spPr>
          <p:txBody>
            <a:bodyPr/>
            <a:lstStyle/>
            <a:p/>
          </p:txBody>
        </p:sp>
        <p:sp>
          <p:nvSpPr>
            <p:cNvPr id="584" name="pl584"/>
            <p:cNvSpPr/>
            <p:nvPr/>
          </p:nvSpPr>
          <p:spPr>
            <a:xfrm>
              <a:off x="106568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85" name="pl585"/>
            <p:cNvSpPr/>
            <p:nvPr/>
          </p:nvSpPr>
          <p:spPr>
            <a:xfrm>
              <a:off x="1088886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86" name="pl586"/>
            <p:cNvSpPr/>
            <p:nvPr/>
          </p:nvSpPr>
          <p:spPr>
            <a:xfrm>
              <a:off x="1112088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87" name="pl587"/>
            <p:cNvSpPr/>
            <p:nvPr/>
          </p:nvSpPr>
          <p:spPr>
            <a:xfrm>
              <a:off x="1135289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88" name="pl588"/>
            <p:cNvSpPr/>
            <p:nvPr/>
          </p:nvSpPr>
          <p:spPr>
            <a:xfrm>
              <a:off x="1158491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89" name="pl589"/>
            <p:cNvSpPr/>
            <p:nvPr/>
          </p:nvSpPr>
          <p:spPr>
            <a:xfrm>
              <a:off x="1181692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0" name="pl590"/>
            <p:cNvSpPr/>
            <p:nvPr/>
          </p:nvSpPr>
          <p:spPr>
            <a:xfrm>
              <a:off x="1143410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591" name="pt591"/>
            <p:cNvSpPr/>
            <p:nvPr/>
          </p:nvSpPr>
          <p:spPr>
            <a:xfrm>
              <a:off x="10668789"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92" name="pt592"/>
            <p:cNvSpPr/>
            <p:nvPr/>
          </p:nvSpPr>
          <p:spPr>
            <a:xfrm>
              <a:off x="10691991" y="497309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93" name="pt593"/>
            <p:cNvSpPr/>
            <p:nvPr/>
          </p:nvSpPr>
          <p:spPr>
            <a:xfrm>
              <a:off x="11306830" y="466869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94" name="pt594"/>
            <p:cNvSpPr/>
            <p:nvPr/>
          </p:nvSpPr>
          <p:spPr>
            <a:xfrm>
              <a:off x="11318431" y="436428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95" name="pt595"/>
            <p:cNvSpPr/>
            <p:nvPr/>
          </p:nvSpPr>
          <p:spPr>
            <a:xfrm>
              <a:off x="11341633" y="405987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96" name="pt596"/>
            <p:cNvSpPr/>
            <p:nvPr/>
          </p:nvSpPr>
          <p:spPr>
            <a:xfrm>
              <a:off x="11376435" y="375546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97" name="pt597"/>
            <p:cNvSpPr/>
            <p:nvPr/>
          </p:nvSpPr>
          <p:spPr>
            <a:xfrm>
              <a:off x="11446039" y="345105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98" name="pt598"/>
            <p:cNvSpPr/>
            <p:nvPr/>
          </p:nvSpPr>
          <p:spPr>
            <a:xfrm>
              <a:off x="11527245" y="31466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99" name="pt599"/>
            <p:cNvSpPr/>
            <p:nvPr/>
          </p:nvSpPr>
          <p:spPr>
            <a:xfrm>
              <a:off x="11573648" y="284223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00" name="pt600"/>
            <p:cNvSpPr/>
            <p:nvPr/>
          </p:nvSpPr>
          <p:spPr>
            <a:xfrm>
              <a:off x="11689655" y="253782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01" name="pt601"/>
            <p:cNvSpPr/>
            <p:nvPr/>
          </p:nvSpPr>
          <p:spPr>
            <a:xfrm>
              <a:off x="11724457" y="223341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02" name="pt602"/>
            <p:cNvSpPr/>
            <p:nvPr/>
          </p:nvSpPr>
          <p:spPr>
            <a:xfrm>
              <a:off x="11759260"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03" name="tx603"/>
            <p:cNvSpPr/>
            <p:nvPr/>
          </p:nvSpPr>
          <p:spPr>
            <a:xfrm>
              <a:off x="10772860" y="5295137"/>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604" name="tx604"/>
            <p:cNvSpPr/>
            <p:nvPr/>
          </p:nvSpPr>
          <p:spPr>
            <a:xfrm>
              <a:off x="10796061" y="499072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605" name="tx605"/>
            <p:cNvSpPr/>
            <p:nvPr/>
          </p:nvSpPr>
          <p:spPr>
            <a:xfrm>
              <a:off x="11410901" y="468631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606" name="tx606"/>
            <p:cNvSpPr/>
            <p:nvPr/>
          </p:nvSpPr>
          <p:spPr>
            <a:xfrm>
              <a:off x="11422502" y="438191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607" name="tx607"/>
            <p:cNvSpPr/>
            <p:nvPr/>
          </p:nvSpPr>
          <p:spPr>
            <a:xfrm>
              <a:off x="11445703" y="407750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608" name="tx608"/>
            <p:cNvSpPr/>
            <p:nvPr/>
          </p:nvSpPr>
          <p:spPr>
            <a:xfrm>
              <a:off x="11480506" y="377309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609" name="tx609"/>
            <p:cNvSpPr/>
            <p:nvPr/>
          </p:nvSpPr>
          <p:spPr>
            <a:xfrm>
              <a:off x="11550110" y="346868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610" name="tx610"/>
            <p:cNvSpPr/>
            <p:nvPr/>
          </p:nvSpPr>
          <p:spPr>
            <a:xfrm>
              <a:off x="11631315" y="316427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611" name="tx611"/>
            <p:cNvSpPr/>
            <p:nvPr/>
          </p:nvSpPr>
          <p:spPr>
            <a:xfrm>
              <a:off x="11399954" y="2859866"/>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612" name="tx612"/>
            <p:cNvSpPr/>
            <p:nvPr/>
          </p:nvSpPr>
          <p:spPr>
            <a:xfrm>
              <a:off x="11520533" y="2555457"/>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613" name="tx613"/>
            <p:cNvSpPr/>
            <p:nvPr/>
          </p:nvSpPr>
          <p:spPr>
            <a:xfrm>
              <a:off x="11549300" y="225104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614" name="tx614"/>
            <p:cNvSpPr/>
            <p:nvPr/>
          </p:nvSpPr>
          <p:spPr>
            <a:xfrm>
              <a:off x="11575324"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615" name="rc615"/>
            <p:cNvSpPr/>
            <p:nvPr/>
          </p:nvSpPr>
          <p:spPr>
            <a:xfrm>
              <a:off x="10645252" y="1807652"/>
              <a:ext cx="1218078" cy="3683347"/>
            </a:xfrm>
            <a:prstGeom prst="rect">
              <a:avLst/>
            </a:prstGeom>
            <a:noFill/>
            <a:ln w="13550" cap="rnd">
              <a:solidFill>
                <a:srgbClr val="999999">
                  <a:alpha val="100000"/>
                </a:srgbClr>
              </a:solidFill>
              <a:prstDash val="solid"/>
              <a:round/>
            </a:ln>
          </p:spPr>
          <p:txBody>
            <a:bodyPr/>
            <a:lstStyle/>
            <a:p/>
          </p:txBody>
        </p:sp>
        <p:sp>
          <p:nvSpPr>
            <p:cNvPr id="616" name="rc616"/>
            <p:cNvSpPr/>
            <p:nvPr/>
          </p:nvSpPr>
          <p:spPr>
            <a:xfrm>
              <a:off x="343909"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617" name="tx617"/>
            <p:cNvSpPr/>
            <p:nvPr/>
          </p:nvSpPr>
          <p:spPr>
            <a:xfrm>
              <a:off x="645527"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 (92%)</a:t>
              </a:r>
            </a:p>
          </p:txBody>
        </p:sp>
        <p:sp>
          <p:nvSpPr>
            <p:cNvPr id="618" name="rc618"/>
            <p:cNvSpPr/>
            <p:nvPr/>
          </p:nvSpPr>
          <p:spPr>
            <a:xfrm>
              <a:off x="163157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619" name="tx619"/>
            <p:cNvSpPr/>
            <p:nvPr/>
          </p:nvSpPr>
          <p:spPr>
            <a:xfrm>
              <a:off x="1933195"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 (86%)</a:t>
              </a:r>
            </a:p>
          </p:txBody>
        </p:sp>
        <p:sp>
          <p:nvSpPr>
            <p:cNvPr id="620" name="rc620"/>
            <p:cNvSpPr/>
            <p:nvPr/>
          </p:nvSpPr>
          <p:spPr>
            <a:xfrm>
              <a:off x="291924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621" name="tx621"/>
            <p:cNvSpPr/>
            <p:nvPr/>
          </p:nvSpPr>
          <p:spPr>
            <a:xfrm>
              <a:off x="3242488" y="166022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 (91%)</a:t>
              </a:r>
            </a:p>
          </p:txBody>
        </p:sp>
        <p:sp>
          <p:nvSpPr>
            <p:cNvPr id="622" name="rc622"/>
            <p:cNvSpPr/>
            <p:nvPr/>
          </p:nvSpPr>
          <p:spPr>
            <a:xfrm>
              <a:off x="420691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623" name="tx623"/>
            <p:cNvSpPr/>
            <p:nvPr/>
          </p:nvSpPr>
          <p:spPr>
            <a:xfrm>
              <a:off x="4520920" y="1660221"/>
              <a:ext cx="5900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 (85%)</a:t>
              </a:r>
            </a:p>
          </p:txBody>
        </p:sp>
        <p:sp>
          <p:nvSpPr>
            <p:cNvPr id="624" name="rc624"/>
            <p:cNvSpPr/>
            <p:nvPr/>
          </p:nvSpPr>
          <p:spPr>
            <a:xfrm>
              <a:off x="5494580"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625" name="tx625"/>
            <p:cNvSpPr/>
            <p:nvPr/>
          </p:nvSpPr>
          <p:spPr>
            <a:xfrm>
              <a:off x="5783762"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 (88%)</a:t>
              </a:r>
            </a:p>
          </p:txBody>
        </p:sp>
        <p:sp>
          <p:nvSpPr>
            <p:cNvPr id="626" name="rc626"/>
            <p:cNvSpPr/>
            <p:nvPr/>
          </p:nvSpPr>
          <p:spPr>
            <a:xfrm>
              <a:off x="6782248"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627" name="tx627"/>
            <p:cNvSpPr/>
            <p:nvPr/>
          </p:nvSpPr>
          <p:spPr>
            <a:xfrm>
              <a:off x="7071430"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 (78%)</a:t>
              </a:r>
            </a:p>
          </p:txBody>
        </p:sp>
        <p:sp>
          <p:nvSpPr>
            <p:cNvPr id="628" name="rc628"/>
            <p:cNvSpPr/>
            <p:nvPr/>
          </p:nvSpPr>
          <p:spPr>
            <a:xfrm>
              <a:off x="806991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629" name="tx629"/>
            <p:cNvSpPr/>
            <p:nvPr/>
          </p:nvSpPr>
          <p:spPr>
            <a:xfrm>
              <a:off x="8359144" y="1660221"/>
              <a:ext cx="6396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 (80%)</a:t>
              </a:r>
            </a:p>
          </p:txBody>
        </p:sp>
        <p:sp>
          <p:nvSpPr>
            <p:cNvPr id="630" name="rc630"/>
            <p:cNvSpPr/>
            <p:nvPr/>
          </p:nvSpPr>
          <p:spPr>
            <a:xfrm>
              <a:off x="935758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631" name="tx631"/>
            <p:cNvSpPr/>
            <p:nvPr/>
          </p:nvSpPr>
          <p:spPr>
            <a:xfrm>
              <a:off x="9610647" y="1660221"/>
              <a:ext cx="7119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 (77%)</a:t>
              </a:r>
            </a:p>
          </p:txBody>
        </p:sp>
        <p:sp>
          <p:nvSpPr>
            <p:cNvPr id="632" name="rc632"/>
            <p:cNvSpPr/>
            <p:nvPr/>
          </p:nvSpPr>
          <p:spPr>
            <a:xfrm>
              <a:off x="1064525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633" name="tx633"/>
            <p:cNvSpPr/>
            <p:nvPr/>
          </p:nvSpPr>
          <p:spPr>
            <a:xfrm>
              <a:off x="10981023" y="1660221"/>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YFV (67%)</a:t>
              </a:r>
            </a:p>
          </p:txBody>
        </p:sp>
        <p:sp>
          <p:nvSpPr>
            <p:cNvPr id="634" name="pl634"/>
            <p:cNvSpPr/>
            <p:nvPr/>
          </p:nvSpPr>
          <p:spPr>
            <a:xfrm>
              <a:off x="343909"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35" name="pl635"/>
            <p:cNvSpPr/>
            <p:nvPr/>
          </p:nvSpPr>
          <p:spPr>
            <a:xfrm>
              <a:off x="3555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6" name="pl636"/>
            <p:cNvSpPr/>
            <p:nvPr/>
          </p:nvSpPr>
          <p:spPr>
            <a:xfrm>
              <a:off x="5875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7" name="pl637"/>
            <p:cNvSpPr/>
            <p:nvPr/>
          </p:nvSpPr>
          <p:spPr>
            <a:xfrm>
              <a:off x="81953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8" name="pl638"/>
            <p:cNvSpPr/>
            <p:nvPr/>
          </p:nvSpPr>
          <p:spPr>
            <a:xfrm>
              <a:off x="105155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9" name="pl639"/>
            <p:cNvSpPr/>
            <p:nvPr/>
          </p:nvSpPr>
          <p:spPr>
            <a:xfrm>
              <a:off x="128356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0" name="pl640"/>
            <p:cNvSpPr/>
            <p:nvPr/>
          </p:nvSpPr>
          <p:spPr>
            <a:xfrm>
              <a:off x="15155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1" name="tx641"/>
            <p:cNvSpPr/>
            <p:nvPr/>
          </p:nvSpPr>
          <p:spPr>
            <a:xfrm rot="-5400000">
              <a:off x="324420"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42" name="tx642"/>
            <p:cNvSpPr/>
            <p:nvPr/>
          </p:nvSpPr>
          <p:spPr>
            <a:xfrm rot="-5400000">
              <a:off x="52534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43" name="tx643"/>
            <p:cNvSpPr/>
            <p:nvPr/>
          </p:nvSpPr>
          <p:spPr>
            <a:xfrm rot="-5400000">
              <a:off x="75736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44" name="tx644"/>
            <p:cNvSpPr/>
            <p:nvPr/>
          </p:nvSpPr>
          <p:spPr>
            <a:xfrm rot="-5400000">
              <a:off x="98937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45" name="tx645"/>
            <p:cNvSpPr/>
            <p:nvPr/>
          </p:nvSpPr>
          <p:spPr>
            <a:xfrm rot="-5400000">
              <a:off x="122139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46" name="tx646"/>
            <p:cNvSpPr/>
            <p:nvPr/>
          </p:nvSpPr>
          <p:spPr>
            <a:xfrm rot="-5400000">
              <a:off x="1422316"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47" name="pl647"/>
            <p:cNvSpPr/>
            <p:nvPr/>
          </p:nvSpPr>
          <p:spPr>
            <a:xfrm>
              <a:off x="163157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48" name="pl648"/>
            <p:cNvSpPr/>
            <p:nvPr/>
          </p:nvSpPr>
          <p:spPr>
            <a:xfrm>
              <a:off x="16431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9" name="pl649"/>
            <p:cNvSpPr/>
            <p:nvPr/>
          </p:nvSpPr>
          <p:spPr>
            <a:xfrm>
              <a:off x="18751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0" name="pl650"/>
            <p:cNvSpPr/>
            <p:nvPr/>
          </p:nvSpPr>
          <p:spPr>
            <a:xfrm>
              <a:off x="210720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1" name="pl651"/>
            <p:cNvSpPr/>
            <p:nvPr/>
          </p:nvSpPr>
          <p:spPr>
            <a:xfrm>
              <a:off x="233922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2" name="pl652"/>
            <p:cNvSpPr/>
            <p:nvPr/>
          </p:nvSpPr>
          <p:spPr>
            <a:xfrm>
              <a:off x="257123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3" name="pl653"/>
            <p:cNvSpPr/>
            <p:nvPr/>
          </p:nvSpPr>
          <p:spPr>
            <a:xfrm>
              <a:off x="28032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4" name="tx654"/>
            <p:cNvSpPr/>
            <p:nvPr/>
          </p:nvSpPr>
          <p:spPr>
            <a:xfrm rot="-5400000">
              <a:off x="1612088"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55" name="tx655"/>
            <p:cNvSpPr/>
            <p:nvPr/>
          </p:nvSpPr>
          <p:spPr>
            <a:xfrm rot="-5400000">
              <a:off x="181301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56" name="tx656"/>
            <p:cNvSpPr/>
            <p:nvPr/>
          </p:nvSpPr>
          <p:spPr>
            <a:xfrm rot="-5400000">
              <a:off x="204502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57" name="tx657"/>
            <p:cNvSpPr/>
            <p:nvPr/>
          </p:nvSpPr>
          <p:spPr>
            <a:xfrm rot="-5400000">
              <a:off x="227704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58" name="tx658"/>
            <p:cNvSpPr/>
            <p:nvPr/>
          </p:nvSpPr>
          <p:spPr>
            <a:xfrm rot="-5400000">
              <a:off x="250905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59" name="tx659"/>
            <p:cNvSpPr/>
            <p:nvPr/>
          </p:nvSpPr>
          <p:spPr>
            <a:xfrm rot="-5400000">
              <a:off x="270998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60" name="pl660"/>
            <p:cNvSpPr/>
            <p:nvPr/>
          </p:nvSpPr>
          <p:spPr>
            <a:xfrm>
              <a:off x="291924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61" name="pl661"/>
            <p:cNvSpPr/>
            <p:nvPr/>
          </p:nvSpPr>
          <p:spPr>
            <a:xfrm>
              <a:off x="29308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2" name="pl662"/>
            <p:cNvSpPr/>
            <p:nvPr/>
          </p:nvSpPr>
          <p:spPr>
            <a:xfrm>
              <a:off x="31628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3" name="pl663"/>
            <p:cNvSpPr/>
            <p:nvPr/>
          </p:nvSpPr>
          <p:spPr>
            <a:xfrm>
              <a:off x="339487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4" name="pl664"/>
            <p:cNvSpPr/>
            <p:nvPr/>
          </p:nvSpPr>
          <p:spPr>
            <a:xfrm>
              <a:off x="362689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5" name="pl665"/>
            <p:cNvSpPr/>
            <p:nvPr/>
          </p:nvSpPr>
          <p:spPr>
            <a:xfrm>
              <a:off x="385890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6" name="pl666"/>
            <p:cNvSpPr/>
            <p:nvPr/>
          </p:nvSpPr>
          <p:spPr>
            <a:xfrm>
              <a:off x="409092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7" name="tx667"/>
            <p:cNvSpPr/>
            <p:nvPr/>
          </p:nvSpPr>
          <p:spPr>
            <a:xfrm rot="-5400000">
              <a:off x="289975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68" name="tx668"/>
            <p:cNvSpPr/>
            <p:nvPr/>
          </p:nvSpPr>
          <p:spPr>
            <a:xfrm rot="-5400000">
              <a:off x="310068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69" name="tx669"/>
            <p:cNvSpPr/>
            <p:nvPr/>
          </p:nvSpPr>
          <p:spPr>
            <a:xfrm rot="-5400000">
              <a:off x="333269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70" name="tx670"/>
            <p:cNvSpPr/>
            <p:nvPr/>
          </p:nvSpPr>
          <p:spPr>
            <a:xfrm rot="-5400000">
              <a:off x="356471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71" name="tx671"/>
            <p:cNvSpPr/>
            <p:nvPr/>
          </p:nvSpPr>
          <p:spPr>
            <a:xfrm rot="-5400000">
              <a:off x="379672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72" name="tx672"/>
            <p:cNvSpPr/>
            <p:nvPr/>
          </p:nvSpPr>
          <p:spPr>
            <a:xfrm rot="-5400000">
              <a:off x="399765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73" name="pl673"/>
            <p:cNvSpPr/>
            <p:nvPr/>
          </p:nvSpPr>
          <p:spPr>
            <a:xfrm>
              <a:off x="420691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74" name="pl674"/>
            <p:cNvSpPr/>
            <p:nvPr/>
          </p:nvSpPr>
          <p:spPr>
            <a:xfrm>
              <a:off x="421851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5" name="pl675"/>
            <p:cNvSpPr/>
            <p:nvPr/>
          </p:nvSpPr>
          <p:spPr>
            <a:xfrm>
              <a:off x="445052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6" name="pl676"/>
            <p:cNvSpPr/>
            <p:nvPr/>
          </p:nvSpPr>
          <p:spPr>
            <a:xfrm>
              <a:off x="468254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7" name="pl677"/>
            <p:cNvSpPr/>
            <p:nvPr/>
          </p:nvSpPr>
          <p:spPr>
            <a:xfrm>
              <a:off x="491455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8" name="pl678"/>
            <p:cNvSpPr/>
            <p:nvPr/>
          </p:nvSpPr>
          <p:spPr>
            <a:xfrm>
              <a:off x="514657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9" name="pl679"/>
            <p:cNvSpPr/>
            <p:nvPr/>
          </p:nvSpPr>
          <p:spPr>
            <a:xfrm>
              <a:off x="537858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0" name="tx680"/>
            <p:cNvSpPr/>
            <p:nvPr/>
          </p:nvSpPr>
          <p:spPr>
            <a:xfrm rot="-5400000">
              <a:off x="418742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81" name="tx681"/>
            <p:cNvSpPr/>
            <p:nvPr/>
          </p:nvSpPr>
          <p:spPr>
            <a:xfrm rot="-5400000">
              <a:off x="438834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82" name="tx682"/>
            <p:cNvSpPr/>
            <p:nvPr/>
          </p:nvSpPr>
          <p:spPr>
            <a:xfrm rot="-5400000">
              <a:off x="462036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83" name="tx683"/>
            <p:cNvSpPr/>
            <p:nvPr/>
          </p:nvSpPr>
          <p:spPr>
            <a:xfrm rot="-5400000">
              <a:off x="485237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84" name="tx684"/>
            <p:cNvSpPr/>
            <p:nvPr/>
          </p:nvSpPr>
          <p:spPr>
            <a:xfrm rot="-5400000">
              <a:off x="508439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85" name="tx685"/>
            <p:cNvSpPr/>
            <p:nvPr/>
          </p:nvSpPr>
          <p:spPr>
            <a:xfrm rot="-5400000">
              <a:off x="528531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86" name="pl686"/>
            <p:cNvSpPr/>
            <p:nvPr/>
          </p:nvSpPr>
          <p:spPr>
            <a:xfrm>
              <a:off x="5494580"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87" name="pl687"/>
            <p:cNvSpPr/>
            <p:nvPr/>
          </p:nvSpPr>
          <p:spPr>
            <a:xfrm>
              <a:off x="550618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8" name="pl688"/>
            <p:cNvSpPr/>
            <p:nvPr/>
          </p:nvSpPr>
          <p:spPr>
            <a:xfrm>
              <a:off x="573819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9" name="pl689"/>
            <p:cNvSpPr/>
            <p:nvPr/>
          </p:nvSpPr>
          <p:spPr>
            <a:xfrm>
              <a:off x="597021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0" name="pl690"/>
            <p:cNvSpPr/>
            <p:nvPr/>
          </p:nvSpPr>
          <p:spPr>
            <a:xfrm>
              <a:off x="620222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1" name="pl691"/>
            <p:cNvSpPr/>
            <p:nvPr/>
          </p:nvSpPr>
          <p:spPr>
            <a:xfrm>
              <a:off x="643424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2" name="pl692"/>
            <p:cNvSpPr/>
            <p:nvPr/>
          </p:nvSpPr>
          <p:spPr>
            <a:xfrm>
              <a:off x="666625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3" name="tx693"/>
            <p:cNvSpPr/>
            <p:nvPr/>
          </p:nvSpPr>
          <p:spPr>
            <a:xfrm rot="-5400000">
              <a:off x="5475091"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4" name="tx694"/>
            <p:cNvSpPr/>
            <p:nvPr/>
          </p:nvSpPr>
          <p:spPr>
            <a:xfrm rot="-5400000">
              <a:off x="567601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95" name="tx695"/>
            <p:cNvSpPr/>
            <p:nvPr/>
          </p:nvSpPr>
          <p:spPr>
            <a:xfrm rot="-5400000">
              <a:off x="590803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96" name="tx696"/>
            <p:cNvSpPr/>
            <p:nvPr/>
          </p:nvSpPr>
          <p:spPr>
            <a:xfrm rot="-5400000">
              <a:off x="614004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97" name="tx697"/>
            <p:cNvSpPr/>
            <p:nvPr/>
          </p:nvSpPr>
          <p:spPr>
            <a:xfrm rot="-5400000">
              <a:off x="637206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98" name="tx698"/>
            <p:cNvSpPr/>
            <p:nvPr/>
          </p:nvSpPr>
          <p:spPr>
            <a:xfrm rot="-5400000">
              <a:off x="6572987"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9" name="pl699"/>
            <p:cNvSpPr/>
            <p:nvPr/>
          </p:nvSpPr>
          <p:spPr>
            <a:xfrm>
              <a:off x="6782248"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700" name="pl700"/>
            <p:cNvSpPr/>
            <p:nvPr/>
          </p:nvSpPr>
          <p:spPr>
            <a:xfrm>
              <a:off x="679384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1" name="pl701"/>
            <p:cNvSpPr/>
            <p:nvPr/>
          </p:nvSpPr>
          <p:spPr>
            <a:xfrm>
              <a:off x="702586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2" name="pl702"/>
            <p:cNvSpPr/>
            <p:nvPr/>
          </p:nvSpPr>
          <p:spPr>
            <a:xfrm>
              <a:off x="725787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3" name="pl703"/>
            <p:cNvSpPr/>
            <p:nvPr/>
          </p:nvSpPr>
          <p:spPr>
            <a:xfrm>
              <a:off x="748989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4" name="pl704"/>
            <p:cNvSpPr/>
            <p:nvPr/>
          </p:nvSpPr>
          <p:spPr>
            <a:xfrm>
              <a:off x="77219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5" name="pl705"/>
            <p:cNvSpPr/>
            <p:nvPr/>
          </p:nvSpPr>
          <p:spPr>
            <a:xfrm>
              <a:off x="79539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6" name="tx706"/>
            <p:cNvSpPr/>
            <p:nvPr/>
          </p:nvSpPr>
          <p:spPr>
            <a:xfrm rot="-5400000">
              <a:off x="6762759"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7" name="tx707"/>
            <p:cNvSpPr/>
            <p:nvPr/>
          </p:nvSpPr>
          <p:spPr>
            <a:xfrm rot="-5400000">
              <a:off x="696368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708" name="tx708"/>
            <p:cNvSpPr/>
            <p:nvPr/>
          </p:nvSpPr>
          <p:spPr>
            <a:xfrm rot="-5400000">
              <a:off x="719570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709" name="tx709"/>
            <p:cNvSpPr/>
            <p:nvPr/>
          </p:nvSpPr>
          <p:spPr>
            <a:xfrm rot="-5400000">
              <a:off x="742771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710" name="tx710"/>
            <p:cNvSpPr/>
            <p:nvPr/>
          </p:nvSpPr>
          <p:spPr>
            <a:xfrm rot="-5400000">
              <a:off x="765973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711" name="tx711"/>
            <p:cNvSpPr/>
            <p:nvPr/>
          </p:nvSpPr>
          <p:spPr>
            <a:xfrm rot="-5400000">
              <a:off x="7860655"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2" name="pl712"/>
            <p:cNvSpPr/>
            <p:nvPr/>
          </p:nvSpPr>
          <p:spPr>
            <a:xfrm>
              <a:off x="806991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713" name="pl713"/>
            <p:cNvSpPr/>
            <p:nvPr/>
          </p:nvSpPr>
          <p:spPr>
            <a:xfrm>
              <a:off x="808151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4" name="pl714"/>
            <p:cNvSpPr/>
            <p:nvPr/>
          </p:nvSpPr>
          <p:spPr>
            <a:xfrm>
              <a:off x="831353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5" name="pl715"/>
            <p:cNvSpPr/>
            <p:nvPr/>
          </p:nvSpPr>
          <p:spPr>
            <a:xfrm>
              <a:off x="854554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6" name="pl716"/>
            <p:cNvSpPr/>
            <p:nvPr/>
          </p:nvSpPr>
          <p:spPr>
            <a:xfrm>
              <a:off x="877756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7" name="pl717"/>
            <p:cNvSpPr/>
            <p:nvPr/>
          </p:nvSpPr>
          <p:spPr>
            <a:xfrm>
              <a:off x="90095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8" name="pl718"/>
            <p:cNvSpPr/>
            <p:nvPr/>
          </p:nvSpPr>
          <p:spPr>
            <a:xfrm>
              <a:off x="92415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9" name="tx719"/>
            <p:cNvSpPr/>
            <p:nvPr/>
          </p:nvSpPr>
          <p:spPr>
            <a:xfrm rot="-5400000">
              <a:off x="8050427"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20" name="tx720"/>
            <p:cNvSpPr/>
            <p:nvPr/>
          </p:nvSpPr>
          <p:spPr>
            <a:xfrm rot="-5400000">
              <a:off x="825135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721" name="tx721"/>
            <p:cNvSpPr/>
            <p:nvPr/>
          </p:nvSpPr>
          <p:spPr>
            <a:xfrm rot="-5400000">
              <a:off x="848336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722" name="tx722"/>
            <p:cNvSpPr/>
            <p:nvPr/>
          </p:nvSpPr>
          <p:spPr>
            <a:xfrm rot="-5400000">
              <a:off x="871538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723" name="tx723"/>
            <p:cNvSpPr/>
            <p:nvPr/>
          </p:nvSpPr>
          <p:spPr>
            <a:xfrm rot="-5400000">
              <a:off x="894739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724" name="tx724"/>
            <p:cNvSpPr/>
            <p:nvPr/>
          </p:nvSpPr>
          <p:spPr>
            <a:xfrm rot="-5400000">
              <a:off x="914832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5" name="pl725"/>
            <p:cNvSpPr/>
            <p:nvPr/>
          </p:nvSpPr>
          <p:spPr>
            <a:xfrm>
              <a:off x="935758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726" name="pl726"/>
            <p:cNvSpPr/>
            <p:nvPr/>
          </p:nvSpPr>
          <p:spPr>
            <a:xfrm>
              <a:off x="93691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27" name="pl727"/>
            <p:cNvSpPr/>
            <p:nvPr/>
          </p:nvSpPr>
          <p:spPr>
            <a:xfrm>
              <a:off x="960120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28" name="pl728"/>
            <p:cNvSpPr/>
            <p:nvPr/>
          </p:nvSpPr>
          <p:spPr>
            <a:xfrm>
              <a:off x="983321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29" name="pl729"/>
            <p:cNvSpPr/>
            <p:nvPr/>
          </p:nvSpPr>
          <p:spPr>
            <a:xfrm>
              <a:off x="1006523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30" name="pl730"/>
            <p:cNvSpPr/>
            <p:nvPr/>
          </p:nvSpPr>
          <p:spPr>
            <a:xfrm>
              <a:off x="102972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31" name="pl731"/>
            <p:cNvSpPr/>
            <p:nvPr/>
          </p:nvSpPr>
          <p:spPr>
            <a:xfrm>
              <a:off x="105292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32" name="tx732"/>
            <p:cNvSpPr/>
            <p:nvPr/>
          </p:nvSpPr>
          <p:spPr>
            <a:xfrm rot="-5400000">
              <a:off x="933809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33" name="tx733"/>
            <p:cNvSpPr/>
            <p:nvPr/>
          </p:nvSpPr>
          <p:spPr>
            <a:xfrm rot="-5400000">
              <a:off x="953902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734" name="tx734"/>
            <p:cNvSpPr/>
            <p:nvPr/>
          </p:nvSpPr>
          <p:spPr>
            <a:xfrm rot="-5400000">
              <a:off x="977103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735" name="tx735"/>
            <p:cNvSpPr/>
            <p:nvPr/>
          </p:nvSpPr>
          <p:spPr>
            <a:xfrm rot="-5400000">
              <a:off x="1000305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736" name="tx736"/>
            <p:cNvSpPr/>
            <p:nvPr/>
          </p:nvSpPr>
          <p:spPr>
            <a:xfrm rot="-5400000">
              <a:off x="1023506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737" name="tx737"/>
            <p:cNvSpPr/>
            <p:nvPr/>
          </p:nvSpPr>
          <p:spPr>
            <a:xfrm rot="-5400000">
              <a:off x="1043599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38" name="pl738"/>
            <p:cNvSpPr/>
            <p:nvPr/>
          </p:nvSpPr>
          <p:spPr>
            <a:xfrm>
              <a:off x="1064525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739" name="pl739"/>
            <p:cNvSpPr/>
            <p:nvPr/>
          </p:nvSpPr>
          <p:spPr>
            <a:xfrm>
              <a:off x="106568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40" name="pl740"/>
            <p:cNvSpPr/>
            <p:nvPr/>
          </p:nvSpPr>
          <p:spPr>
            <a:xfrm>
              <a:off x="1088886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41" name="pl741"/>
            <p:cNvSpPr/>
            <p:nvPr/>
          </p:nvSpPr>
          <p:spPr>
            <a:xfrm>
              <a:off x="1112088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42" name="pl742"/>
            <p:cNvSpPr/>
            <p:nvPr/>
          </p:nvSpPr>
          <p:spPr>
            <a:xfrm>
              <a:off x="1135289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43" name="pl743"/>
            <p:cNvSpPr/>
            <p:nvPr/>
          </p:nvSpPr>
          <p:spPr>
            <a:xfrm>
              <a:off x="1158491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44" name="pl744"/>
            <p:cNvSpPr/>
            <p:nvPr/>
          </p:nvSpPr>
          <p:spPr>
            <a:xfrm>
              <a:off x="1181692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45" name="tx745"/>
            <p:cNvSpPr/>
            <p:nvPr/>
          </p:nvSpPr>
          <p:spPr>
            <a:xfrm rot="-5400000">
              <a:off x="1062576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46" name="tx746"/>
            <p:cNvSpPr/>
            <p:nvPr/>
          </p:nvSpPr>
          <p:spPr>
            <a:xfrm rot="-5400000">
              <a:off x="1082668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747" name="tx747"/>
            <p:cNvSpPr/>
            <p:nvPr/>
          </p:nvSpPr>
          <p:spPr>
            <a:xfrm rot="-5400000">
              <a:off x="1105870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748" name="tx748"/>
            <p:cNvSpPr/>
            <p:nvPr/>
          </p:nvSpPr>
          <p:spPr>
            <a:xfrm rot="-5400000">
              <a:off x="1129071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749" name="tx749"/>
            <p:cNvSpPr/>
            <p:nvPr/>
          </p:nvSpPr>
          <p:spPr>
            <a:xfrm rot="-5400000">
              <a:off x="1152273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750" name="tx750"/>
            <p:cNvSpPr/>
            <p:nvPr/>
          </p:nvSpPr>
          <p:spPr>
            <a:xfrm rot="-5400000">
              <a:off x="1172365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51" name="tx751"/>
            <p:cNvSpPr/>
            <p:nvPr/>
          </p:nvSpPr>
          <p:spPr>
            <a:xfrm>
              <a:off x="5672571" y="5794167"/>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52" name="tx752"/>
            <p:cNvSpPr/>
            <p:nvPr/>
          </p:nvSpPr>
          <p:spPr>
            <a:xfrm>
              <a:off x="3802513" y="619212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53" name="pt753"/>
            <p:cNvSpPr/>
            <p:nvPr/>
          </p:nvSpPr>
          <p:spPr>
            <a:xfrm>
              <a:off x="4797859" y="61960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54" name="pt754"/>
            <p:cNvSpPr/>
            <p:nvPr/>
          </p:nvSpPr>
          <p:spPr>
            <a:xfrm>
              <a:off x="5346140" y="61960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55" name="pt755"/>
            <p:cNvSpPr/>
            <p:nvPr/>
          </p:nvSpPr>
          <p:spPr>
            <a:xfrm>
              <a:off x="5990707" y="619607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56" name="pt756"/>
            <p:cNvSpPr/>
            <p:nvPr/>
          </p:nvSpPr>
          <p:spPr>
            <a:xfrm>
              <a:off x="6635274" y="61960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7" name="pt757"/>
            <p:cNvSpPr/>
            <p:nvPr/>
          </p:nvSpPr>
          <p:spPr>
            <a:xfrm>
              <a:off x="7279841" y="61960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58" name="pt758"/>
            <p:cNvSpPr/>
            <p:nvPr/>
          </p:nvSpPr>
          <p:spPr>
            <a:xfrm>
              <a:off x="7924407" y="6196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59" name="tx759"/>
            <p:cNvSpPr/>
            <p:nvPr/>
          </p:nvSpPr>
          <p:spPr>
            <a:xfrm>
              <a:off x="5023243" y="6202136"/>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760" name="tx760"/>
            <p:cNvSpPr/>
            <p:nvPr/>
          </p:nvSpPr>
          <p:spPr>
            <a:xfrm>
              <a:off x="5571524"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761" name="tx761"/>
            <p:cNvSpPr/>
            <p:nvPr/>
          </p:nvSpPr>
          <p:spPr>
            <a:xfrm>
              <a:off x="6216091"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762" name="tx762"/>
            <p:cNvSpPr/>
            <p:nvPr/>
          </p:nvSpPr>
          <p:spPr>
            <a:xfrm>
              <a:off x="6860658"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763" name="tx763"/>
            <p:cNvSpPr/>
            <p:nvPr/>
          </p:nvSpPr>
          <p:spPr>
            <a:xfrm>
              <a:off x="7505225"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764" name="tx764"/>
            <p:cNvSpPr/>
            <p:nvPr/>
          </p:nvSpPr>
          <p:spPr>
            <a:xfrm>
              <a:off x="8149792" y="6202136"/>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765" name="tx765"/>
            <p:cNvSpPr/>
            <p:nvPr/>
          </p:nvSpPr>
          <p:spPr>
            <a:xfrm>
              <a:off x="343909" y="1368037"/>
              <a:ext cx="340175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country, AMR, 2025</a:t>
              </a:r>
            </a:p>
          </p:txBody>
        </p:sp>
        <p:sp>
          <p:nvSpPr>
            <p:cNvPr id="766" name="tx766"/>
            <p:cNvSpPr/>
            <p:nvPr/>
          </p:nvSpPr>
          <p:spPr>
            <a:xfrm>
              <a:off x="770134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67" name="tx767"/>
            <p:cNvSpPr/>
            <p:nvPr/>
          </p:nvSpPr>
          <p:spPr>
            <a:xfrm>
              <a:off x="4257168" y="6611748"/>
              <a:ext cx="76061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are ranked within each region. Country ISO codes displayed. Regional average coverage is shown in the headers and by the dashed line.</a:t>
              </a:r>
            </a:p>
          </p:txBody>
        </p:sp>
      </p:grpSp>
      <p:sp>
        <p:nvSpPr>
          <p:cNvPr id="768" name="body"/>
          <p:cNvSpPr>
            <a:spLocks noGrp="1"/>
          </p:cNvSpPr>
          <p:nvPr>
            <p:ph/>
          </p:nvPr>
        </p:nvSpPr>
        <p:spPr>
          <a:xfrm>
            <a:off x="292608" y="182880"/>
            <a:ext cx="11658600" cy="649224"/>
          </a:xfrm>
          <a:solidFill>
            <a:srgbClr val="FFFFFF">
              <a:alpha val="100000"/>
            </a:srgbClr>
          </a:solidFill>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Regional average coverage masks variation between countries across all vaccines, highlighting heterogeneity in immunization performance and the need for targeted, country-specific strategies to reach underserved populations.</a:t>
            </a:r>
          </a:p>
        </p:txBody>
      </p:sp>
      <p:grpSp xmlns:pic="http://schemas.openxmlformats.org/drawingml/2006/picture">
        <p:nvGrpSpPr>
          <p:cNvPr id="769" name=""/>
          <p:cNvGrpSpPr/>
          <p:nvPr/>
        </p:nvGrpSpPr>
        <p:grpSpPr>
          <a:xfrm>
            <a:off x="292608" y="914400"/>
            <a:ext cx="11612880" cy="28575"/>
            <a:chOff x="292608" y="914400"/>
            <a:chExt cx="11612880" cy="28575"/>
          </a:xfrm>
        </p:grpSpPr>
        <p:sp>
          <p:nvSpPr>
            <p:cNvPr id="770"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71" name="rc4"/>
            <p:cNvSpPr/>
            <p:nvPr/>
          </p:nvSpPr>
          <p:spPr>
            <a:xfrm>
              <a:off x="292608" y="914400"/>
              <a:ext cx="11612879" cy="28575"/>
            </a:xfrm>
            <a:prstGeom prst="rect">
              <a:avLst/>
            </a:prstGeom>
            <a:solidFill>
              <a:srgbClr val="000000">
                <a:alpha val="100000"/>
              </a:srgbClr>
            </a:solidFill>
          </p:spPr>
          <p:txBody>
            <a:bodyPr/>
            <a:lstStyle/>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14376"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5" name="pl5"/>
            <p:cNvSpPr/>
            <p:nvPr/>
          </p:nvSpPr>
          <p:spPr>
            <a:xfrm>
              <a:off x="714376" y="231083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6" name="pl6"/>
            <p:cNvSpPr/>
            <p:nvPr/>
          </p:nvSpPr>
          <p:spPr>
            <a:xfrm>
              <a:off x="714376" y="166276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7" name="pl7"/>
            <p:cNvSpPr/>
            <p:nvPr/>
          </p:nvSpPr>
          <p:spPr>
            <a:xfrm>
              <a:off x="714376" y="101470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8" name="pl8"/>
            <p:cNvSpPr/>
            <p:nvPr/>
          </p:nvSpPr>
          <p:spPr>
            <a:xfrm>
              <a:off x="88574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12294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36013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59732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83451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07170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0890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54609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8328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02047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8" name="rc18"/>
            <p:cNvSpPr/>
            <p:nvPr/>
          </p:nvSpPr>
          <p:spPr>
            <a:xfrm>
              <a:off x="1899745" y="2181221"/>
              <a:ext cx="106736" cy="777678"/>
            </a:xfrm>
            <a:prstGeom prst="rect">
              <a:avLst/>
            </a:prstGeom>
            <a:solidFill>
              <a:srgbClr val="2C7FB8">
                <a:alpha val="100000"/>
              </a:srgbClr>
            </a:solidFill>
          </p:spPr>
          <p:txBody>
            <a:bodyPr/>
            <a:lstStyle/>
            <a:p/>
          </p:txBody>
        </p:sp>
        <p:sp>
          <p:nvSpPr>
            <p:cNvPr id="19" name="rc19"/>
            <p:cNvSpPr/>
            <p:nvPr/>
          </p:nvSpPr>
          <p:spPr>
            <a:xfrm>
              <a:off x="2018341" y="1824785"/>
              <a:ext cx="106736" cy="1134114"/>
            </a:xfrm>
            <a:prstGeom prst="rect">
              <a:avLst/>
            </a:prstGeom>
            <a:solidFill>
              <a:srgbClr val="2C7FB8">
                <a:alpha val="100000"/>
              </a:srgbClr>
            </a:solidFill>
          </p:spPr>
          <p:txBody>
            <a:bodyPr/>
            <a:lstStyle/>
            <a:p/>
          </p:txBody>
        </p:sp>
        <p:sp>
          <p:nvSpPr>
            <p:cNvPr id="20" name="rc20"/>
            <p:cNvSpPr/>
            <p:nvPr/>
          </p:nvSpPr>
          <p:spPr>
            <a:xfrm>
              <a:off x="2136937" y="1824785"/>
              <a:ext cx="106736" cy="1134114"/>
            </a:xfrm>
            <a:prstGeom prst="rect">
              <a:avLst/>
            </a:prstGeom>
            <a:solidFill>
              <a:srgbClr val="2C7FB8">
                <a:alpha val="100000"/>
              </a:srgbClr>
            </a:solidFill>
          </p:spPr>
          <p:txBody>
            <a:bodyPr/>
            <a:lstStyle/>
            <a:p/>
          </p:txBody>
        </p:sp>
        <p:sp>
          <p:nvSpPr>
            <p:cNvPr id="21" name="rc21"/>
            <p:cNvSpPr/>
            <p:nvPr/>
          </p:nvSpPr>
          <p:spPr>
            <a:xfrm>
              <a:off x="2255533" y="1824785"/>
              <a:ext cx="106736" cy="1134114"/>
            </a:xfrm>
            <a:prstGeom prst="rect">
              <a:avLst/>
            </a:prstGeom>
            <a:solidFill>
              <a:srgbClr val="2C7FB8">
                <a:alpha val="100000"/>
              </a:srgbClr>
            </a:solidFill>
          </p:spPr>
          <p:txBody>
            <a:bodyPr/>
            <a:lstStyle/>
            <a:p/>
          </p:txBody>
        </p:sp>
        <p:sp>
          <p:nvSpPr>
            <p:cNvPr id="22" name="rc22"/>
            <p:cNvSpPr/>
            <p:nvPr/>
          </p:nvSpPr>
          <p:spPr>
            <a:xfrm>
              <a:off x="2374129" y="1824785"/>
              <a:ext cx="106736" cy="1134114"/>
            </a:xfrm>
            <a:prstGeom prst="rect">
              <a:avLst/>
            </a:prstGeom>
            <a:solidFill>
              <a:srgbClr val="2C7FB8">
                <a:alpha val="100000"/>
              </a:srgbClr>
            </a:solidFill>
          </p:spPr>
          <p:txBody>
            <a:bodyPr/>
            <a:lstStyle/>
            <a:p/>
          </p:txBody>
        </p:sp>
        <p:sp>
          <p:nvSpPr>
            <p:cNvPr id="23" name="rc23"/>
            <p:cNvSpPr/>
            <p:nvPr/>
          </p:nvSpPr>
          <p:spPr>
            <a:xfrm>
              <a:off x="2492725" y="1824785"/>
              <a:ext cx="106736" cy="1134114"/>
            </a:xfrm>
            <a:prstGeom prst="rect">
              <a:avLst/>
            </a:prstGeom>
            <a:solidFill>
              <a:srgbClr val="2C7FB8">
                <a:alpha val="100000"/>
              </a:srgbClr>
            </a:solidFill>
          </p:spPr>
          <p:txBody>
            <a:bodyPr/>
            <a:lstStyle/>
            <a:p/>
          </p:txBody>
        </p:sp>
        <p:sp>
          <p:nvSpPr>
            <p:cNvPr id="24" name="rc24"/>
            <p:cNvSpPr/>
            <p:nvPr/>
          </p:nvSpPr>
          <p:spPr>
            <a:xfrm>
              <a:off x="2611322" y="1824785"/>
              <a:ext cx="106736" cy="1134114"/>
            </a:xfrm>
            <a:prstGeom prst="rect">
              <a:avLst/>
            </a:prstGeom>
            <a:solidFill>
              <a:srgbClr val="2C7FB8">
                <a:alpha val="100000"/>
              </a:srgbClr>
            </a:solidFill>
          </p:spPr>
          <p:txBody>
            <a:bodyPr/>
            <a:lstStyle/>
            <a:p/>
          </p:txBody>
        </p:sp>
        <p:sp>
          <p:nvSpPr>
            <p:cNvPr id="25" name="rc25"/>
            <p:cNvSpPr/>
            <p:nvPr/>
          </p:nvSpPr>
          <p:spPr>
            <a:xfrm>
              <a:off x="2729918" y="1824785"/>
              <a:ext cx="106736" cy="1134114"/>
            </a:xfrm>
            <a:prstGeom prst="rect">
              <a:avLst/>
            </a:prstGeom>
            <a:solidFill>
              <a:srgbClr val="2C7FB8">
                <a:alpha val="100000"/>
              </a:srgbClr>
            </a:solidFill>
          </p:spPr>
          <p:txBody>
            <a:bodyPr/>
            <a:lstStyle/>
            <a:p/>
          </p:txBody>
        </p:sp>
        <p:sp>
          <p:nvSpPr>
            <p:cNvPr id="26" name="rc26"/>
            <p:cNvSpPr/>
            <p:nvPr/>
          </p:nvSpPr>
          <p:spPr>
            <a:xfrm>
              <a:off x="2848514" y="1824785"/>
              <a:ext cx="106736" cy="1134114"/>
            </a:xfrm>
            <a:prstGeom prst="rect">
              <a:avLst/>
            </a:prstGeom>
            <a:solidFill>
              <a:srgbClr val="2C7FB8">
                <a:alpha val="100000"/>
              </a:srgbClr>
            </a:solidFill>
          </p:spPr>
          <p:txBody>
            <a:bodyPr/>
            <a:lstStyle/>
            <a:p/>
          </p:txBody>
        </p:sp>
        <p:sp>
          <p:nvSpPr>
            <p:cNvPr id="27" name="rc27"/>
            <p:cNvSpPr/>
            <p:nvPr/>
          </p:nvSpPr>
          <p:spPr>
            <a:xfrm>
              <a:off x="2967110" y="1824785"/>
              <a:ext cx="106736" cy="1134114"/>
            </a:xfrm>
            <a:prstGeom prst="rect">
              <a:avLst/>
            </a:prstGeom>
            <a:solidFill>
              <a:srgbClr val="2C7FB8">
                <a:alpha val="100000"/>
              </a:srgbClr>
            </a:solidFill>
          </p:spPr>
          <p:txBody>
            <a:bodyPr/>
            <a:lstStyle/>
            <a:p/>
          </p:txBody>
        </p:sp>
        <p:sp>
          <p:nvSpPr>
            <p:cNvPr id="28" name="rc28"/>
            <p:cNvSpPr/>
            <p:nvPr/>
          </p:nvSpPr>
          <p:spPr>
            <a:xfrm>
              <a:off x="3085706" y="1824785"/>
              <a:ext cx="106736" cy="1134114"/>
            </a:xfrm>
            <a:prstGeom prst="rect">
              <a:avLst/>
            </a:prstGeom>
            <a:solidFill>
              <a:srgbClr val="2C7FB8">
                <a:alpha val="100000"/>
              </a:srgbClr>
            </a:solidFill>
          </p:spPr>
          <p:txBody>
            <a:bodyPr/>
            <a:lstStyle/>
            <a:p/>
          </p:txBody>
        </p:sp>
        <p:sp>
          <p:nvSpPr>
            <p:cNvPr id="29" name="pl29"/>
            <p:cNvSpPr/>
            <p:nvPr/>
          </p:nvSpPr>
          <p:spPr>
            <a:xfrm>
              <a:off x="714376"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30" name="pl30"/>
            <p:cNvSpPr/>
            <p:nvPr/>
          </p:nvSpPr>
          <p:spPr>
            <a:xfrm>
              <a:off x="1953113" y="1219924"/>
              <a:ext cx="1185961" cy="378038"/>
            </a:xfrm>
            <a:custGeom>
              <a:avLst/>
              <a:pathLst>
                <a:path w="1185961" h="378038">
                  <a:moveTo>
                    <a:pt x="0" y="378038"/>
                  </a:moveTo>
                  <a:lnTo>
                    <a:pt x="118596" y="56705"/>
                  </a:lnTo>
                  <a:lnTo>
                    <a:pt x="237192" y="0"/>
                  </a:lnTo>
                  <a:lnTo>
                    <a:pt x="355788" y="37803"/>
                  </a:lnTo>
                  <a:lnTo>
                    <a:pt x="474384" y="37803"/>
                  </a:lnTo>
                  <a:lnTo>
                    <a:pt x="592980" y="113411"/>
                  </a:lnTo>
                  <a:lnTo>
                    <a:pt x="711576" y="113411"/>
                  </a:lnTo>
                  <a:lnTo>
                    <a:pt x="830173" y="56705"/>
                  </a:lnTo>
                  <a:lnTo>
                    <a:pt x="948769" y="56705"/>
                  </a:lnTo>
                  <a:lnTo>
                    <a:pt x="1067365" y="56705"/>
                  </a:lnTo>
                  <a:lnTo>
                    <a:pt x="1185961" y="18901"/>
                  </a:lnTo>
                </a:path>
              </a:pathLst>
            </a:custGeom>
            <a:ln w="27101" cap="flat">
              <a:solidFill>
                <a:srgbClr val="000000">
                  <a:alpha val="80000"/>
                </a:srgbClr>
              </a:solidFill>
              <a:prstDash val="solid"/>
              <a:round/>
            </a:ln>
          </p:spPr>
          <p:txBody>
            <a:bodyPr/>
            <a:lstStyle/>
            <a:p/>
          </p:txBody>
        </p:sp>
        <p:sp>
          <p:nvSpPr>
            <p:cNvPr id="31" name="tx31"/>
            <p:cNvSpPr/>
            <p:nvPr/>
          </p:nvSpPr>
          <p:spPr>
            <a:xfrm>
              <a:off x="885748"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N=35</a:t>
              </a:r>
            </a:p>
          </p:txBody>
        </p:sp>
        <p:sp>
          <p:nvSpPr>
            <p:cNvPr id="32" name="tx32"/>
            <p:cNvSpPr/>
            <p:nvPr/>
          </p:nvSpPr>
          <p:spPr>
            <a:xfrm rot="-5400000">
              <a:off x="1898112" y="222524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33" name="tx33"/>
            <p:cNvSpPr/>
            <p:nvPr/>
          </p:nvSpPr>
          <p:spPr>
            <a:xfrm rot="-5400000">
              <a:off x="2016708"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4" name="tx34"/>
            <p:cNvSpPr/>
            <p:nvPr/>
          </p:nvSpPr>
          <p:spPr>
            <a:xfrm rot="-5400000">
              <a:off x="2135304"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5" name="tx35"/>
            <p:cNvSpPr/>
            <p:nvPr/>
          </p:nvSpPr>
          <p:spPr>
            <a:xfrm rot="-5400000">
              <a:off x="2253900"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6" name="tx36"/>
            <p:cNvSpPr/>
            <p:nvPr/>
          </p:nvSpPr>
          <p:spPr>
            <a:xfrm rot="-5400000">
              <a:off x="237249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7" name="tx37"/>
            <p:cNvSpPr/>
            <p:nvPr/>
          </p:nvSpPr>
          <p:spPr>
            <a:xfrm rot="-5400000">
              <a:off x="249109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8" name="tx38"/>
            <p:cNvSpPr/>
            <p:nvPr/>
          </p:nvSpPr>
          <p:spPr>
            <a:xfrm rot="-5400000">
              <a:off x="2609689"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9" name="tx39"/>
            <p:cNvSpPr/>
            <p:nvPr/>
          </p:nvSpPr>
          <p:spPr>
            <a:xfrm rot="-5400000">
              <a:off x="2728285"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40" name="tx40"/>
            <p:cNvSpPr/>
            <p:nvPr/>
          </p:nvSpPr>
          <p:spPr>
            <a:xfrm rot="-5400000">
              <a:off x="2846881"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41" name="tx41"/>
            <p:cNvSpPr/>
            <p:nvPr/>
          </p:nvSpPr>
          <p:spPr>
            <a:xfrm rot="-5400000">
              <a:off x="2965477"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42" name="tx42"/>
            <p:cNvSpPr/>
            <p:nvPr/>
          </p:nvSpPr>
          <p:spPr>
            <a:xfrm rot="-5400000">
              <a:off x="308407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43" name="tx43"/>
            <p:cNvSpPr/>
            <p:nvPr/>
          </p:nvSpPr>
          <p:spPr>
            <a:xfrm>
              <a:off x="3117385" y="1122377"/>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4" name="rc44"/>
            <p:cNvSpPr/>
            <p:nvPr/>
          </p:nvSpPr>
          <p:spPr>
            <a:xfrm>
              <a:off x="714376" y="874964"/>
              <a:ext cx="2596069" cy="2183170"/>
            </a:xfrm>
            <a:prstGeom prst="rect">
              <a:avLst/>
            </a:prstGeom>
            <a:noFill/>
            <a:ln w="13550" cap="rnd">
              <a:solidFill>
                <a:srgbClr val="999999">
                  <a:alpha val="100000"/>
                </a:srgbClr>
              </a:solidFill>
              <a:prstDash val="solid"/>
              <a:round/>
            </a:ln>
          </p:spPr>
          <p:txBody>
            <a:bodyPr/>
            <a:lstStyle/>
            <a:p/>
          </p:txBody>
        </p:sp>
        <p:sp>
          <p:nvSpPr>
            <p:cNvPr id="45" name="pl45"/>
            <p:cNvSpPr/>
            <p:nvPr/>
          </p:nvSpPr>
          <p:spPr>
            <a:xfrm>
              <a:off x="714376"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6" name="pl46"/>
            <p:cNvSpPr/>
            <p:nvPr/>
          </p:nvSpPr>
          <p:spPr>
            <a:xfrm>
              <a:off x="714376" y="477844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7" name="pl47"/>
            <p:cNvSpPr/>
            <p:nvPr/>
          </p:nvSpPr>
          <p:spPr>
            <a:xfrm>
              <a:off x="714376" y="4130381"/>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8" name="pl48"/>
            <p:cNvSpPr/>
            <p:nvPr/>
          </p:nvSpPr>
          <p:spPr>
            <a:xfrm>
              <a:off x="714376" y="348231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9" name="pl49"/>
            <p:cNvSpPr/>
            <p:nvPr/>
          </p:nvSpPr>
          <p:spPr>
            <a:xfrm>
              <a:off x="88574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112294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136013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159732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83451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207170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30890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54609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278328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302047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9" name="rc59"/>
            <p:cNvSpPr/>
            <p:nvPr/>
          </p:nvSpPr>
          <p:spPr>
            <a:xfrm>
              <a:off x="832379" y="4324800"/>
              <a:ext cx="106736" cy="1101711"/>
            </a:xfrm>
            <a:prstGeom prst="rect">
              <a:avLst/>
            </a:prstGeom>
            <a:solidFill>
              <a:srgbClr val="2C7FB8">
                <a:alpha val="100000"/>
              </a:srgbClr>
            </a:solidFill>
          </p:spPr>
          <p:txBody>
            <a:bodyPr/>
            <a:lstStyle/>
            <a:p/>
          </p:txBody>
        </p:sp>
        <p:sp>
          <p:nvSpPr>
            <p:cNvPr id="60" name="rc60"/>
            <p:cNvSpPr/>
            <p:nvPr/>
          </p:nvSpPr>
          <p:spPr>
            <a:xfrm>
              <a:off x="950975" y="4324800"/>
              <a:ext cx="106736" cy="1101711"/>
            </a:xfrm>
            <a:prstGeom prst="rect">
              <a:avLst/>
            </a:prstGeom>
            <a:solidFill>
              <a:srgbClr val="2C7FB8">
                <a:alpha val="100000"/>
              </a:srgbClr>
            </a:solidFill>
          </p:spPr>
          <p:txBody>
            <a:bodyPr/>
            <a:lstStyle/>
            <a:p/>
          </p:txBody>
        </p:sp>
        <p:sp>
          <p:nvSpPr>
            <p:cNvPr id="61" name="rc61"/>
            <p:cNvSpPr/>
            <p:nvPr/>
          </p:nvSpPr>
          <p:spPr>
            <a:xfrm>
              <a:off x="1069572" y="4292397"/>
              <a:ext cx="106736" cy="1134114"/>
            </a:xfrm>
            <a:prstGeom prst="rect">
              <a:avLst/>
            </a:prstGeom>
            <a:solidFill>
              <a:srgbClr val="2C7FB8">
                <a:alpha val="100000"/>
              </a:srgbClr>
            </a:solidFill>
          </p:spPr>
          <p:txBody>
            <a:bodyPr/>
            <a:lstStyle/>
            <a:p/>
          </p:txBody>
        </p:sp>
        <p:sp>
          <p:nvSpPr>
            <p:cNvPr id="62" name="rc62"/>
            <p:cNvSpPr/>
            <p:nvPr/>
          </p:nvSpPr>
          <p:spPr>
            <a:xfrm>
              <a:off x="1188168" y="4292397"/>
              <a:ext cx="106736" cy="1134114"/>
            </a:xfrm>
            <a:prstGeom prst="rect">
              <a:avLst/>
            </a:prstGeom>
            <a:solidFill>
              <a:srgbClr val="2C7FB8">
                <a:alpha val="100000"/>
              </a:srgbClr>
            </a:solidFill>
          </p:spPr>
          <p:txBody>
            <a:bodyPr/>
            <a:lstStyle/>
            <a:p/>
          </p:txBody>
        </p:sp>
        <p:sp>
          <p:nvSpPr>
            <p:cNvPr id="63" name="rc63"/>
            <p:cNvSpPr/>
            <p:nvPr/>
          </p:nvSpPr>
          <p:spPr>
            <a:xfrm>
              <a:off x="1306764" y="4292397"/>
              <a:ext cx="106736" cy="1134114"/>
            </a:xfrm>
            <a:prstGeom prst="rect">
              <a:avLst/>
            </a:prstGeom>
            <a:solidFill>
              <a:srgbClr val="2C7FB8">
                <a:alpha val="100000"/>
              </a:srgbClr>
            </a:solidFill>
          </p:spPr>
          <p:txBody>
            <a:bodyPr/>
            <a:lstStyle/>
            <a:p/>
          </p:txBody>
        </p:sp>
        <p:sp>
          <p:nvSpPr>
            <p:cNvPr id="64" name="rc64"/>
            <p:cNvSpPr/>
            <p:nvPr/>
          </p:nvSpPr>
          <p:spPr>
            <a:xfrm>
              <a:off x="1425360" y="4292397"/>
              <a:ext cx="106736" cy="1134114"/>
            </a:xfrm>
            <a:prstGeom prst="rect">
              <a:avLst/>
            </a:prstGeom>
            <a:solidFill>
              <a:srgbClr val="2C7FB8">
                <a:alpha val="100000"/>
              </a:srgbClr>
            </a:solidFill>
          </p:spPr>
          <p:txBody>
            <a:bodyPr/>
            <a:lstStyle/>
            <a:p/>
          </p:txBody>
        </p:sp>
        <p:sp>
          <p:nvSpPr>
            <p:cNvPr id="65" name="rc65"/>
            <p:cNvSpPr/>
            <p:nvPr/>
          </p:nvSpPr>
          <p:spPr>
            <a:xfrm>
              <a:off x="1543956" y="4292397"/>
              <a:ext cx="106736" cy="1134114"/>
            </a:xfrm>
            <a:prstGeom prst="rect">
              <a:avLst/>
            </a:prstGeom>
            <a:solidFill>
              <a:srgbClr val="2C7FB8">
                <a:alpha val="100000"/>
              </a:srgbClr>
            </a:solidFill>
          </p:spPr>
          <p:txBody>
            <a:bodyPr/>
            <a:lstStyle/>
            <a:p/>
          </p:txBody>
        </p:sp>
        <p:sp>
          <p:nvSpPr>
            <p:cNvPr id="66" name="rc66"/>
            <p:cNvSpPr/>
            <p:nvPr/>
          </p:nvSpPr>
          <p:spPr>
            <a:xfrm>
              <a:off x="1662552" y="4292397"/>
              <a:ext cx="106736" cy="1134114"/>
            </a:xfrm>
            <a:prstGeom prst="rect">
              <a:avLst/>
            </a:prstGeom>
            <a:solidFill>
              <a:srgbClr val="2C7FB8">
                <a:alpha val="100000"/>
              </a:srgbClr>
            </a:solidFill>
          </p:spPr>
          <p:txBody>
            <a:bodyPr/>
            <a:lstStyle/>
            <a:p/>
          </p:txBody>
        </p:sp>
        <p:sp>
          <p:nvSpPr>
            <p:cNvPr id="67" name="rc67"/>
            <p:cNvSpPr/>
            <p:nvPr/>
          </p:nvSpPr>
          <p:spPr>
            <a:xfrm>
              <a:off x="1781149" y="4292397"/>
              <a:ext cx="106736" cy="1134114"/>
            </a:xfrm>
            <a:prstGeom prst="rect">
              <a:avLst/>
            </a:prstGeom>
            <a:solidFill>
              <a:srgbClr val="2C7FB8">
                <a:alpha val="100000"/>
              </a:srgbClr>
            </a:solidFill>
          </p:spPr>
          <p:txBody>
            <a:bodyPr/>
            <a:lstStyle/>
            <a:p/>
          </p:txBody>
        </p:sp>
        <p:sp>
          <p:nvSpPr>
            <p:cNvPr id="68" name="rc68"/>
            <p:cNvSpPr/>
            <p:nvPr/>
          </p:nvSpPr>
          <p:spPr>
            <a:xfrm>
              <a:off x="1899745" y="4292397"/>
              <a:ext cx="106736" cy="1134114"/>
            </a:xfrm>
            <a:prstGeom prst="rect">
              <a:avLst/>
            </a:prstGeom>
            <a:solidFill>
              <a:srgbClr val="2C7FB8">
                <a:alpha val="100000"/>
              </a:srgbClr>
            </a:solidFill>
          </p:spPr>
          <p:txBody>
            <a:bodyPr/>
            <a:lstStyle/>
            <a:p/>
          </p:txBody>
        </p:sp>
        <p:sp>
          <p:nvSpPr>
            <p:cNvPr id="69" name="rc69"/>
            <p:cNvSpPr/>
            <p:nvPr/>
          </p:nvSpPr>
          <p:spPr>
            <a:xfrm>
              <a:off x="2018341" y="4292397"/>
              <a:ext cx="106736" cy="1134114"/>
            </a:xfrm>
            <a:prstGeom prst="rect">
              <a:avLst/>
            </a:prstGeom>
            <a:solidFill>
              <a:srgbClr val="2C7FB8">
                <a:alpha val="100000"/>
              </a:srgbClr>
            </a:solidFill>
          </p:spPr>
          <p:txBody>
            <a:bodyPr/>
            <a:lstStyle/>
            <a:p/>
          </p:txBody>
        </p:sp>
        <p:sp>
          <p:nvSpPr>
            <p:cNvPr id="70" name="rc70"/>
            <p:cNvSpPr/>
            <p:nvPr/>
          </p:nvSpPr>
          <p:spPr>
            <a:xfrm>
              <a:off x="2136937" y="4292397"/>
              <a:ext cx="106736" cy="1134114"/>
            </a:xfrm>
            <a:prstGeom prst="rect">
              <a:avLst/>
            </a:prstGeom>
            <a:solidFill>
              <a:srgbClr val="2C7FB8">
                <a:alpha val="100000"/>
              </a:srgbClr>
            </a:solidFill>
          </p:spPr>
          <p:txBody>
            <a:bodyPr/>
            <a:lstStyle/>
            <a:p/>
          </p:txBody>
        </p:sp>
        <p:sp>
          <p:nvSpPr>
            <p:cNvPr id="71" name="rc71"/>
            <p:cNvSpPr/>
            <p:nvPr/>
          </p:nvSpPr>
          <p:spPr>
            <a:xfrm>
              <a:off x="2255533" y="4292397"/>
              <a:ext cx="106736" cy="1134114"/>
            </a:xfrm>
            <a:prstGeom prst="rect">
              <a:avLst/>
            </a:prstGeom>
            <a:solidFill>
              <a:srgbClr val="2C7FB8">
                <a:alpha val="100000"/>
              </a:srgbClr>
            </a:solidFill>
          </p:spPr>
          <p:txBody>
            <a:bodyPr/>
            <a:lstStyle/>
            <a:p/>
          </p:txBody>
        </p:sp>
        <p:sp>
          <p:nvSpPr>
            <p:cNvPr id="72" name="rc72"/>
            <p:cNvSpPr/>
            <p:nvPr/>
          </p:nvSpPr>
          <p:spPr>
            <a:xfrm>
              <a:off x="2374129" y="4292397"/>
              <a:ext cx="106736" cy="1134114"/>
            </a:xfrm>
            <a:prstGeom prst="rect">
              <a:avLst/>
            </a:prstGeom>
            <a:solidFill>
              <a:srgbClr val="2C7FB8">
                <a:alpha val="100000"/>
              </a:srgbClr>
            </a:solidFill>
          </p:spPr>
          <p:txBody>
            <a:bodyPr/>
            <a:lstStyle/>
            <a:p/>
          </p:txBody>
        </p:sp>
        <p:sp>
          <p:nvSpPr>
            <p:cNvPr id="73" name="rc73"/>
            <p:cNvSpPr/>
            <p:nvPr/>
          </p:nvSpPr>
          <p:spPr>
            <a:xfrm>
              <a:off x="2492725" y="4292397"/>
              <a:ext cx="106736" cy="1134114"/>
            </a:xfrm>
            <a:prstGeom prst="rect">
              <a:avLst/>
            </a:prstGeom>
            <a:solidFill>
              <a:srgbClr val="2C7FB8">
                <a:alpha val="100000"/>
              </a:srgbClr>
            </a:solidFill>
          </p:spPr>
          <p:txBody>
            <a:bodyPr/>
            <a:lstStyle/>
            <a:p/>
          </p:txBody>
        </p:sp>
        <p:sp>
          <p:nvSpPr>
            <p:cNvPr id="74" name="rc74"/>
            <p:cNvSpPr/>
            <p:nvPr/>
          </p:nvSpPr>
          <p:spPr>
            <a:xfrm>
              <a:off x="2611322" y="4292397"/>
              <a:ext cx="106736" cy="1134114"/>
            </a:xfrm>
            <a:prstGeom prst="rect">
              <a:avLst/>
            </a:prstGeom>
            <a:solidFill>
              <a:srgbClr val="2C7FB8">
                <a:alpha val="100000"/>
              </a:srgbClr>
            </a:solidFill>
          </p:spPr>
          <p:txBody>
            <a:bodyPr/>
            <a:lstStyle/>
            <a:p/>
          </p:txBody>
        </p:sp>
        <p:sp>
          <p:nvSpPr>
            <p:cNvPr id="75" name="rc75"/>
            <p:cNvSpPr/>
            <p:nvPr/>
          </p:nvSpPr>
          <p:spPr>
            <a:xfrm>
              <a:off x="2729918" y="4292397"/>
              <a:ext cx="106736" cy="1134114"/>
            </a:xfrm>
            <a:prstGeom prst="rect">
              <a:avLst/>
            </a:prstGeom>
            <a:solidFill>
              <a:srgbClr val="2C7FB8">
                <a:alpha val="100000"/>
              </a:srgbClr>
            </a:solidFill>
          </p:spPr>
          <p:txBody>
            <a:bodyPr/>
            <a:lstStyle/>
            <a:p/>
          </p:txBody>
        </p:sp>
        <p:sp>
          <p:nvSpPr>
            <p:cNvPr id="76" name="rc76"/>
            <p:cNvSpPr/>
            <p:nvPr/>
          </p:nvSpPr>
          <p:spPr>
            <a:xfrm>
              <a:off x="2848514" y="4292397"/>
              <a:ext cx="106736" cy="1134114"/>
            </a:xfrm>
            <a:prstGeom prst="rect">
              <a:avLst/>
            </a:prstGeom>
            <a:solidFill>
              <a:srgbClr val="2C7FB8">
                <a:alpha val="100000"/>
              </a:srgbClr>
            </a:solidFill>
          </p:spPr>
          <p:txBody>
            <a:bodyPr/>
            <a:lstStyle/>
            <a:p/>
          </p:txBody>
        </p:sp>
        <p:sp>
          <p:nvSpPr>
            <p:cNvPr id="77" name="rc77"/>
            <p:cNvSpPr/>
            <p:nvPr/>
          </p:nvSpPr>
          <p:spPr>
            <a:xfrm>
              <a:off x="2967110" y="4292397"/>
              <a:ext cx="106736" cy="1134114"/>
            </a:xfrm>
            <a:prstGeom prst="rect">
              <a:avLst/>
            </a:prstGeom>
            <a:solidFill>
              <a:srgbClr val="2C7FB8">
                <a:alpha val="100000"/>
              </a:srgbClr>
            </a:solidFill>
          </p:spPr>
          <p:txBody>
            <a:bodyPr/>
            <a:lstStyle/>
            <a:p/>
          </p:txBody>
        </p:sp>
        <p:sp>
          <p:nvSpPr>
            <p:cNvPr id="78" name="rc78"/>
            <p:cNvSpPr/>
            <p:nvPr/>
          </p:nvSpPr>
          <p:spPr>
            <a:xfrm>
              <a:off x="3085706" y="4292397"/>
              <a:ext cx="106736" cy="1134114"/>
            </a:xfrm>
            <a:prstGeom prst="rect">
              <a:avLst/>
            </a:prstGeom>
            <a:solidFill>
              <a:srgbClr val="2C7FB8">
                <a:alpha val="100000"/>
              </a:srgbClr>
            </a:solidFill>
          </p:spPr>
          <p:txBody>
            <a:bodyPr/>
            <a:lstStyle/>
            <a:p/>
          </p:txBody>
        </p:sp>
        <p:sp>
          <p:nvSpPr>
            <p:cNvPr id="79" name="pl79"/>
            <p:cNvSpPr/>
            <p:nvPr/>
          </p:nvSpPr>
          <p:spPr>
            <a:xfrm>
              <a:off x="714376"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80" name="pl80"/>
            <p:cNvSpPr/>
            <p:nvPr/>
          </p:nvSpPr>
          <p:spPr>
            <a:xfrm>
              <a:off x="885748" y="3649732"/>
              <a:ext cx="2253326" cy="170117"/>
            </a:xfrm>
            <a:custGeom>
              <a:avLst/>
              <a:pathLst>
                <a:path w="2253326" h="170117">
                  <a:moveTo>
                    <a:pt x="0" y="18901"/>
                  </a:moveTo>
                  <a:lnTo>
                    <a:pt x="118596" y="37803"/>
                  </a:lnTo>
                  <a:lnTo>
                    <a:pt x="237192" y="0"/>
                  </a:lnTo>
                  <a:lnTo>
                    <a:pt x="355788" y="18901"/>
                  </a:lnTo>
                  <a:lnTo>
                    <a:pt x="474384" y="18901"/>
                  </a:lnTo>
                  <a:lnTo>
                    <a:pt x="592980" y="0"/>
                  </a:lnTo>
                  <a:lnTo>
                    <a:pt x="711576" y="0"/>
                  </a:lnTo>
                  <a:lnTo>
                    <a:pt x="830173" y="37803"/>
                  </a:lnTo>
                  <a:lnTo>
                    <a:pt x="948769" y="18901"/>
                  </a:lnTo>
                  <a:lnTo>
                    <a:pt x="1067365" y="18901"/>
                  </a:lnTo>
                  <a:lnTo>
                    <a:pt x="1185961" y="37803"/>
                  </a:lnTo>
                  <a:lnTo>
                    <a:pt x="1304557" y="113411"/>
                  </a:lnTo>
                  <a:lnTo>
                    <a:pt x="1423153" y="56705"/>
                  </a:lnTo>
                  <a:lnTo>
                    <a:pt x="1541750" y="132313"/>
                  </a:lnTo>
                  <a:lnTo>
                    <a:pt x="1660346" y="151215"/>
                  </a:lnTo>
                  <a:lnTo>
                    <a:pt x="1778942" y="151215"/>
                  </a:lnTo>
                  <a:lnTo>
                    <a:pt x="1897538" y="170117"/>
                  </a:lnTo>
                  <a:lnTo>
                    <a:pt x="2016134" y="132313"/>
                  </a:lnTo>
                  <a:lnTo>
                    <a:pt x="2134730" y="94509"/>
                  </a:lnTo>
                  <a:lnTo>
                    <a:pt x="2253326" y="113411"/>
                  </a:lnTo>
                </a:path>
              </a:pathLst>
            </a:custGeom>
            <a:ln w="27101" cap="flat">
              <a:solidFill>
                <a:srgbClr val="000000">
                  <a:alpha val="80000"/>
                </a:srgbClr>
              </a:solidFill>
              <a:prstDash val="solid"/>
              <a:round/>
            </a:ln>
          </p:spPr>
          <p:txBody>
            <a:bodyPr/>
            <a:lstStyle/>
            <a:p/>
          </p:txBody>
        </p:sp>
        <p:sp>
          <p:nvSpPr>
            <p:cNvPr id="81" name="tx81"/>
            <p:cNvSpPr/>
            <p:nvPr/>
          </p:nvSpPr>
          <p:spPr>
            <a:xfrm>
              <a:off x="885748"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N=35</a:t>
              </a:r>
            </a:p>
          </p:txBody>
        </p:sp>
        <p:sp>
          <p:nvSpPr>
            <p:cNvPr id="82" name="tx82"/>
            <p:cNvSpPr/>
            <p:nvPr/>
          </p:nvSpPr>
          <p:spPr>
            <a:xfrm rot="-5400000">
              <a:off x="830746" y="436882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34</a:t>
              </a:r>
            </a:p>
          </p:txBody>
        </p:sp>
        <p:sp>
          <p:nvSpPr>
            <p:cNvPr id="83" name="tx83"/>
            <p:cNvSpPr/>
            <p:nvPr/>
          </p:nvSpPr>
          <p:spPr>
            <a:xfrm rot="-5400000">
              <a:off x="949343" y="436882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34</a:t>
              </a:r>
            </a:p>
          </p:txBody>
        </p:sp>
        <p:sp>
          <p:nvSpPr>
            <p:cNvPr id="84" name="tx84"/>
            <p:cNvSpPr/>
            <p:nvPr/>
          </p:nvSpPr>
          <p:spPr>
            <a:xfrm rot="-5400000">
              <a:off x="106793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85" name="tx85"/>
            <p:cNvSpPr/>
            <p:nvPr/>
          </p:nvSpPr>
          <p:spPr>
            <a:xfrm rot="-5400000">
              <a:off x="118653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86" name="tx86"/>
            <p:cNvSpPr/>
            <p:nvPr/>
          </p:nvSpPr>
          <p:spPr>
            <a:xfrm rot="-5400000">
              <a:off x="130513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87" name="tx87"/>
            <p:cNvSpPr/>
            <p:nvPr/>
          </p:nvSpPr>
          <p:spPr>
            <a:xfrm rot="-5400000">
              <a:off x="1423727"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88" name="tx88"/>
            <p:cNvSpPr/>
            <p:nvPr/>
          </p:nvSpPr>
          <p:spPr>
            <a:xfrm rot="-5400000">
              <a:off x="154232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89" name="tx89"/>
            <p:cNvSpPr/>
            <p:nvPr/>
          </p:nvSpPr>
          <p:spPr>
            <a:xfrm rot="-5400000">
              <a:off x="166091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90" name="tx90"/>
            <p:cNvSpPr/>
            <p:nvPr/>
          </p:nvSpPr>
          <p:spPr>
            <a:xfrm rot="-5400000">
              <a:off x="177951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91" name="tx91"/>
            <p:cNvSpPr/>
            <p:nvPr/>
          </p:nvSpPr>
          <p:spPr>
            <a:xfrm rot="-5400000">
              <a:off x="1898112"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92" name="tx92"/>
            <p:cNvSpPr/>
            <p:nvPr/>
          </p:nvSpPr>
          <p:spPr>
            <a:xfrm rot="-5400000">
              <a:off x="2016708"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93" name="tx93"/>
            <p:cNvSpPr/>
            <p:nvPr/>
          </p:nvSpPr>
          <p:spPr>
            <a:xfrm rot="-5400000">
              <a:off x="2135304"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94" name="tx94"/>
            <p:cNvSpPr/>
            <p:nvPr/>
          </p:nvSpPr>
          <p:spPr>
            <a:xfrm rot="-5400000">
              <a:off x="2253900"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95" name="tx95"/>
            <p:cNvSpPr/>
            <p:nvPr/>
          </p:nvSpPr>
          <p:spPr>
            <a:xfrm rot="-5400000">
              <a:off x="237249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96" name="tx96"/>
            <p:cNvSpPr/>
            <p:nvPr/>
          </p:nvSpPr>
          <p:spPr>
            <a:xfrm rot="-5400000">
              <a:off x="249109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97" name="tx97"/>
            <p:cNvSpPr/>
            <p:nvPr/>
          </p:nvSpPr>
          <p:spPr>
            <a:xfrm rot="-5400000">
              <a:off x="260968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98" name="tx98"/>
            <p:cNvSpPr/>
            <p:nvPr/>
          </p:nvSpPr>
          <p:spPr>
            <a:xfrm rot="-5400000">
              <a:off x="272828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99" name="tx99"/>
            <p:cNvSpPr/>
            <p:nvPr/>
          </p:nvSpPr>
          <p:spPr>
            <a:xfrm rot="-5400000">
              <a:off x="284688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100" name="tx100"/>
            <p:cNvSpPr/>
            <p:nvPr/>
          </p:nvSpPr>
          <p:spPr>
            <a:xfrm rot="-5400000">
              <a:off x="2965477"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101" name="tx101"/>
            <p:cNvSpPr/>
            <p:nvPr/>
          </p:nvSpPr>
          <p:spPr>
            <a:xfrm rot="-5400000">
              <a:off x="308407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102" name="tx102"/>
            <p:cNvSpPr/>
            <p:nvPr/>
          </p:nvSpPr>
          <p:spPr>
            <a:xfrm>
              <a:off x="3117385" y="3646695"/>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03" name="rc103"/>
            <p:cNvSpPr/>
            <p:nvPr/>
          </p:nvSpPr>
          <p:spPr>
            <a:xfrm>
              <a:off x="714376" y="3342576"/>
              <a:ext cx="2596069" cy="2183170"/>
            </a:xfrm>
            <a:prstGeom prst="rect">
              <a:avLst/>
            </a:prstGeom>
            <a:noFill/>
            <a:ln w="13550" cap="rnd">
              <a:solidFill>
                <a:srgbClr val="999999">
                  <a:alpha val="100000"/>
                </a:srgbClr>
              </a:solidFill>
              <a:prstDash val="solid"/>
              <a:round/>
            </a:ln>
          </p:spPr>
          <p:txBody>
            <a:bodyPr/>
            <a:lstStyle/>
            <a:p/>
          </p:txBody>
        </p:sp>
        <p:sp>
          <p:nvSpPr>
            <p:cNvPr id="104" name="pl104"/>
            <p:cNvSpPr/>
            <p:nvPr/>
          </p:nvSpPr>
          <p:spPr>
            <a:xfrm>
              <a:off x="3380035"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5" name="pl105"/>
            <p:cNvSpPr/>
            <p:nvPr/>
          </p:nvSpPr>
          <p:spPr>
            <a:xfrm>
              <a:off x="3380035" y="231083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6" name="pl106"/>
            <p:cNvSpPr/>
            <p:nvPr/>
          </p:nvSpPr>
          <p:spPr>
            <a:xfrm>
              <a:off x="3380035" y="166276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7" name="pl107"/>
            <p:cNvSpPr/>
            <p:nvPr/>
          </p:nvSpPr>
          <p:spPr>
            <a:xfrm>
              <a:off x="3380035" y="101470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8" name="pl108"/>
            <p:cNvSpPr/>
            <p:nvPr/>
          </p:nvSpPr>
          <p:spPr>
            <a:xfrm>
              <a:off x="355140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378859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402579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26298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50017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473736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97456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21175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544894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568613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8" name="rc118"/>
            <p:cNvSpPr/>
            <p:nvPr/>
          </p:nvSpPr>
          <p:spPr>
            <a:xfrm>
              <a:off x="5276980" y="2019204"/>
              <a:ext cx="106736" cy="939694"/>
            </a:xfrm>
            <a:prstGeom prst="rect">
              <a:avLst/>
            </a:prstGeom>
            <a:solidFill>
              <a:srgbClr val="2C7FB8">
                <a:alpha val="100000"/>
              </a:srgbClr>
            </a:solidFill>
          </p:spPr>
          <p:txBody>
            <a:bodyPr/>
            <a:lstStyle/>
            <a:p/>
          </p:txBody>
        </p:sp>
        <p:sp>
          <p:nvSpPr>
            <p:cNvPr id="119" name="rc119"/>
            <p:cNvSpPr/>
            <p:nvPr/>
          </p:nvSpPr>
          <p:spPr>
            <a:xfrm>
              <a:off x="5395577" y="1954398"/>
              <a:ext cx="106736" cy="1004501"/>
            </a:xfrm>
            <a:prstGeom prst="rect">
              <a:avLst/>
            </a:prstGeom>
            <a:solidFill>
              <a:srgbClr val="2C7FB8">
                <a:alpha val="100000"/>
              </a:srgbClr>
            </a:solidFill>
          </p:spPr>
          <p:txBody>
            <a:bodyPr/>
            <a:lstStyle/>
            <a:p/>
          </p:txBody>
        </p:sp>
        <p:sp>
          <p:nvSpPr>
            <p:cNvPr id="120" name="rc120"/>
            <p:cNvSpPr/>
            <p:nvPr/>
          </p:nvSpPr>
          <p:spPr>
            <a:xfrm>
              <a:off x="5514173" y="1857188"/>
              <a:ext cx="106736" cy="1101711"/>
            </a:xfrm>
            <a:prstGeom prst="rect">
              <a:avLst/>
            </a:prstGeom>
            <a:solidFill>
              <a:srgbClr val="2C7FB8">
                <a:alpha val="100000"/>
              </a:srgbClr>
            </a:solidFill>
          </p:spPr>
          <p:txBody>
            <a:bodyPr/>
            <a:lstStyle/>
            <a:p/>
          </p:txBody>
        </p:sp>
        <p:sp>
          <p:nvSpPr>
            <p:cNvPr id="121" name="rc121"/>
            <p:cNvSpPr/>
            <p:nvPr/>
          </p:nvSpPr>
          <p:spPr>
            <a:xfrm>
              <a:off x="5632769" y="1857188"/>
              <a:ext cx="106736" cy="1101711"/>
            </a:xfrm>
            <a:prstGeom prst="rect">
              <a:avLst/>
            </a:prstGeom>
            <a:solidFill>
              <a:srgbClr val="2C7FB8">
                <a:alpha val="100000"/>
              </a:srgbClr>
            </a:solidFill>
          </p:spPr>
          <p:txBody>
            <a:bodyPr/>
            <a:lstStyle/>
            <a:p/>
          </p:txBody>
        </p:sp>
        <p:sp>
          <p:nvSpPr>
            <p:cNvPr id="122" name="rc122"/>
            <p:cNvSpPr/>
            <p:nvPr/>
          </p:nvSpPr>
          <p:spPr>
            <a:xfrm>
              <a:off x="5751365" y="1857188"/>
              <a:ext cx="106736" cy="1101711"/>
            </a:xfrm>
            <a:prstGeom prst="rect">
              <a:avLst/>
            </a:prstGeom>
            <a:solidFill>
              <a:srgbClr val="2C7FB8">
                <a:alpha val="100000"/>
              </a:srgbClr>
            </a:solidFill>
          </p:spPr>
          <p:txBody>
            <a:bodyPr/>
            <a:lstStyle/>
            <a:p/>
          </p:txBody>
        </p:sp>
        <p:sp>
          <p:nvSpPr>
            <p:cNvPr id="123" name="pl123"/>
            <p:cNvSpPr/>
            <p:nvPr/>
          </p:nvSpPr>
          <p:spPr>
            <a:xfrm>
              <a:off x="3380035"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24" name="pl124"/>
            <p:cNvSpPr/>
            <p:nvPr/>
          </p:nvSpPr>
          <p:spPr>
            <a:xfrm>
              <a:off x="5330349" y="1352237"/>
              <a:ext cx="474384" cy="151215"/>
            </a:xfrm>
            <a:custGeom>
              <a:avLst/>
              <a:pathLst>
                <a:path w="474384" h="151215">
                  <a:moveTo>
                    <a:pt x="0" y="151215"/>
                  </a:moveTo>
                  <a:lnTo>
                    <a:pt x="118596" y="75607"/>
                  </a:lnTo>
                  <a:lnTo>
                    <a:pt x="237192" y="0"/>
                  </a:lnTo>
                  <a:lnTo>
                    <a:pt x="355788" y="37803"/>
                  </a:lnTo>
                  <a:lnTo>
                    <a:pt x="474384" y="0"/>
                  </a:lnTo>
                </a:path>
              </a:pathLst>
            </a:custGeom>
            <a:ln w="27101" cap="flat">
              <a:solidFill>
                <a:srgbClr val="000000">
                  <a:alpha val="80000"/>
                </a:srgbClr>
              </a:solidFill>
              <a:prstDash val="solid"/>
              <a:round/>
            </a:ln>
          </p:spPr>
          <p:txBody>
            <a:bodyPr/>
            <a:lstStyle/>
            <a:p/>
          </p:txBody>
        </p:sp>
        <p:sp>
          <p:nvSpPr>
            <p:cNvPr id="125" name="tx125"/>
            <p:cNvSpPr/>
            <p:nvPr/>
          </p:nvSpPr>
          <p:spPr>
            <a:xfrm>
              <a:off x="3551406"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N=35</a:t>
              </a:r>
            </a:p>
          </p:txBody>
        </p:sp>
        <p:sp>
          <p:nvSpPr>
            <p:cNvPr id="126" name="tx126"/>
            <p:cNvSpPr/>
            <p:nvPr/>
          </p:nvSpPr>
          <p:spPr>
            <a:xfrm rot="-5400000">
              <a:off x="5275348" y="206322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127" name="tx127"/>
            <p:cNvSpPr/>
            <p:nvPr/>
          </p:nvSpPr>
          <p:spPr>
            <a:xfrm rot="-5400000">
              <a:off x="5393944" y="19984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31</a:t>
              </a:r>
            </a:p>
          </p:txBody>
        </p:sp>
        <p:sp>
          <p:nvSpPr>
            <p:cNvPr id="128" name="tx128"/>
            <p:cNvSpPr/>
            <p:nvPr/>
          </p:nvSpPr>
          <p:spPr>
            <a:xfrm rot="-5400000">
              <a:off x="5512540" y="19012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34</a:t>
              </a:r>
            </a:p>
          </p:txBody>
        </p:sp>
        <p:sp>
          <p:nvSpPr>
            <p:cNvPr id="129" name="tx129"/>
            <p:cNvSpPr/>
            <p:nvPr/>
          </p:nvSpPr>
          <p:spPr>
            <a:xfrm rot="-5400000">
              <a:off x="5631136" y="19012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34</a:t>
              </a:r>
            </a:p>
          </p:txBody>
        </p:sp>
        <p:sp>
          <p:nvSpPr>
            <p:cNvPr id="130" name="tx130"/>
            <p:cNvSpPr/>
            <p:nvPr/>
          </p:nvSpPr>
          <p:spPr>
            <a:xfrm rot="-5400000">
              <a:off x="5749732" y="19012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34</a:t>
              </a:r>
            </a:p>
          </p:txBody>
        </p:sp>
        <p:sp>
          <p:nvSpPr>
            <p:cNvPr id="131" name="tx131"/>
            <p:cNvSpPr/>
            <p:nvPr/>
          </p:nvSpPr>
          <p:spPr>
            <a:xfrm>
              <a:off x="5783044" y="1235788"/>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32" name="rc132"/>
            <p:cNvSpPr/>
            <p:nvPr/>
          </p:nvSpPr>
          <p:spPr>
            <a:xfrm>
              <a:off x="3380035" y="874964"/>
              <a:ext cx="2596069" cy="2183170"/>
            </a:xfrm>
            <a:prstGeom prst="rect">
              <a:avLst/>
            </a:prstGeom>
            <a:noFill/>
            <a:ln w="13550" cap="rnd">
              <a:solidFill>
                <a:srgbClr val="999999">
                  <a:alpha val="100000"/>
                </a:srgbClr>
              </a:solidFill>
              <a:prstDash val="solid"/>
              <a:round/>
            </a:ln>
          </p:spPr>
          <p:txBody>
            <a:bodyPr/>
            <a:lstStyle/>
            <a:p/>
          </p:txBody>
        </p:sp>
        <p:sp>
          <p:nvSpPr>
            <p:cNvPr id="133" name="pl133"/>
            <p:cNvSpPr/>
            <p:nvPr/>
          </p:nvSpPr>
          <p:spPr>
            <a:xfrm>
              <a:off x="3380035"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4" name="pl134"/>
            <p:cNvSpPr/>
            <p:nvPr/>
          </p:nvSpPr>
          <p:spPr>
            <a:xfrm>
              <a:off x="3380035" y="477844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5" name="pl135"/>
            <p:cNvSpPr/>
            <p:nvPr/>
          </p:nvSpPr>
          <p:spPr>
            <a:xfrm>
              <a:off x="3380035" y="4130381"/>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6" name="pl136"/>
            <p:cNvSpPr/>
            <p:nvPr/>
          </p:nvSpPr>
          <p:spPr>
            <a:xfrm>
              <a:off x="3380035" y="348231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7" name="pl137"/>
            <p:cNvSpPr/>
            <p:nvPr/>
          </p:nvSpPr>
          <p:spPr>
            <a:xfrm>
              <a:off x="355140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8" name="pl138"/>
            <p:cNvSpPr/>
            <p:nvPr/>
          </p:nvSpPr>
          <p:spPr>
            <a:xfrm>
              <a:off x="378859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9" name="pl139"/>
            <p:cNvSpPr/>
            <p:nvPr/>
          </p:nvSpPr>
          <p:spPr>
            <a:xfrm>
              <a:off x="402579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26298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50017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473736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497456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21175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544894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568613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7" name="rc147"/>
            <p:cNvSpPr/>
            <p:nvPr/>
          </p:nvSpPr>
          <p:spPr>
            <a:xfrm>
              <a:off x="3498038" y="5296899"/>
              <a:ext cx="106736" cy="129613"/>
            </a:xfrm>
            <a:prstGeom prst="rect">
              <a:avLst/>
            </a:prstGeom>
            <a:solidFill>
              <a:srgbClr val="2C7FB8">
                <a:alpha val="100000"/>
              </a:srgbClr>
            </a:solidFill>
          </p:spPr>
          <p:txBody>
            <a:bodyPr/>
            <a:lstStyle/>
            <a:p/>
          </p:txBody>
        </p:sp>
        <p:sp>
          <p:nvSpPr>
            <p:cNvPr id="148" name="rc148"/>
            <p:cNvSpPr/>
            <p:nvPr/>
          </p:nvSpPr>
          <p:spPr>
            <a:xfrm>
              <a:off x="3616634" y="5264495"/>
              <a:ext cx="106736" cy="162016"/>
            </a:xfrm>
            <a:prstGeom prst="rect">
              <a:avLst/>
            </a:prstGeom>
            <a:solidFill>
              <a:srgbClr val="2C7FB8">
                <a:alpha val="100000"/>
              </a:srgbClr>
            </a:solidFill>
          </p:spPr>
          <p:txBody>
            <a:bodyPr/>
            <a:lstStyle/>
            <a:p/>
          </p:txBody>
        </p:sp>
        <p:sp>
          <p:nvSpPr>
            <p:cNvPr id="149" name="rc149"/>
            <p:cNvSpPr/>
            <p:nvPr/>
          </p:nvSpPr>
          <p:spPr>
            <a:xfrm>
              <a:off x="3735230" y="5134882"/>
              <a:ext cx="106736" cy="291629"/>
            </a:xfrm>
            <a:prstGeom prst="rect">
              <a:avLst/>
            </a:prstGeom>
            <a:solidFill>
              <a:srgbClr val="2C7FB8">
                <a:alpha val="100000"/>
              </a:srgbClr>
            </a:solidFill>
          </p:spPr>
          <p:txBody>
            <a:bodyPr/>
            <a:lstStyle/>
            <a:p/>
          </p:txBody>
        </p:sp>
        <p:sp>
          <p:nvSpPr>
            <p:cNvPr id="150" name="rc150"/>
            <p:cNvSpPr/>
            <p:nvPr/>
          </p:nvSpPr>
          <p:spPr>
            <a:xfrm>
              <a:off x="3853827" y="5037672"/>
              <a:ext cx="106736" cy="388839"/>
            </a:xfrm>
            <a:prstGeom prst="rect">
              <a:avLst/>
            </a:prstGeom>
            <a:solidFill>
              <a:srgbClr val="2C7FB8">
                <a:alpha val="100000"/>
              </a:srgbClr>
            </a:solidFill>
          </p:spPr>
          <p:txBody>
            <a:bodyPr/>
            <a:lstStyle/>
            <a:p/>
          </p:txBody>
        </p:sp>
        <p:sp>
          <p:nvSpPr>
            <p:cNvPr id="151" name="rc151"/>
            <p:cNvSpPr/>
            <p:nvPr/>
          </p:nvSpPr>
          <p:spPr>
            <a:xfrm>
              <a:off x="3972423" y="4940463"/>
              <a:ext cx="106736" cy="486049"/>
            </a:xfrm>
            <a:prstGeom prst="rect">
              <a:avLst/>
            </a:prstGeom>
            <a:solidFill>
              <a:srgbClr val="2C7FB8">
                <a:alpha val="100000"/>
              </a:srgbClr>
            </a:solidFill>
          </p:spPr>
          <p:txBody>
            <a:bodyPr/>
            <a:lstStyle/>
            <a:p/>
          </p:txBody>
        </p:sp>
        <p:sp>
          <p:nvSpPr>
            <p:cNvPr id="152" name="rc152"/>
            <p:cNvSpPr/>
            <p:nvPr/>
          </p:nvSpPr>
          <p:spPr>
            <a:xfrm>
              <a:off x="4091019" y="4940463"/>
              <a:ext cx="106736" cy="486049"/>
            </a:xfrm>
            <a:prstGeom prst="rect">
              <a:avLst/>
            </a:prstGeom>
            <a:solidFill>
              <a:srgbClr val="2C7FB8">
                <a:alpha val="100000"/>
              </a:srgbClr>
            </a:solidFill>
          </p:spPr>
          <p:txBody>
            <a:bodyPr/>
            <a:lstStyle/>
            <a:p/>
          </p:txBody>
        </p:sp>
        <p:sp>
          <p:nvSpPr>
            <p:cNvPr id="153" name="rc153"/>
            <p:cNvSpPr/>
            <p:nvPr/>
          </p:nvSpPr>
          <p:spPr>
            <a:xfrm>
              <a:off x="4209615" y="4908059"/>
              <a:ext cx="106736" cy="518452"/>
            </a:xfrm>
            <a:prstGeom prst="rect">
              <a:avLst/>
            </a:prstGeom>
            <a:solidFill>
              <a:srgbClr val="2C7FB8">
                <a:alpha val="100000"/>
              </a:srgbClr>
            </a:solidFill>
          </p:spPr>
          <p:txBody>
            <a:bodyPr/>
            <a:lstStyle/>
            <a:p/>
          </p:txBody>
        </p:sp>
        <p:sp>
          <p:nvSpPr>
            <p:cNvPr id="154" name="rc154"/>
            <p:cNvSpPr/>
            <p:nvPr/>
          </p:nvSpPr>
          <p:spPr>
            <a:xfrm>
              <a:off x="4328211" y="4908059"/>
              <a:ext cx="106736" cy="518452"/>
            </a:xfrm>
            <a:prstGeom prst="rect">
              <a:avLst/>
            </a:prstGeom>
            <a:solidFill>
              <a:srgbClr val="2C7FB8">
                <a:alpha val="100000"/>
              </a:srgbClr>
            </a:solidFill>
          </p:spPr>
          <p:txBody>
            <a:bodyPr/>
            <a:lstStyle/>
            <a:p/>
          </p:txBody>
        </p:sp>
        <p:sp>
          <p:nvSpPr>
            <p:cNvPr id="155" name="rc155"/>
            <p:cNvSpPr/>
            <p:nvPr/>
          </p:nvSpPr>
          <p:spPr>
            <a:xfrm>
              <a:off x="4446807" y="4875656"/>
              <a:ext cx="106736" cy="550855"/>
            </a:xfrm>
            <a:prstGeom prst="rect">
              <a:avLst/>
            </a:prstGeom>
            <a:solidFill>
              <a:srgbClr val="2C7FB8">
                <a:alpha val="100000"/>
              </a:srgbClr>
            </a:solidFill>
          </p:spPr>
          <p:txBody>
            <a:bodyPr/>
            <a:lstStyle/>
            <a:p/>
          </p:txBody>
        </p:sp>
        <p:sp>
          <p:nvSpPr>
            <p:cNvPr id="156" name="rc156"/>
            <p:cNvSpPr/>
            <p:nvPr/>
          </p:nvSpPr>
          <p:spPr>
            <a:xfrm>
              <a:off x="4565404" y="4843253"/>
              <a:ext cx="106736" cy="583258"/>
            </a:xfrm>
            <a:prstGeom prst="rect">
              <a:avLst/>
            </a:prstGeom>
            <a:solidFill>
              <a:srgbClr val="2C7FB8">
                <a:alpha val="100000"/>
              </a:srgbClr>
            </a:solidFill>
          </p:spPr>
          <p:txBody>
            <a:bodyPr/>
            <a:lstStyle/>
            <a:p/>
          </p:txBody>
        </p:sp>
        <p:sp>
          <p:nvSpPr>
            <p:cNvPr id="157" name="rc157"/>
            <p:cNvSpPr/>
            <p:nvPr/>
          </p:nvSpPr>
          <p:spPr>
            <a:xfrm>
              <a:off x="4684000" y="4810850"/>
              <a:ext cx="106736" cy="615662"/>
            </a:xfrm>
            <a:prstGeom prst="rect">
              <a:avLst/>
            </a:prstGeom>
            <a:solidFill>
              <a:srgbClr val="2C7FB8">
                <a:alpha val="100000"/>
              </a:srgbClr>
            </a:solidFill>
          </p:spPr>
          <p:txBody>
            <a:bodyPr/>
            <a:lstStyle/>
            <a:p/>
          </p:txBody>
        </p:sp>
        <p:sp>
          <p:nvSpPr>
            <p:cNvPr id="158" name="rc158"/>
            <p:cNvSpPr/>
            <p:nvPr/>
          </p:nvSpPr>
          <p:spPr>
            <a:xfrm>
              <a:off x="4802596" y="4810850"/>
              <a:ext cx="106736" cy="615662"/>
            </a:xfrm>
            <a:prstGeom prst="rect">
              <a:avLst/>
            </a:prstGeom>
            <a:solidFill>
              <a:srgbClr val="2C7FB8">
                <a:alpha val="100000"/>
              </a:srgbClr>
            </a:solidFill>
          </p:spPr>
          <p:txBody>
            <a:bodyPr/>
            <a:lstStyle/>
            <a:p/>
          </p:txBody>
        </p:sp>
        <p:sp>
          <p:nvSpPr>
            <p:cNvPr id="159" name="rc159"/>
            <p:cNvSpPr/>
            <p:nvPr/>
          </p:nvSpPr>
          <p:spPr>
            <a:xfrm>
              <a:off x="4921192" y="4778446"/>
              <a:ext cx="106736" cy="648065"/>
            </a:xfrm>
            <a:prstGeom prst="rect">
              <a:avLst/>
            </a:prstGeom>
            <a:solidFill>
              <a:srgbClr val="2C7FB8">
                <a:alpha val="100000"/>
              </a:srgbClr>
            </a:solidFill>
          </p:spPr>
          <p:txBody>
            <a:bodyPr/>
            <a:lstStyle/>
            <a:p/>
          </p:txBody>
        </p:sp>
        <p:sp>
          <p:nvSpPr>
            <p:cNvPr id="160" name="rc160"/>
            <p:cNvSpPr/>
            <p:nvPr/>
          </p:nvSpPr>
          <p:spPr>
            <a:xfrm>
              <a:off x="5039788" y="4746043"/>
              <a:ext cx="106736" cy="680468"/>
            </a:xfrm>
            <a:prstGeom prst="rect">
              <a:avLst/>
            </a:prstGeom>
            <a:solidFill>
              <a:srgbClr val="2C7FB8">
                <a:alpha val="100000"/>
              </a:srgbClr>
            </a:solidFill>
          </p:spPr>
          <p:txBody>
            <a:bodyPr/>
            <a:lstStyle/>
            <a:p/>
          </p:txBody>
        </p:sp>
        <p:sp>
          <p:nvSpPr>
            <p:cNvPr id="161" name="rc161"/>
            <p:cNvSpPr/>
            <p:nvPr/>
          </p:nvSpPr>
          <p:spPr>
            <a:xfrm>
              <a:off x="5158384" y="4746043"/>
              <a:ext cx="106736" cy="680468"/>
            </a:xfrm>
            <a:prstGeom prst="rect">
              <a:avLst/>
            </a:prstGeom>
            <a:solidFill>
              <a:srgbClr val="2C7FB8">
                <a:alpha val="100000"/>
              </a:srgbClr>
            </a:solidFill>
          </p:spPr>
          <p:txBody>
            <a:bodyPr/>
            <a:lstStyle/>
            <a:p/>
          </p:txBody>
        </p:sp>
        <p:sp>
          <p:nvSpPr>
            <p:cNvPr id="162" name="rc162"/>
            <p:cNvSpPr/>
            <p:nvPr/>
          </p:nvSpPr>
          <p:spPr>
            <a:xfrm>
              <a:off x="5276980" y="4746043"/>
              <a:ext cx="106736" cy="680468"/>
            </a:xfrm>
            <a:prstGeom prst="rect">
              <a:avLst/>
            </a:prstGeom>
            <a:solidFill>
              <a:srgbClr val="2C7FB8">
                <a:alpha val="100000"/>
              </a:srgbClr>
            </a:solidFill>
          </p:spPr>
          <p:txBody>
            <a:bodyPr/>
            <a:lstStyle/>
            <a:p/>
          </p:txBody>
        </p:sp>
        <p:sp>
          <p:nvSpPr>
            <p:cNvPr id="163" name="rc163"/>
            <p:cNvSpPr/>
            <p:nvPr/>
          </p:nvSpPr>
          <p:spPr>
            <a:xfrm>
              <a:off x="5395577" y="4746043"/>
              <a:ext cx="106736" cy="680468"/>
            </a:xfrm>
            <a:prstGeom prst="rect">
              <a:avLst/>
            </a:prstGeom>
            <a:solidFill>
              <a:srgbClr val="2C7FB8">
                <a:alpha val="100000"/>
              </a:srgbClr>
            </a:solidFill>
          </p:spPr>
          <p:txBody>
            <a:bodyPr/>
            <a:lstStyle/>
            <a:p/>
          </p:txBody>
        </p:sp>
        <p:sp>
          <p:nvSpPr>
            <p:cNvPr id="164" name="rc164"/>
            <p:cNvSpPr/>
            <p:nvPr/>
          </p:nvSpPr>
          <p:spPr>
            <a:xfrm>
              <a:off x="5514173" y="4746043"/>
              <a:ext cx="106736" cy="680468"/>
            </a:xfrm>
            <a:prstGeom prst="rect">
              <a:avLst/>
            </a:prstGeom>
            <a:solidFill>
              <a:srgbClr val="2C7FB8">
                <a:alpha val="100000"/>
              </a:srgbClr>
            </a:solidFill>
          </p:spPr>
          <p:txBody>
            <a:bodyPr/>
            <a:lstStyle/>
            <a:p/>
          </p:txBody>
        </p:sp>
        <p:sp>
          <p:nvSpPr>
            <p:cNvPr id="165" name="rc165"/>
            <p:cNvSpPr/>
            <p:nvPr/>
          </p:nvSpPr>
          <p:spPr>
            <a:xfrm>
              <a:off x="5632769" y="4746043"/>
              <a:ext cx="106736" cy="680468"/>
            </a:xfrm>
            <a:prstGeom prst="rect">
              <a:avLst/>
            </a:prstGeom>
            <a:solidFill>
              <a:srgbClr val="2C7FB8">
                <a:alpha val="100000"/>
              </a:srgbClr>
            </a:solidFill>
          </p:spPr>
          <p:txBody>
            <a:bodyPr/>
            <a:lstStyle/>
            <a:p/>
          </p:txBody>
        </p:sp>
        <p:sp>
          <p:nvSpPr>
            <p:cNvPr id="166" name="rc166"/>
            <p:cNvSpPr/>
            <p:nvPr/>
          </p:nvSpPr>
          <p:spPr>
            <a:xfrm>
              <a:off x="5751365" y="4713640"/>
              <a:ext cx="106736" cy="712872"/>
            </a:xfrm>
            <a:prstGeom prst="rect">
              <a:avLst/>
            </a:prstGeom>
            <a:solidFill>
              <a:srgbClr val="2C7FB8">
                <a:alpha val="100000"/>
              </a:srgbClr>
            </a:solidFill>
          </p:spPr>
          <p:txBody>
            <a:bodyPr/>
            <a:lstStyle/>
            <a:p/>
          </p:txBody>
        </p:sp>
        <p:sp>
          <p:nvSpPr>
            <p:cNvPr id="167" name="pl167"/>
            <p:cNvSpPr/>
            <p:nvPr/>
          </p:nvSpPr>
          <p:spPr>
            <a:xfrm>
              <a:off x="3380035"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68" name="pl168"/>
            <p:cNvSpPr/>
            <p:nvPr/>
          </p:nvSpPr>
          <p:spPr>
            <a:xfrm>
              <a:off x="3551406" y="3971065"/>
              <a:ext cx="2253326" cy="1247526"/>
            </a:xfrm>
            <a:custGeom>
              <a:avLst/>
              <a:pathLst>
                <a:path w="2253326" h="1247526">
                  <a:moveTo>
                    <a:pt x="0" y="1247526"/>
                  </a:moveTo>
                  <a:lnTo>
                    <a:pt x="118596" y="1115212"/>
                  </a:lnTo>
                  <a:lnTo>
                    <a:pt x="237192" y="756076"/>
                  </a:lnTo>
                  <a:lnTo>
                    <a:pt x="355788" y="415842"/>
                  </a:lnTo>
                  <a:lnTo>
                    <a:pt x="474384" y="264626"/>
                  </a:lnTo>
                  <a:lnTo>
                    <a:pt x="592980" y="151215"/>
                  </a:lnTo>
                  <a:lnTo>
                    <a:pt x="711576" y="113411"/>
                  </a:lnTo>
                  <a:lnTo>
                    <a:pt x="830173" y="94509"/>
                  </a:lnTo>
                  <a:lnTo>
                    <a:pt x="948769" y="94509"/>
                  </a:lnTo>
                  <a:lnTo>
                    <a:pt x="1067365" y="18901"/>
                  </a:lnTo>
                  <a:lnTo>
                    <a:pt x="1185961" y="75607"/>
                  </a:lnTo>
                  <a:lnTo>
                    <a:pt x="1304557" y="113411"/>
                  </a:lnTo>
                  <a:lnTo>
                    <a:pt x="1423153" y="75607"/>
                  </a:lnTo>
                  <a:lnTo>
                    <a:pt x="1541750" y="56705"/>
                  </a:lnTo>
                  <a:lnTo>
                    <a:pt x="1660346" y="113411"/>
                  </a:lnTo>
                  <a:lnTo>
                    <a:pt x="1778942" y="113411"/>
                  </a:lnTo>
                  <a:lnTo>
                    <a:pt x="1897538" y="56705"/>
                  </a:lnTo>
                  <a:lnTo>
                    <a:pt x="2016134" y="18901"/>
                  </a:lnTo>
                  <a:lnTo>
                    <a:pt x="2134730" y="0"/>
                  </a:lnTo>
                  <a:lnTo>
                    <a:pt x="2253326" y="0"/>
                  </a:lnTo>
                </a:path>
              </a:pathLst>
            </a:custGeom>
            <a:ln w="27101" cap="flat">
              <a:solidFill>
                <a:srgbClr val="000000">
                  <a:alpha val="80000"/>
                </a:srgbClr>
              </a:solidFill>
              <a:prstDash val="solid"/>
              <a:round/>
            </a:ln>
          </p:spPr>
          <p:txBody>
            <a:bodyPr/>
            <a:lstStyle/>
            <a:p/>
          </p:txBody>
        </p:sp>
        <p:sp>
          <p:nvSpPr>
            <p:cNvPr id="169" name="tx169"/>
            <p:cNvSpPr/>
            <p:nvPr/>
          </p:nvSpPr>
          <p:spPr>
            <a:xfrm>
              <a:off x="3551406"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N=35</a:t>
              </a:r>
            </a:p>
          </p:txBody>
        </p:sp>
        <p:sp>
          <p:nvSpPr>
            <p:cNvPr id="170" name="tx170"/>
            <p:cNvSpPr/>
            <p:nvPr/>
          </p:nvSpPr>
          <p:spPr>
            <a:xfrm rot="-5400000">
              <a:off x="3970790" y="498448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171" name="tx171"/>
            <p:cNvSpPr/>
            <p:nvPr/>
          </p:nvSpPr>
          <p:spPr>
            <a:xfrm rot="-5400000">
              <a:off x="4089386" y="498448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172" name="tx172"/>
            <p:cNvSpPr/>
            <p:nvPr/>
          </p:nvSpPr>
          <p:spPr>
            <a:xfrm rot="-5400000">
              <a:off x="4207982" y="495207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16</a:t>
              </a:r>
            </a:p>
          </p:txBody>
        </p:sp>
        <p:sp>
          <p:nvSpPr>
            <p:cNvPr id="173" name="tx173"/>
            <p:cNvSpPr/>
            <p:nvPr/>
          </p:nvSpPr>
          <p:spPr>
            <a:xfrm rot="-5400000">
              <a:off x="4326578" y="495207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16</a:t>
              </a:r>
            </a:p>
          </p:txBody>
        </p:sp>
        <p:sp>
          <p:nvSpPr>
            <p:cNvPr id="174" name="tx174"/>
            <p:cNvSpPr/>
            <p:nvPr/>
          </p:nvSpPr>
          <p:spPr>
            <a:xfrm rot="-5400000">
              <a:off x="4445175" y="49196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175" name="tx175"/>
            <p:cNvSpPr/>
            <p:nvPr/>
          </p:nvSpPr>
          <p:spPr>
            <a:xfrm rot="-5400000">
              <a:off x="4563771" y="488727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176" name="tx176"/>
            <p:cNvSpPr/>
            <p:nvPr/>
          </p:nvSpPr>
          <p:spPr>
            <a:xfrm rot="-5400000">
              <a:off x="4682367" y="485486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77" name="tx177"/>
            <p:cNvSpPr/>
            <p:nvPr/>
          </p:nvSpPr>
          <p:spPr>
            <a:xfrm rot="-5400000">
              <a:off x="4800963" y="485486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78" name="tx178"/>
            <p:cNvSpPr/>
            <p:nvPr/>
          </p:nvSpPr>
          <p:spPr>
            <a:xfrm rot="-5400000">
              <a:off x="4919559" y="482246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20</a:t>
              </a:r>
            </a:p>
          </p:txBody>
        </p:sp>
        <p:sp>
          <p:nvSpPr>
            <p:cNvPr id="179" name="tx179"/>
            <p:cNvSpPr/>
            <p:nvPr/>
          </p:nvSpPr>
          <p:spPr>
            <a:xfrm rot="-5400000">
              <a:off x="5038155" y="479006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180" name="tx180"/>
            <p:cNvSpPr/>
            <p:nvPr/>
          </p:nvSpPr>
          <p:spPr>
            <a:xfrm rot="-5400000">
              <a:off x="5156751" y="479006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181" name="tx181"/>
            <p:cNvSpPr/>
            <p:nvPr/>
          </p:nvSpPr>
          <p:spPr>
            <a:xfrm rot="-5400000">
              <a:off x="5275348" y="479006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182" name="tx182"/>
            <p:cNvSpPr/>
            <p:nvPr/>
          </p:nvSpPr>
          <p:spPr>
            <a:xfrm rot="-5400000">
              <a:off x="5393944" y="479006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183" name="tx183"/>
            <p:cNvSpPr/>
            <p:nvPr/>
          </p:nvSpPr>
          <p:spPr>
            <a:xfrm rot="-5400000">
              <a:off x="5512540" y="479006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184" name="tx184"/>
            <p:cNvSpPr/>
            <p:nvPr/>
          </p:nvSpPr>
          <p:spPr>
            <a:xfrm rot="-5400000">
              <a:off x="5631136" y="479006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185" name="tx185"/>
            <p:cNvSpPr/>
            <p:nvPr/>
          </p:nvSpPr>
          <p:spPr>
            <a:xfrm rot="-5400000">
              <a:off x="5749732" y="475765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186" name="tx186"/>
            <p:cNvSpPr/>
            <p:nvPr/>
          </p:nvSpPr>
          <p:spPr>
            <a:xfrm>
              <a:off x="3528364" y="5207745"/>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4</a:t>
              </a:r>
            </a:p>
          </p:txBody>
        </p:sp>
        <p:sp>
          <p:nvSpPr>
            <p:cNvPr id="187" name="tx187"/>
            <p:cNvSpPr/>
            <p:nvPr/>
          </p:nvSpPr>
          <p:spPr>
            <a:xfrm>
              <a:off x="3646960" y="517534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188" name="tx188"/>
            <p:cNvSpPr/>
            <p:nvPr/>
          </p:nvSpPr>
          <p:spPr>
            <a:xfrm>
              <a:off x="3765556" y="504572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9</a:t>
              </a:r>
            </a:p>
          </p:txBody>
        </p:sp>
        <p:sp>
          <p:nvSpPr>
            <p:cNvPr id="189" name="tx189"/>
            <p:cNvSpPr/>
            <p:nvPr/>
          </p:nvSpPr>
          <p:spPr>
            <a:xfrm>
              <a:off x="3861109" y="49485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12</a:t>
              </a:r>
            </a:p>
          </p:txBody>
        </p:sp>
        <p:sp>
          <p:nvSpPr>
            <p:cNvPr id="190" name="tx190"/>
            <p:cNvSpPr/>
            <p:nvPr/>
          </p:nvSpPr>
          <p:spPr>
            <a:xfrm>
              <a:off x="5783044" y="385461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191" name="rc191"/>
            <p:cNvSpPr/>
            <p:nvPr/>
          </p:nvSpPr>
          <p:spPr>
            <a:xfrm>
              <a:off x="3380035" y="3342576"/>
              <a:ext cx="2596069" cy="2183170"/>
            </a:xfrm>
            <a:prstGeom prst="rect">
              <a:avLst/>
            </a:prstGeom>
            <a:noFill/>
            <a:ln w="13550" cap="rnd">
              <a:solidFill>
                <a:srgbClr val="999999">
                  <a:alpha val="100000"/>
                </a:srgbClr>
              </a:solidFill>
              <a:prstDash val="solid"/>
              <a:round/>
            </a:ln>
          </p:spPr>
          <p:txBody>
            <a:bodyPr/>
            <a:lstStyle/>
            <a:p/>
          </p:txBody>
        </p:sp>
        <p:sp>
          <p:nvSpPr>
            <p:cNvPr id="192" name="pl192"/>
            <p:cNvSpPr/>
            <p:nvPr/>
          </p:nvSpPr>
          <p:spPr>
            <a:xfrm>
              <a:off x="6045694"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3" name="pl193"/>
            <p:cNvSpPr/>
            <p:nvPr/>
          </p:nvSpPr>
          <p:spPr>
            <a:xfrm>
              <a:off x="6045694" y="231083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4" name="pl194"/>
            <p:cNvSpPr/>
            <p:nvPr/>
          </p:nvSpPr>
          <p:spPr>
            <a:xfrm>
              <a:off x="6045694" y="166276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5" name="pl195"/>
            <p:cNvSpPr/>
            <p:nvPr/>
          </p:nvSpPr>
          <p:spPr>
            <a:xfrm>
              <a:off x="6045694" y="101470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6" name="pl196"/>
            <p:cNvSpPr/>
            <p:nvPr/>
          </p:nvSpPr>
          <p:spPr>
            <a:xfrm>
              <a:off x="621706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7" name="pl197"/>
            <p:cNvSpPr/>
            <p:nvPr/>
          </p:nvSpPr>
          <p:spPr>
            <a:xfrm>
              <a:off x="645425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669145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692864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16583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740302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764021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787741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811460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5" name="pl205"/>
            <p:cNvSpPr/>
            <p:nvPr/>
          </p:nvSpPr>
          <p:spPr>
            <a:xfrm>
              <a:off x="835179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6" name="rc206"/>
            <p:cNvSpPr/>
            <p:nvPr/>
          </p:nvSpPr>
          <p:spPr>
            <a:xfrm>
              <a:off x="6400889" y="2861690"/>
              <a:ext cx="106736" cy="97209"/>
            </a:xfrm>
            <a:prstGeom prst="rect">
              <a:avLst/>
            </a:prstGeom>
            <a:solidFill>
              <a:srgbClr val="2C7FB8">
                <a:alpha val="100000"/>
              </a:srgbClr>
            </a:solidFill>
          </p:spPr>
          <p:txBody>
            <a:bodyPr/>
            <a:lstStyle/>
            <a:p/>
          </p:txBody>
        </p:sp>
        <p:sp>
          <p:nvSpPr>
            <p:cNvPr id="207" name="rc207"/>
            <p:cNvSpPr/>
            <p:nvPr/>
          </p:nvSpPr>
          <p:spPr>
            <a:xfrm>
              <a:off x="6519485" y="2732077"/>
              <a:ext cx="106736" cy="226822"/>
            </a:xfrm>
            <a:prstGeom prst="rect">
              <a:avLst/>
            </a:prstGeom>
            <a:solidFill>
              <a:srgbClr val="2C7FB8">
                <a:alpha val="100000"/>
              </a:srgbClr>
            </a:solidFill>
          </p:spPr>
          <p:txBody>
            <a:bodyPr/>
            <a:lstStyle/>
            <a:p/>
          </p:txBody>
        </p:sp>
        <p:sp>
          <p:nvSpPr>
            <p:cNvPr id="208" name="rc208"/>
            <p:cNvSpPr/>
            <p:nvPr/>
          </p:nvSpPr>
          <p:spPr>
            <a:xfrm>
              <a:off x="6638082" y="2537657"/>
              <a:ext cx="106736" cy="421242"/>
            </a:xfrm>
            <a:prstGeom prst="rect">
              <a:avLst/>
            </a:prstGeom>
            <a:solidFill>
              <a:srgbClr val="2C7FB8">
                <a:alpha val="100000"/>
              </a:srgbClr>
            </a:solidFill>
          </p:spPr>
          <p:txBody>
            <a:bodyPr/>
            <a:lstStyle/>
            <a:p/>
          </p:txBody>
        </p:sp>
        <p:sp>
          <p:nvSpPr>
            <p:cNvPr id="209" name="rc209"/>
            <p:cNvSpPr/>
            <p:nvPr/>
          </p:nvSpPr>
          <p:spPr>
            <a:xfrm>
              <a:off x="6756678" y="2408044"/>
              <a:ext cx="106736" cy="550855"/>
            </a:xfrm>
            <a:prstGeom prst="rect">
              <a:avLst/>
            </a:prstGeom>
            <a:solidFill>
              <a:srgbClr val="2C7FB8">
                <a:alpha val="100000"/>
              </a:srgbClr>
            </a:solidFill>
          </p:spPr>
          <p:txBody>
            <a:bodyPr/>
            <a:lstStyle/>
            <a:p/>
          </p:txBody>
        </p:sp>
        <p:sp>
          <p:nvSpPr>
            <p:cNvPr id="210" name="rc210"/>
            <p:cNvSpPr/>
            <p:nvPr/>
          </p:nvSpPr>
          <p:spPr>
            <a:xfrm>
              <a:off x="6875274" y="2310834"/>
              <a:ext cx="106736" cy="648065"/>
            </a:xfrm>
            <a:prstGeom prst="rect">
              <a:avLst/>
            </a:prstGeom>
            <a:solidFill>
              <a:srgbClr val="2C7FB8">
                <a:alpha val="100000"/>
              </a:srgbClr>
            </a:solidFill>
          </p:spPr>
          <p:txBody>
            <a:bodyPr/>
            <a:lstStyle/>
            <a:p/>
          </p:txBody>
        </p:sp>
        <p:sp>
          <p:nvSpPr>
            <p:cNvPr id="211" name="rc211"/>
            <p:cNvSpPr/>
            <p:nvPr/>
          </p:nvSpPr>
          <p:spPr>
            <a:xfrm>
              <a:off x="6993870" y="2278431"/>
              <a:ext cx="106736" cy="680468"/>
            </a:xfrm>
            <a:prstGeom prst="rect">
              <a:avLst/>
            </a:prstGeom>
            <a:solidFill>
              <a:srgbClr val="2C7FB8">
                <a:alpha val="100000"/>
              </a:srgbClr>
            </a:solidFill>
          </p:spPr>
          <p:txBody>
            <a:bodyPr/>
            <a:lstStyle/>
            <a:p/>
          </p:txBody>
        </p:sp>
        <p:sp>
          <p:nvSpPr>
            <p:cNvPr id="212" name="rc212"/>
            <p:cNvSpPr/>
            <p:nvPr/>
          </p:nvSpPr>
          <p:spPr>
            <a:xfrm>
              <a:off x="7112466" y="2213624"/>
              <a:ext cx="106736" cy="745275"/>
            </a:xfrm>
            <a:prstGeom prst="rect">
              <a:avLst/>
            </a:prstGeom>
            <a:solidFill>
              <a:srgbClr val="2C7FB8">
                <a:alpha val="100000"/>
              </a:srgbClr>
            </a:solidFill>
          </p:spPr>
          <p:txBody>
            <a:bodyPr/>
            <a:lstStyle/>
            <a:p/>
          </p:txBody>
        </p:sp>
        <p:sp>
          <p:nvSpPr>
            <p:cNvPr id="213" name="rc213"/>
            <p:cNvSpPr/>
            <p:nvPr/>
          </p:nvSpPr>
          <p:spPr>
            <a:xfrm>
              <a:off x="7231062" y="2181221"/>
              <a:ext cx="106736" cy="777678"/>
            </a:xfrm>
            <a:prstGeom prst="rect">
              <a:avLst/>
            </a:prstGeom>
            <a:solidFill>
              <a:srgbClr val="2C7FB8">
                <a:alpha val="100000"/>
              </a:srgbClr>
            </a:solidFill>
          </p:spPr>
          <p:txBody>
            <a:bodyPr/>
            <a:lstStyle/>
            <a:p/>
          </p:txBody>
        </p:sp>
        <p:sp>
          <p:nvSpPr>
            <p:cNvPr id="214" name="rc214"/>
            <p:cNvSpPr/>
            <p:nvPr/>
          </p:nvSpPr>
          <p:spPr>
            <a:xfrm>
              <a:off x="7349659" y="2181221"/>
              <a:ext cx="106736" cy="777678"/>
            </a:xfrm>
            <a:prstGeom prst="rect">
              <a:avLst/>
            </a:prstGeom>
            <a:solidFill>
              <a:srgbClr val="2C7FB8">
                <a:alpha val="100000"/>
              </a:srgbClr>
            </a:solidFill>
          </p:spPr>
          <p:txBody>
            <a:bodyPr/>
            <a:lstStyle/>
            <a:p/>
          </p:txBody>
        </p:sp>
        <p:sp>
          <p:nvSpPr>
            <p:cNvPr id="215" name="rc215"/>
            <p:cNvSpPr/>
            <p:nvPr/>
          </p:nvSpPr>
          <p:spPr>
            <a:xfrm>
              <a:off x="7468255" y="2181221"/>
              <a:ext cx="106736" cy="777678"/>
            </a:xfrm>
            <a:prstGeom prst="rect">
              <a:avLst/>
            </a:prstGeom>
            <a:solidFill>
              <a:srgbClr val="2C7FB8">
                <a:alpha val="100000"/>
              </a:srgbClr>
            </a:solidFill>
          </p:spPr>
          <p:txBody>
            <a:bodyPr/>
            <a:lstStyle/>
            <a:p/>
          </p:txBody>
        </p:sp>
        <p:sp>
          <p:nvSpPr>
            <p:cNvPr id="216" name="rc216"/>
            <p:cNvSpPr/>
            <p:nvPr/>
          </p:nvSpPr>
          <p:spPr>
            <a:xfrm>
              <a:off x="7586851" y="2148818"/>
              <a:ext cx="106736" cy="810081"/>
            </a:xfrm>
            <a:prstGeom prst="rect">
              <a:avLst/>
            </a:prstGeom>
            <a:solidFill>
              <a:srgbClr val="2C7FB8">
                <a:alpha val="100000"/>
              </a:srgbClr>
            </a:solidFill>
          </p:spPr>
          <p:txBody>
            <a:bodyPr/>
            <a:lstStyle/>
            <a:p/>
          </p:txBody>
        </p:sp>
        <p:sp>
          <p:nvSpPr>
            <p:cNvPr id="217" name="rc217"/>
            <p:cNvSpPr/>
            <p:nvPr/>
          </p:nvSpPr>
          <p:spPr>
            <a:xfrm>
              <a:off x="7705447" y="2148818"/>
              <a:ext cx="106736" cy="810081"/>
            </a:xfrm>
            <a:prstGeom prst="rect">
              <a:avLst/>
            </a:prstGeom>
            <a:solidFill>
              <a:srgbClr val="2C7FB8">
                <a:alpha val="100000"/>
              </a:srgbClr>
            </a:solidFill>
          </p:spPr>
          <p:txBody>
            <a:bodyPr/>
            <a:lstStyle/>
            <a:p/>
          </p:txBody>
        </p:sp>
        <p:sp>
          <p:nvSpPr>
            <p:cNvPr id="218" name="rc218"/>
            <p:cNvSpPr/>
            <p:nvPr/>
          </p:nvSpPr>
          <p:spPr>
            <a:xfrm>
              <a:off x="7824043" y="2148818"/>
              <a:ext cx="106736" cy="810081"/>
            </a:xfrm>
            <a:prstGeom prst="rect">
              <a:avLst/>
            </a:prstGeom>
            <a:solidFill>
              <a:srgbClr val="2C7FB8">
                <a:alpha val="100000"/>
              </a:srgbClr>
            </a:solidFill>
          </p:spPr>
          <p:txBody>
            <a:bodyPr/>
            <a:lstStyle/>
            <a:p/>
          </p:txBody>
        </p:sp>
        <p:sp>
          <p:nvSpPr>
            <p:cNvPr id="219" name="rc219"/>
            <p:cNvSpPr/>
            <p:nvPr/>
          </p:nvSpPr>
          <p:spPr>
            <a:xfrm>
              <a:off x="7942639" y="2148818"/>
              <a:ext cx="106736" cy="810081"/>
            </a:xfrm>
            <a:prstGeom prst="rect">
              <a:avLst/>
            </a:prstGeom>
            <a:solidFill>
              <a:srgbClr val="2C7FB8">
                <a:alpha val="100000"/>
              </a:srgbClr>
            </a:solidFill>
          </p:spPr>
          <p:txBody>
            <a:bodyPr/>
            <a:lstStyle/>
            <a:p/>
          </p:txBody>
        </p:sp>
        <p:sp>
          <p:nvSpPr>
            <p:cNvPr id="220" name="rc220"/>
            <p:cNvSpPr/>
            <p:nvPr/>
          </p:nvSpPr>
          <p:spPr>
            <a:xfrm>
              <a:off x="8061236" y="2148818"/>
              <a:ext cx="106736" cy="810081"/>
            </a:xfrm>
            <a:prstGeom prst="rect">
              <a:avLst/>
            </a:prstGeom>
            <a:solidFill>
              <a:srgbClr val="2C7FB8">
                <a:alpha val="100000"/>
              </a:srgbClr>
            </a:solidFill>
          </p:spPr>
          <p:txBody>
            <a:bodyPr/>
            <a:lstStyle/>
            <a:p/>
          </p:txBody>
        </p:sp>
        <p:sp>
          <p:nvSpPr>
            <p:cNvPr id="221" name="rc221"/>
            <p:cNvSpPr/>
            <p:nvPr/>
          </p:nvSpPr>
          <p:spPr>
            <a:xfrm>
              <a:off x="8179832" y="2148818"/>
              <a:ext cx="106736" cy="810081"/>
            </a:xfrm>
            <a:prstGeom prst="rect">
              <a:avLst/>
            </a:prstGeom>
            <a:solidFill>
              <a:srgbClr val="2C7FB8">
                <a:alpha val="100000"/>
              </a:srgbClr>
            </a:solidFill>
          </p:spPr>
          <p:txBody>
            <a:bodyPr/>
            <a:lstStyle/>
            <a:p/>
          </p:txBody>
        </p:sp>
        <p:sp>
          <p:nvSpPr>
            <p:cNvPr id="222" name="rc222"/>
            <p:cNvSpPr/>
            <p:nvPr/>
          </p:nvSpPr>
          <p:spPr>
            <a:xfrm>
              <a:off x="8298428" y="2116414"/>
              <a:ext cx="106736" cy="842485"/>
            </a:xfrm>
            <a:prstGeom prst="rect">
              <a:avLst/>
            </a:prstGeom>
            <a:solidFill>
              <a:srgbClr val="2C7FB8">
                <a:alpha val="100000"/>
              </a:srgbClr>
            </a:solidFill>
          </p:spPr>
          <p:txBody>
            <a:bodyPr/>
            <a:lstStyle/>
            <a:p/>
          </p:txBody>
        </p:sp>
        <p:sp>
          <p:nvSpPr>
            <p:cNvPr id="223" name="rc223"/>
            <p:cNvSpPr/>
            <p:nvPr/>
          </p:nvSpPr>
          <p:spPr>
            <a:xfrm>
              <a:off x="8417024" y="2084011"/>
              <a:ext cx="106736" cy="874888"/>
            </a:xfrm>
            <a:prstGeom prst="rect">
              <a:avLst/>
            </a:prstGeom>
            <a:solidFill>
              <a:srgbClr val="2C7FB8">
                <a:alpha val="100000"/>
              </a:srgbClr>
            </a:solidFill>
          </p:spPr>
          <p:txBody>
            <a:bodyPr/>
            <a:lstStyle/>
            <a:p/>
          </p:txBody>
        </p:sp>
        <p:sp>
          <p:nvSpPr>
            <p:cNvPr id="224" name="pl224"/>
            <p:cNvSpPr/>
            <p:nvPr/>
          </p:nvSpPr>
          <p:spPr>
            <a:xfrm>
              <a:off x="6045694"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25" name="pl225"/>
            <p:cNvSpPr/>
            <p:nvPr/>
          </p:nvSpPr>
          <p:spPr>
            <a:xfrm>
              <a:off x="6454258" y="1352237"/>
              <a:ext cx="2016134" cy="1058507"/>
            </a:xfrm>
            <a:custGeom>
              <a:avLst/>
              <a:pathLst>
                <a:path w="2016134" h="1058507">
                  <a:moveTo>
                    <a:pt x="0" y="1058507"/>
                  </a:moveTo>
                  <a:lnTo>
                    <a:pt x="118596" y="963997"/>
                  </a:lnTo>
                  <a:lnTo>
                    <a:pt x="237192" y="642664"/>
                  </a:lnTo>
                  <a:lnTo>
                    <a:pt x="355788" y="302430"/>
                  </a:lnTo>
                  <a:lnTo>
                    <a:pt x="474384" y="151215"/>
                  </a:lnTo>
                  <a:lnTo>
                    <a:pt x="592980" y="94509"/>
                  </a:lnTo>
                  <a:lnTo>
                    <a:pt x="711576" y="37803"/>
                  </a:lnTo>
                  <a:lnTo>
                    <a:pt x="830173" y="0"/>
                  </a:lnTo>
                  <a:lnTo>
                    <a:pt x="948769" y="37803"/>
                  </a:lnTo>
                  <a:lnTo>
                    <a:pt x="1067365" y="56705"/>
                  </a:lnTo>
                  <a:lnTo>
                    <a:pt x="1185961" y="56705"/>
                  </a:lnTo>
                  <a:lnTo>
                    <a:pt x="1304557" y="75607"/>
                  </a:lnTo>
                  <a:lnTo>
                    <a:pt x="1423153" y="170117"/>
                  </a:lnTo>
                  <a:lnTo>
                    <a:pt x="1541750" y="189019"/>
                  </a:lnTo>
                  <a:lnTo>
                    <a:pt x="1660346" y="151215"/>
                  </a:lnTo>
                  <a:lnTo>
                    <a:pt x="1778942" y="113411"/>
                  </a:lnTo>
                  <a:lnTo>
                    <a:pt x="1897538" y="75607"/>
                  </a:lnTo>
                  <a:lnTo>
                    <a:pt x="2016134" y="94509"/>
                  </a:lnTo>
                </a:path>
              </a:pathLst>
            </a:custGeom>
            <a:ln w="27101" cap="flat">
              <a:solidFill>
                <a:srgbClr val="000000">
                  <a:alpha val="80000"/>
                </a:srgbClr>
              </a:solidFill>
              <a:prstDash val="solid"/>
              <a:round/>
            </a:ln>
          </p:spPr>
          <p:txBody>
            <a:bodyPr/>
            <a:lstStyle/>
            <a:p/>
          </p:txBody>
        </p:sp>
        <p:sp>
          <p:nvSpPr>
            <p:cNvPr id="226" name="tx226"/>
            <p:cNvSpPr/>
            <p:nvPr/>
          </p:nvSpPr>
          <p:spPr>
            <a:xfrm>
              <a:off x="6217065"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N=35</a:t>
              </a:r>
            </a:p>
          </p:txBody>
        </p:sp>
        <p:sp>
          <p:nvSpPr>
            <p:cNvPr id="227" name="tx227"/>
            <p:cNvSpPr/>
            <p:nvPr/>
          </p:nvSpPr>
          <p:spPr>
            <a:xfrm rot="-5400000">
              <a:off x="6755045" y="245206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228" name="tx228"/>
            <p:cNvSpPr/>
            <p:nvPr/>
          </p:nvSpPr>
          <p:spPr>
            <a:xfrm rot="-5400000">
              <a:off x="6873641" y="235485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20</a:t>
              </a:r>
            </a:p>
          </p:txBody>
        </p:sp>
        <p:sp>
          <p:nvSpPr>
            <p:cNvPr id="229" name="tx229"/>
            <p:cNvSpPr/>
            <p:nvPr/>
          </p:nvSpPr>
          <p:spPr>
            <a:xfrm rot="-5400000">
              <a:off x="6992237" y="232245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230" name="tx230"/>
            <p:cNvSpPr/>
            <p:nvPr/>
          </p:nvSpPr>
          <p:spPr>
            <a:xfrm rot="-5400000">
              <a:off x="7110833" y="225764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31" name="tx231"/>
            <p:cNvSpPr/>
            <p:nvPr/>
          </p:nvSpPr>
          <p:spPr>
            <a:xfrm rot="-5400000">
              <a:off x="7229430" y="222524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32" name="tx232"/>
            <p:cNvSpPr/>
            <p:nvPr/>
          </p:nvSpPr>
          <p:spPr>
            <a:xfrm rot="-5400000">
              <a:off x="7348026" y="222524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33" name="tx233"/>
            <p:cNvSpPr/>
            <p:nvPr/>
          </p:nvSpPr>
          <p:spPr>
            <a:xfrm rot="-5400000">
              <a:off x="7466622" y="222524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34" name="tx234"/>
            <p:cNvSpPr/>
            <p:nvPr/>
          </p:nvSpPr>
          <p:spPr>
            <a:xfrm rot="-5400000">
              <a:off x="7585218" y="21928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35" name="tx235"/>
            <p:cNvSpPr/>
            <p:nvPr/>
          </p:nvSpPr>
          <p:spPr>
            <a:xfrm rot="-5400000">
              <a:off x="7703814" y="21928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36" name="tx236"/>
            <p:cNvSpPr/>
            <p:nvPr/>
          </p:nvSpPr>
          <p:spPr>
            <a:xfrm rot="-5400000">
              <a:off x="7822410" y="21928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37" name="tx237"/>
            <p:cNvSpPr/>
            <p:nvPr/>
          </p:nvSpPr>
          <p:spPr>
            <a:xfrm rot="-5400000">
              <a:off x="7941006" y="21928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38" name="tx238"/>
            <p:cNvSpPr/>
            <p:nvPr/>
          </p:nvSpPr>
          <p:spPr>
            <a:xfrm rot="-5400000">
              <a:off x="8059603" y="21928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39" name="tx239"/>
            <p:cNvSpPr/>
            <p:nvPr/>
          </p:nvSpPr>
          <p:spPr>
            <a:xfrm rot="-5400000">
              <a:off x="8178199" y="21928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40" name="tx240"/>
            <p:cNvSpPr/>
            <p:nvPr/>
          </p:nvSpPr>
          <p:spPr>
            <a:xfrm rot="-5400000">
              <a:off x="8296795" y="216043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241" name="tx241"/>
            <p:cNvSpPr/>
            <p:nvPr/>
          </p:nvSpPr>
          <p:spPr>
            <a:xfrm rot="-5400000">
              <a:off x="8415391" y="212803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27</a:t>
              </a:r>
            </a:p>
          </p:txBody>
        </p:sp>
        <p:sp>
          <p:nvSpPr>
            <p:cNvPr id="242" name="tx242"/>
            <p:cNvSpPr/>
            <p:nvPr/>
          </p:nvSpPr>
          <p:spPr>
            <a:xfrm>
              <a:off x="6431215" y="2772536"/>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3</a:t>
              </a:r>
            </a:p>
          </p:txBody>
        </p:sp>
        <p:sp>
          <p:nvSpPr>
            <p:cNvPr id="243" name="tx243"/>
            <p:cNvSpPr/>
            <p:nvPr/>
          </p:nvSpPr>
          <p:spPr>
            <a:xfrm>
              <a:off x="6549811" y="2642923"/>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7</a:t>
              </a:r>
            </a:p>
          </p:txBody>
        </p:sp>
        <p:sp>
          <p:nvSpPr>
            <p:cNvPr id="244" name="tx244"/>
            <p:cNvSpPr/>
            <p:nvPr/>
          </p:nvSpPr>
          <p:spPr>
            <a:xfrm>
              <a:off x="6645364" y="244850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13</a:t>
              </a:r>
            </a:p>
          </p:txBody>
        </p:sp>
        <p:sp>
          <p:nvSpPr>
            <p:cNvPr id="245" name="tx245"/>
            <p:cNvSpPr/>
            <p:nvPr/>
          </p:nvSpPr>
          <p:spPr>
            <a:xfrm>
              <a:off x="8448703" y="1330298"/>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46" name="rc246"/>
            <p:cNvSpPr/>
            <p:nvPr/>
          </p:nvSpPr>
          <p:spPr>
            <a:xfrm>
              <a:off x="6045694" y="874964"/>
              <a:ext cx="2596069" cy="2183170"/>
            </a:xfrm>
            <a:prstGeom prst="rect">
              <a:avLst/>
            </a:prstGeom>
            <a:noFill/>
            <a:ln w="13550" cap="rnd">
              <a:solidFill>
                <a:srgbClr val="999999">
                  <a:alpha val="100000"/>
                </a:srgbClr>
              </a:solidFill>
              <a:prstDash val="solid"/>
              <a:round/>
            </a:ln>
          </p:spPr>
          <p:txBody>
            <a:bodyPr/>
            <a:lstStyle/>
            <a:p/>
          </p:txBody>
        </p:sp>
        <p:sp>
          <p:nvSpPr>
            <p:cNvPr id="247" name="pl247"/>
            <p:cNvSpPr/>
            <p:nvPr/>
          </p:nvSpPr>
          <p:spPr>
            <a:xfrm>
              <a:off x="6045694"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8" name="pl248"/>
            <p:cNvSpPr/>
            <p:nvPr/>
          </p:nvSpPr>
          <p:spPr>
            <a:xfrm>
              <a:off x="6045694" y="477844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9" name="pl249"/>
            <p:cNvSpPr/>
            <p:nvPr/>
          </p:nvSpPr>
          <p:spPr>
            <a:xfrm>
              <a:off x="6045694" y="4130381"/>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0" name="pl250"/>
            <p:cNvSpPr/>
            <p:nvPr/>
          </p:nvSpPr>
          <p:spPr>
            <a:xfrm>
              <a:off x="6045694" y="348231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1" name="pl251"/>
            <p:cNvSpPr/>
            <p:nvPr/>
          </p:nvSpPr>
          <p:spPr>
            <a:xfrm>
              <a:off x="621706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2" name="pl252"/>
            <p:cNvSpPr/>
            <p:nvPr/>
          </p:nvSpPr>
          <p:spPr>
            <a:xfrm>
              <a:off x="645425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3" name="pl253"/>
            <p:cNvSpPr/>
            <p:nvPr/>
          </p:nvSpPr>
          <p:spPr>
            <a:xfrm>
              <a:off x="669145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4" name="pl254"/>
            <p:cNvSpPr/>
            <p:nvPr/>
          </p:nvSpPr>
          <p:spPr>
            <a:xfrm>
              <a:off x="692864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5" name="pl255"/>
            <p:cNvSpPr/>
            <p:nvPr/>
          </p:nvSpPr>
          <p:spPr>
            <a:xfrm>
              <a:off x="716583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40302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64021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787741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11460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35179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1" name="rc261"/>
            <p:cNvSpPr/>
            <p:nvPr/>
          </p:nvSpPr>
          <p:spPr>
            <a:xfrm>
              <a:off x="6163697" y="4713640"/>
              <a:ext cx="106736" cy="712872"/>
            </a:xfrm>
            <a:prstGeom prst="rect">
              <a:avLst/>
            </a:prstGeom>
            <a:solidFill>
              <a:srgbClr val="2C7FB8">
                <a:alpha val="100000"/>
              </a:srgbClr>
            </a:solidFill>
          </p:spPr>
          <p:txBody>
            <a:bodyPr/>
            <a:lstStyle/>
            <a:p/>
          </p:txBody>
        </p:sp>
        <p:sp>
          <p:nvSpPr>
            <p:cNvPr id="262" name="rc262"/>
            <p:cNvSpPr/>
            <p:nvPr/>
          </p:nvSpPr>
          <p:spPr>
            <a:xfrm>
              <a:off x="6282293" y="4681236"/>
              <a:ext cx="106736" cy="745275"/>
            </a:xfrm>
            <a:prstGeom prst="rect">
              <a:avLst/>
            </a:prstGeom>
            <a:solidFill>
              <a:srgbClr val="2C7FB8">
                <a:alpha val="100000"/>
              </a:srgbClr>
            </a:solidFill>
          </p:spPr>
          <p:txBody>
            <a:bodyPr/>
            <a:lstStyle/>
            <a:p/>
          </p:txBody>
        </p:sp>
        <p:sp>
          <p:nvSpPr>
            <p:cNvPr id="263" name="rc263"/>
            <p:cNvSpPr/>
            <p:nvPr/>
          </p:nvSpPr>
          <p:spPr>
            <a:xfrm>
              <a:off x="6400889" y="4648833"/>
              <a:ext cx="106736" cy="777678"/>
            </a:xfrm>
            <a:prstGeom prst="rect">
              <a:avLst/>
            </a:prstGeom>
            <a:solidFill>
              <a:srgbClr val="2C7FB8">
                <a:alpha val="100000"/>
              </a:srgbClr>
            </a:solidFill>
          </p:spPr>
          <p:txBody>
            <a:bodyPr/>
            <a:lstStyle/>
            <a:p/>
          </p:txBody>
        </p:sp>
        <p:sp>
          <p:nvSpPr>
            <p:cNvPr id="264" name="rc264"/>
            <p:cNvSpPr/>
            <p:nvPr/>
          </p:nvSpPr>
          <p:spPr>
            <a:xfrm>
              <a:off x="6519485" y="4584027"/>
              <a:ext cx="106736" cy="842485"/>
            </a:xfrm>
            <a:prstGeom prst="rect">
              <a:avLst/>
            </a:prstGeom>
            <a:solidFill>
              <a:srgbClr val="2C7FB8">
                <a:alpha val="100000"/>
              </a:srgbClr>
            </a:solidFill>
          </p:spPr>
          <p:txBody>
            <a:bodyPr/>
            <a:lstStyle/>
            <a:p/>
          </p:txBody>
        </p:sp>
        <p:sp>
          <p:nvSpPr>
            <p:cNvPr id="265" name="rc265"/>
            <p:cNvSpPr/>
            <p:nvPr/>
          </p:nvSpPr>
          <p:spPr>
            <a:xfrm>
              <a:off x="6638082" y="4584027"/>
              <a:ext cx="106736" cy="842485"/>
            </a:xfrm>
            <a:prstGeom prst="rect">
              <a:avLst/>
            </a:prstGeom>
            <a:solidFill>
              <a:srgbClr val="2C7FB8">
                <a:alpha val="100000"/>
              </a:srgbClr>
            </a:solidFill>
          </p:spPr>
          <p:txBody>
            <a:bodyPr/>
            <a:lstStyle/>
            <a:p/>
          </p:txBody>
        </p:sp>
        <p:sp>
          <p:nvSpPr>
            <p:cNvPr id="266" name="rc266"/>
            <p:cNvSpPr/>
            <p:nvPr/>
          </p:nvSpPr>
          <p:spPr>
            <a:xfrm>
              <a:off x="6756678" y="4584027"/>
              <a:ext cx="106736" cy="842485"/>
            </a:xfrm>
            <a:prstGeom prst="rect">
              <a:avLst/>
            </a:prstGeom>
            <a:solidFill>
              <a:srgbClr val="2C7FB8">
                <a:alpha val="100000"/>
              </a:srgbClr>
            </a:solidFill>
          </p:spPr>
          <p:txBody>
            <a:bodyPr/>
            <a:lstStyle/>
            <a:p/>
          </p:txBody>
        </p:sp>
        <p:sp>
          <p:nvSpPr>
            <p:cNvPr id="267" name="rc267"/>
            <p:cNvSpPr/>
            <p:nvPr/>
          </p:nvSpPr>
          <p:spPr>
            <a:xfrm>
              <a:off x="6875274" y="4551623"/>
              <a:ext cx="106736" cy="874888"/>
            </a:xfrm>
            <a:prstGeom prst="rect">
              <a:avLst/>
            </a:prstGeom>
            <a:solidFill>
              <a:srgbClr val="2C7FB8">
                <a:alpha val="100000"/>
              </a:srgbClr>
            </a:solidFill>
          </p:spPr>
          <p:txBody>
            <a:bodyPr/>
            <a:lstStyle/>
            <a:p/>
          </p:txBody>
        </p:sp>
        <p:sp>
          <p:nvSpPr>
            <p:cNvPr id="268" name="rc268"/>
            <p:cNvSpPr/>
            <p:nvPr/>
          </p:nvSpPr>
          <p:spPr>
            <a:xfrm>
              <a:off x="6993870" y="4486817"/>
              <a:ext cx="106736" cy="939694"/>
            </a:xfrm>
            <a:prstGeom prst="rect">
              <a:avLst/>
            </a:prstGeom>
            <a:solidFill>
              <a:srgbClr val="2C7FB8">
                <a:alpha val="100000"/>
              </a:srgbClr>
            </a:solidFill>
          </p:spPr>
          <p:txBody>
            <a:bodyPr/>
            <a:lstStyle/>
            <a:p/>
          </p:txBody>
        </p:sp>
        <p:sp>
          <p:nvSpPr>
            <p:cNvPr id="269" name="rc269"/>
            <p:cNvSpPr/>
            <p:nvPr/>
          </p:nvSpPr>
          <p:spPr>
            <a:xfrm>
              <a:off x="7112466" y="4486817"/>
              <a:ext cx="106736" cy="939694"/>
            </a:xfrm>
            <a:prstGeom prst="rect">
              <a:avLst/>
            </a:prstGeom>
            <a:solidFill>
              <a:srgbClr val="2C7FB8">
                <a:alpha val="100000"/>
              </a:srgbClr>
            </a:solidFill>
          </p:spPr>
          <p:txBody>
            <a:bodyPr/>
            <a:lstStyle/>
            <a:p/>
          </p:txBody>
        </p:sp>
        <p:sp>
          <p:nvSpPr>
            <p:cNvPr id="270" name="rc270"/>
            <p:cNvSpPr/>
            <p:nvPr/>
          </p:nvSpPr>
          <p:spPr>
            <a:xfrm>
              <a:off x="7231062" y="4486817"/>
              <a:ext cx="106736" cy="939694"/>
            </a:xfrm>
            <a:prstGeom prst="rect">
              <a:avLst/>
            </a:prstGeom>
            <a:solidFill>
              <a:srgbClr val="2C7FB8">
                <a:alpha val="100000"/>
              </a:srgbClr>
            </a:solidFill>
          </p:spPr>
          <p:txBody>
            <a:bodyPr/>
            <a:lstStyle/>
            <a:p/>
          </p:txBody>
        </p:sp>
        <p:sp>
          <p:nvSpPr>
            <p:cNvPr id="271" name="rc271"/>
            <p:cNvSpPr/>
            <p:nvPr/>
          </p:nvSpPr>
          <p:spPr>
            <a:xfrm>
              <a:off x="7349659" y="4422010"/>
              <a:ext cx="106736" cy="1004501"/>
            </a:xfrm>
            <a:prstGeom prst="rect">
              <a:avLst/>
            </a:prstGeom>
            <a:solidFill>
              <a:srgbClr val="2C7FB8">
                <a:alpha val="100000"/>
              </a:srgbClr>
            </a:solidFill>
          </p:spPr>
          <p:txBody>
            <a:bodyPr/>
            <a:lstStyle/>
            <a:p/>
          </p:txBody>
        </p:sp>
        <p:sp>
          <p:nvSpPr>
            <p:cNvPr id="272" name="rc272"/>
            <p:cNvSpPr/>
            <p:nvPr/>
          </p:nvSpPr>
          <p:spPr>
            <a:xfrm>
              <a:off x="7468255" y="4389607"/>
              <a:ext cx="106736" cy="1036904"/>
            </a:xfrm>
            <a:prstGeom prst="rect">
              <a:avLst/>
            </a:prstGeom>
            <a:solidFill>
              <a:srgbClr val="2C7FB8">
                <a:alpha val="100000"/>
              </a:srgbClr>
            </a:solidFill>
          </p:spPr>
          <p:txBody>
            <a:bodyPr/>
            <a:lstStyle/>
            <a:p/>
          </p:txBody>
        </p:sp>
        <p:sp>
          <p:nvSpPr>
            <p:cNvPr id="273" name="rc273"/>
            <p:cNvSpPr/>
            <p:nvPr/>
          </p:nvSpPr>
          <p:spPr>
            <a:xfrm>
              <a:off x="7586851" y="4292397"/>
              <a:ext cx="106736" cy="1134114"/>
            </a:xfrm>
            <a:prstGeom prst="rect">
              <a:avLst/>
            </a:prstGeom>
            <a:solidFill>
              <a:srgbClr val="2C7FB8">
                <a:alpha val="100000"/>
              </a:srgbClr>
            </a:solidFill>
          </p:spPr>
          <p:txBody>
            <a:bodyPr/>
            <a:lstStyle/>
            <a:p/>
          </p:txBody>
        </p:sp>
        <p:sp>
          <p:nvSpPr>
            <p:cNvPr id="274" name="rc274"/>
            <p:cNvSpPr/>
            <p:nvPr/>
          </p:nvSpPr>
          <p:spPr>
            <a:xfrm>
              <a:off x="7705447" y="4292397"/>
              <a:ext cx="106736" cy="1134114"/>
            </a:xfrm>
            <a:prstGeom prst="rect">
              <a:avLst/>
            </a:prstGeom>
            <a:solidFill>
              <a:srgbClr val="2C7FB8">
                <a:alpha val="100000"/>
              </a:srgbClr>
            </a:solidFill>
          </p:spPr>
          <p:txBody>
            <a:bodyPr/>
            <a:lstStyle/>
            <a:p/>
          </p:txBody>
        </p:sp>
        <p:sp>
          <p:nvSpPr>
            <p:cNvPr id="275" name="rc275"/>
            <p:cNvSpPr/>
            <p:nvPr/>
          </p:nvSpPr>
          <p:spPr>
            <a:xfrm>
              <a:off x="7824043" y="4292397"/>
              <a:ext cx="106736" cy="1134114"/>
            </a:xfrm>
            <a:prstGeom prst="rect">
              <a:avLst/>
            </a:prstGeom>
            <a:solidFill>
              <a:srgbClr val="2C7FB8">
                <a:alpha val="100000"/>
              </a:srgbClr>
            </a:solidFill>
          </p:spPr>
          <p:txBody>
            <a:bodyPr/>
            <a:lstStyle/>
            <a:p/>
          </p:txBody>
        </p:sp>
        <p:sp>
          <p:nvSpPr>
            <p:cNvPr id="276" name="rc276"/>
            <p:cNvSpPr/>
            <p:nvPr/>
          </p:nvSpPr>
          <p:spPr>
            <a:xfrm>
              <a:off x="7942639" y="4292397"/>
              <a:ext cx="106736" cy="1134114"/>
            </a:xfrm>
            <a:prstGeom prst="rect">
              <a:avLst/>
            </a:prstGeom>
            <a:solidFill>
              <a:srgbClr val="2C7FB8">
                <a:alpha val="100000"/>
              </a:srgbClr>
            </a:solidFill>
          </p:spPr>
          <p:txBody>
            <a:bodyPr/>
            <a:lstStyle/>
            <a:p/>
          </p:txBody>
        </p:sp>
        <p:sp>
          <p:nvSpPr>
            <p:cNvPr id="277" name="rc277"/>
            <p:cNvSpPr/>
            <p:nvPr/>
          </p:nvSpPr>
          <p:spPr>
            <a:xfrm>
              <a:off x="8061236" y="4292397"/>
              <a:ext cx="106736" cy="1134114"/>
            </a:xfrm>
            <a:prstGeom prst="rect">
              <a:avLst/>
            </a:prstGeom>
            <a:solidFill>
              <a:srgbClr val="2C7FB8">
                <a:alpha val="100000"/>
              </a:srgbClr>
            </a:solidFill>
          </p:spPr>
          <p:txBody>
            <a:bodyPr/>
            <a:lstStyle/>
            <a:p/>
          </p:txBody>
        </p:sp>
        <p:sp>
          <p:nvSpPr>
            <p:cNvPr id="278" name="rc278"/>
            <p:cNvSpPr/>
            <p:nvPr/>
          </p:nvSpPr>
          <p:spPr>
            <a:xfrm>
              <a:off x="8179832" y="4292397"/>
              <a:ext cx="106736" cy="1134114"/>
            </a:xfrm>
            <a:prstGeom prst="rect">
              <a:avLst/>
            </a:prstGeom>
            <a:solidFill>
              <a:srgbClr val="2C7FB8">
                <a:alpha val="100000"/>
              </a:srgbClr>
            </a:solidFill>
          </p:spPr>
          <p:txBody>
            <a:bodyPr/>
            <a:lstStyle/>
            <a:p/>
          </p:txBody>
        </p:sp>
        <p:sp>
          <p:nvSpPr>
            <p:cNvPr id="279" name="rc279"/>
            <p:cNvSpPr/>
            <p:nvPr/>
          </p:nvSpPr>
          <p:spPr>
            <a:xfrm>
              <a:off x="8298428" y="4292397"/>
              <a:ext cx="106736" cy="1134114"/>
            </a:xfrm>
            <a:prstGeom prst="rect">
              <a:avLst/>
            </a:prstGeom>
            <a:solidFill>
              <a:srgbClr val="2C7FB8">
                <a:alpha val="100000"/>
              </a:srgbClr>
            </a:solidFill>
          </p:spPr>
          <p:txBody>
            <a:bodyPr/>
            <a:lstStyle/>
            <a:p/>
          </p:txBody>
        </p:sp>
        <p:sp>
          <p:nvSpPr>
            <p:cNvPr id="280" name="rc280"/>
            <p:cNvSpPr/>
            <p:nvPr/>
          </p:nvSpPr>
          <p:spPr>
            <a:xfrm>
              <a:off x="8417024" y="4292397"/>
              <a:ext cx="106736" cy="1134114"/>
            </a:xfrm>
            <a:prstGeom prst="rect">
              <a:avLst/>
            </a:prstGeom>
            <a:solidFill>
              <a:srgbClr val="2C7FB8">
                <a:alpha val="100000"/>
              </a:srgbClr>
            </a:solidFill>
          </p:spPr>
          <p:txBody>
            <a:bodyPr/>
            <a:lstStyle/>
            <a:p/>
          </p:txBody>
        </p:sp>
        <p:sp>
          <p:nvSpPr>
            <p:cNvPr id="281" name="pl281"/>
            <p:cNvSpPr/>
            <p:nvPr/>
          </p:nvSpPr>
          <p:spPr>
            <a:xfrm>
              <a:off x="6045694"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82" name="pl282"/>
            <p:cNvSpPr/>
            <p:nvPr/>
          </p:nvSpPr>
          <p:spPr>
            <a:xfrm>
              <a:off x="6217065" y="3838751"/>
              <a:ext cx="2253326" cy="453645"/>
            </a:xfrm>
            <a:custGeom>
              <a:avLst/>
              <a:pathLst>
                <a:path w="2253326" h="453645">
                  <a:moveTo>
                    <a:pt x="0" y="434743"/>
                  </a:moveTo>
                  <a:lnTo>
                    <a:pt x="118596" y="453645"/>
                  </a:lnTo>
                  <a:lnTo>
                    <a:pt x="237192" y="415842"/>
                  </a:lnTo>
                  <a:lnTo>
                    <a:pt x="355788" y="340234"/>
                  </a:lnTo>
                  <a:lnTo>
                    <a:pt x="474384" y="321332"/>
                  </a:lnTo>
                  <a:lnTo>
                    <a:pt x="592980" y="226822"/>
                  </a:lnTo>
                  <a:lnTo>
                    <a:pt x="711576" y="207921"/>
                  </a:lnTo>
                  <a:lnTo>
                    <a:pt x="830173" y="264626"/>
                  </a:lnTo>
                  <a:lnTo>
                    <a:pt x="948769" y="113411"/>
                  </a:lnTo>
                  <a:lnTo>
                    <a:pt x="1067365" y="113411"/>
                  </a:lnTo>
                  <a:lnTo>
                    <a:pt x="1185961" y="75607"/>
                  </a:lnTo>
                  <a:lnTo>
                    <a:pt x="1304557" y="170117"/>
                  </a:lnTo>
                  <a:lnTo>
                    <a:pt x="1423153" y="0"/>
                  </a:lnTo>
                  <a:lnTo>
                    <a:pt x="1541750" y="207921"/>
                  </a:lnTo>
                  <a:lnTo>
                    <a:pt x="1660346" y="207921"/>
                  </a:lnTo>
                  <a:lnTo>
                    <a:pt x="1778942" y="132313"/>
                  </a:lnTo>
                  <a:lnTo>
                    <a:pt x="1897538" y="132313"/>
                  </a:lnTo>
                  <a:lnTo>
                    <a:pt x="2016134" y="132313"/>
                  </a:lnTo>
                  <a:lnTo>
                    <a:pt x="2134730" y="94509"/>
                  </a:lnTo>
                  <a:lnTo>
                    <a:pt x="2253326" y="113411"/>
                  </a:lnTo>
                </a:path>
              </a:pathLst>
            </a:custGeom>
            <a:ln w="27101" cap="flat">
              <a:solidFill>
                <a:srgbClr val="000000">
                  <a:alpha val="80000"/>
                </a:srgbClr>
              </a:solidFill>
              <a:prstDash val="solid"/>
              <a:round/>
            </a:ln>
          </p:spPr>
          <p:txBody>
            <a:bodyPr/>
            <a:lstStyle/>
            <a:p/>
          </p:txBody>
        </p:sp>
        <p:sp>
          <p:nvSpPr>
            <p:cNvPr id="283" name="tx283"/>
            <p:cNvSpPr/>
            <p:nvPr/>
          </p:nvSpPr>
          <p:spPr>
            <a:xfrm>
              <a:off x="6217065"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N=35</a:t>
              </a:r>
            </a:p>
          </p:txBody>
        </p:sp>
        <p:sp>
          <p:nvSpPr>
            <p:cNvPr id="284" name="tx284"/>
            <p:cNvSpPr/>
            <p:nvPr/>
          </p:nvSpPr>
          <p:spPr>
            <a:xfrm rot="-5400000">
              <a:off x="6162064" y="475765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285" name="tx285"/>
            <p:cNvSpPr/>
            <p:nvPr/>
          </p:nvSpPr>
          <p:spPr>
            <a:xfrm rot="-5400000">
              <a:off x="6280660" y="47252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86" name="tx286"/>
            <p:cNvSpPr/>
            <p:nvPr/>
          </p:nvSpPr>
          <p:spPr>
            <a:xfrm rot="-5400000">
              <a:off x="6399256" y="469285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87" name="tx287"/>
            <p:cNvSpPr/>
            <p:nvPr/>
          </p:nvSpPr>
          <p:spPr>
            <a:xfrm rot="-5400000">
              <a:off x="6517853" y="462804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288" name="tx288"/>
            <p:cNvSpPr/>
            <p:nvPr/>
          </p:nvSpPr>
          <p:spPr>
            <a:xfrm rot="-5400000">
              <a:off x="6636449" y="462804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289" name="tx289"/>
            <p:cNvSpPr/>
            <p:nvPr/>
          </p:nvSpPr>
          <p:spPr>
            <a:xfrm rot="-5400000">
              <a:off x="6755045" y="462804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290" name="tx290"/>
            <p:cNvSpPr/>
            <p:nvPr/>
          </p:nvSpPr>
          <p:spPr>
            <a:xfrm rot="-5400000">
              <a:off x="6873641" y="459564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27</a:t>
              </a:r>
            </a:p>
          </p:txBody>
        </p:sp>
        <p:sp>
          <p:nvSpPr>
            <p:cNvPr id="291" name="tx291"/>
            <p:cNvSpPr/>
            <p:nvPr/>
          </p:nvSpPr>
          <p:spPr>
            <a:xfrm rot="-5400000">
              <a:off x="6992237" y="453083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292" name="tx292"/>
            <p:cNvSpPr/>
            <p:nvPr/>
          </p:nvSpPr>
          <p:spPr>
            <a:xfrm rot="-5400000">
              <a:off x="7110833" y="453083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293" name="tx293"/>
            <p:cNvSpPr/>
            <p:nvPr/>
          </p:nvSpPr>
          <p:spPr>
            <a:xfrm rot="-5400000">
              <a:off x="7229430" y="453083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294" name="tx294"/>
            <p:cNvSpPr/>
            <p:nvPr/>
          </p:nvSpPr>
          <p:spPr>
            <a:xfrm rot="-5400000">
              <a:off x="7348026" y="446602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31</a:t>
              </a:r>
            </a:p>
          </p:txBody>
        </p:sp>
        <p:sp>
          <p:nvSpPr>
            <p:cNvPr id="295" name="tx295"/>
            <p:cNvSpPr/>
            <p:nvPr/>
          </p:nvSpPr>
          <p:spPr>
            <a:xfrm rot="-5400000">
              <a:off x="7466622" y="443362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296" name="tx296"/>
            <p:cNvSpPr/>
            <p:nvPr/>
          </p:nvSpPr>
          <p:spPr>
            <a:xfrm rot="-5400000">
              <a:off x="7585218"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297" name="tx297"/>
            <p:cNvSpPr/>
            <p:nvPr/>
          </p:nvSpPr>
          <p:spPr>
            <a:xfrm rot="-5400000">
              <a:off x="7703814"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298" name="tx298"/>
            <p:cNvSpPr/>
            <p:nvPr/>
          </p:nvSpPr>
          <p:spPr>
            <a:xfrm rot="-5400000">
              <a:off x="7822410"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299" name="tx299"/>
            <p:cNvSpPr/>
            <p:nvPr/>
          </p:nvSpPr>
          <p:spPr>
            <a:xfrm rot="-5400000">
              <a:off x="794100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00" name="tx300"/>
            <p:cNvSpPr/>
            <p:nvPr/>
          </p:nvSpPr>
          <p:spPr>
            <a:xfrm rot="-5400000">
              <a:off x="805960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01" name="tx301"/>
            <p:cNvSpPr/>
            <p:nvPr/>
          </p:nvSpPr>
          <p:spPr>
            <a:xfrm rot="-5400000">
              <a:off x="817819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02" name="tx302"/>
            <p:cNvSpPr/>
            <p:nvPr/>
          </p:nvSpPr>
          <p:spPr>
            <a:xfrm rot="-5400000">
              <a:off x="829679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03" name="tx303"/>
            <p:cNvSpPr/>
            <p:nvPr/>
          </p:nvSpPr>
          <p:spPr>
            <a:xfrm rot="-5400000">
              <a:off x="841539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04" name="tx304"/>
            <p:cNvSpPr/>
            <p:nvPr/>
          </p:nvSpPr>
          <p:spPr>
            <a:xfrm>
              <a:off x="8448703" y="3835714"/>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305" name="rc305"/>
            <p:cNvSpPr/>
            <p:nvPr/>
          </p:nvSpPr>
          <p:spPr>
            <a:xfrm>
              <a:off x="6045694" y="3342576"/>
              <a:ext cx="2596069" cy="2183170"/>
            </a:xfrm>
            <a:prstGeom prst="rect">
              <a:avLst/>
            </a:prstGeom>
            <a:noFill/>
            <a:ln w="13550" cap="rnd">
              <a:solidFill>
                <a:srgbClr val="999999">
                  <a:alpha val="100000"/>
                </a:srgbClr>
              </a:solidFill>
              <a:prstDash val="solid"/>
              <a:round/>
            </a:ln>
          </p:spPr>
          <p:txBody>
            <a:bodyPr/>
            <a:lstStyle/>
            <a:p/>
          </p:txBody>
        </p:sp>
        <p:sp>
          <p:nvSpPr>
            <p:cNvPr id="306" name="rc306"/>
            <p:cNvSpPr/>
            <p:nvPr/>
          </p:nvSpPr>
          <p:spPr>
            <a:xfrm>
              <a:off x="714376"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7" name="tx307"/>
            <p:cNvSpPr/>
            <p:nvPr/>
          </p:nvSpPr>
          <p:spPr>
            <a:xfrm>
              <a:off x="1863410" y="319514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RCV1</a:t>
              </a:r>
            </a:p>
          </p:txBody>
        </p:sp>
        <p:sp>
          <p:nvSpPr>
            <p:cNvPr id="308" name="rc308"/>
            <p:cNvSpPr/>
            <p:nvPr/>
          </p:nvSpPr>
          <p:spPr>
            <a:xfrm>
              <a:off x="3380035"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9" name="tx309"/>
            <p:cNvSpPr/>
            <p:nvPr/>
          </p:nvSpPr>
          <p:spPr>
            <a:xfrm>
              <a:off x="4486732" y="3195145"/>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310" name="rc310"/>
            <p:cNvSpPr/>
            <p:nvPr/>
          </p:nvSpPr>
          <p:spPr>
            <a:xfrm>
              <a:off x="6045694"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1" name="tx311"/>
            <p:cNvSpPr/>
            <p:nvPr/>
          </p:nvSpPr>
          <p:spPr>
            <a:xfrm>
              <a:off x="7188509" y="319514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312" name="rc312"/>
            <p:cNvSpPr/>
            <p:nvPr/>
          </p:nvSpPr>
          <p:spPr>
            <a:xfrm>
              <a:off x="714376"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3" name="tx313"/>
            <p:cNvSpPr/>
            <p:nvPr/>
          </p:nvSpPr>
          <p:spPr>
            <a:xfrm>
              <a:off x="1891253" y="72753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314" name="rc314"/>
            <p:cNvSpPr/>
            <p:nvPr/>
          </p:nvSpPr>
          <p:spPr>
            <a:xfrm>
              <a:off x="3380035"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5" name="tx315"/>
            <p:cNvSpPr/>
            <p:nvPr/>
          </p:nvSpPr>
          <p:spPr>
            <a:xfrm>
              <a:off x="4547676" y="72753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316" name="rc316"/>
            <p:cNvSpPr/>
            <p:nvPr/>
          </p:nvSpPr>
          <p:spPr>
            <a:xfrm>
              <a:off x="6045694"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7" name="tx317"/>
            <p:cNvSpPr/>
            <p:nvPr/>
          </p:nvSpPr>
          <p:spPr>
            <a:xfrm>
              <a:off x="7188555" y="72753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318" name="pl318"/>
            <p:cNvSpPr/>
            <p:nvPr/>
          </p:nvSpPr>
          <p:spPr>
            <a:xfrm>
              <a:off x="714376"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19" name="pl319"/>
            <p:cNvSpPr/>
            <p:nvPr/>
          </p:nvSpPr>
          <p:spPr>
            <a:xfrm>
              <a:off x="88574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0" name="pl320"/>
            <p:cNvSpPr/>
            <p:nvPr/>
          </p:nvSpPr>
          <p:spPr>
            <a:xfrm>
              <a:off x="112294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1" name="pl321"/>
            <p:cNvSpPr/>
            <p:nvPr/>
          </p:nvSpPr>
          <p:spPr>
            <a:xfrm>
              <a:off x="136013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2" name="pl322"/>
            <p:cNvSpPr/>
            <p:nvPr/>
          </p:nvSpPr>
          <p:spPr>
            <a:xfrm>
              <a:off x="159732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3" name="pl323"/>
            <p:cNvSpPr/>
            <p:nvPr/>
          </p:nvSpPr>
          <p:spPr>
            <a:xfrm>
              <a:off x="183451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4" name="pl324"/>
            <p:cNvSpPr/>
            <p:nvPr/>
          </p:nvSpPr>
          <p:spPr>
            <a:xfrm>
              <a:off x="207170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5" name="pl325"/>
            <p:cNvSpPr/>
            <p:nvPr/>
          </p:nvSpPr>
          <p:spPr>
            <a:xfrm>
              <a:off x="230890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6" name="pl326"/>
            <p:cNvSpPr/>
            <p:nvPr/>
          </p:nvSpPr>
          <p:spPr>
            <a:xfrm>
              <a:off x="254609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7" name="pl327"/>
            <p:cNvSpPr/>
            <p:nvPr/>
          </p:nvSpPr>
          <p:spPr>
            <a:xfrm>
              <a:off x="278328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8" name="pl328"/>
            <p:cNvSpPr/>
            <p:nvPr/>
          </p:nvSpPr>
          <p:spPr>
            <a:xfrm>
              <a:off x="302047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9" name="tx329"/>
            <p:cNvSpPr/>
            <p:nvPr/>
          </p:nvSpPr>
          <p:spPr>
            <a:xfrm rot="-5400000">
              <a:off x="75864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30" name="tx330"/>
            <p:cNvSpPr/>
            <p:nvPr/>
          </p:nvSpPr>
          <p:spPr>
            <a:xfrm rot="-5400000">
              <a:off x="99583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31" name="tx331"/>
            <p:cNvSpPr/>
            <p:nvPr/>
          </p:nvSpPr>
          <p:spPr>
            <a:xfrm rot="-5400000">
              <a:off x="123303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32" name="tx332"/>
            <p:cNvSpPr/>
            <p:nvPr/>
          </p:nvSpPr>
          <p:spPr>
            <a:xfrm rot="-5400000">
              <a:off x="147022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33" name="tx333"/>
            <p:cNvSpPr/>
            <p:nvPr/>
          </p:nvSpPr>
          <p:spPr>
            <a:xfrm rot="-5400000">
              <a:off x="170741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34" name="tx334"/>
            <p:cNvSpPr/>
            <p:nvPr/>
          </p:nvSpPr>
          <p:spPr>
            <a:xfrm rot="-5400000">
              <a:off x="194460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35" name="tx335"/>
            <p:cNvSpPr/>
            <p:nvPr/>
          </p:nvSpPr>
          <p:spPr>
            <a:xfrm rot="-5400000">
              <a:off x="218180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36" name="tx336"/>
            <p:cNvSpPr/>
            <p:nvPr/>
          </p:nvSpPr>
          <p:spPr>
            <a:xfrm rot="-5400000">
              <a:off x="241899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37" name="tx337"/>
            <p:cNvSpPr/>
            <p:nvPr/>
          </p:nvSpPr>
          <p:spPr>
            <a:xfrm rot="-5400000">
              <a:off x="265618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38" name="tx338"/>
            <p:cNvSpPr/>
            <p:nvPr/>
          </p:nvSpPr>
          <p:spPr>
            <a:xfrm rot="-5400000">
              <a:off x="289337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39" name="pl339"/>
            <p:cNvSpPr/>
            <p:nvPr/>
          </p:nvSpPr>
          <p:spPr>
            <a:xfrm>
              <a:off x="3380035"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40" name="pl340"/>
            <p:cNvSpPr/>
            <p:nvPr/>
          </p:nvSpPr>
          <p:spPr>
            <a:xfrm>
              <a:off x="355140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1" name="pl341"/>
            <p:cNvSpPr/>
            <p:nvPr/>
          </p:nvSpPr>
          <p:spPr>
            <a:xfrm>
              <a:off x="378859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2" name="pl342"/>
            <p:cNvSpPr/>
            <p:nvPr/>
          </p:nvSpPr>
          <p:spPr>
            <a:xfrm>
              <a:off x="402579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3" name="pl343"/>
            <p:cNvSpPr/>
            <p:nvPr/>
          </p:nvSpPr>
          <p:spPr>
            <a:xfrm>
              <a:off x="426298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4" name="pl344"/>
            <p:cNvSpPr/>
            <p:nvPr/>
          </p:nvSpPr>
          <p:spPr>
            <a:xfrm>
              <a:off x="450017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5" name="pl345"/>
            <p:cNvSpPr/>
            <p:nvPr/>
          </p:nvSpPr>
          <p:spPr>
            <a:xfrm>
              <a:off x="473736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6" name="pl346"/>
            <p:cNvSpPr/>
            <p:nvPr/>
          </p:nvSpPr>
          <p:spPr>
            <a:xfrm>
              <a:off x="497456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7" name="pl347"/>
            <p:cNvSpPr/>
            <p:nvPr/>
          </p:nvSpPr>
          <p:spPr>
            <a:xfrm>
              <a:off x="521175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8" name="pl348"/>
            <p:cNvSpPr/>
            <p:nvPr/>
          </p:nvSpPr>
          <p:spPr>
            <a:xfrm>
              <a:off x="544894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9" name="pl349"/>
            <p:cNvSpPr/>
            <p:nvPr/>
          </p:nvSpPr>
          <p:spPr>
            <a:xfrm>
              <a:off x="568613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0" name="tx350"/>
            <p:cNvSpPr/>
            <p:nvPr/>
          </p:nvSpPr>
          <p:spPr>
            <a:xfrm rot="-5400000">
              <a:off x="342430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51" name="tx351"/>
            <p:cNvSpPr/>
            <p:nvPr/>
          </p:nvSpPr>
          <p:spPr>
            <a:xfrm rot="-5400000">
              <a:off x="366149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52" name="tx352"/>
            <p:cNvSpPr/>
            <p:nvPr/>
          </p:nvSpPr>
          <p:spPr>
            <a:xfrm rot="-5400000">
              <a:off x="389868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53" name="tx353"/>
            <p:cNvSpPr/>
            <p:nvPr/>
          </p:nvSpPr>
          <p:spPr>
            <a:xfrm rot="-5400000">
              <a:off x="413588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54" name="tx354"/>
            <p:cNvSpPr/>
            <p:nvPr/>
          </p:nvSpPr>
          <p:spPr>
            <a:xfrm rot="-5400000">
              <a:off x="437307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55" name="tx355"/>
            <p:cNvSpPr/>
            <p:nvPr/>
          </p:nvSpPr>
          <p:spPr>
            <a:xfrm rot="-5400000">
              <a:off x="461026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56" name="tx356"/>
            <p:cNvSpPr/>
            <p:nvPr/>
          </p:nvSpPr>
          <p:spPr>
            <a:xfrm rot="-5400000">
              <a:off x="484745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57" name="tx357"/>
            <p:cNvSpPr/>
            <p:nvPr/>
          </p:nvSpPr>
          <p:spPr>
            <a:xfrm rot="-5400000">
              <a:off x="508465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58" name="tx358"/>
            <p:cNvSpPr/>
            <p:nvPr/>
          </p:nvSpPr>
          <p:spPr>
            <a:xfrm rot="-5400000">
              <a:off x="532184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59" name="tx359"/>
            <p:cNvSpPr/>
            <p:nvPr/>
          </p:nvSpPr>
          <p:spPr>
            <a:xfrm rot="-5400000">
              <a:off x="555903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60" name="pl360"/>
            <p:cNvSpPr/>
            <p:nvPr/>
          </p:nvSpPr>
          <p:spPr>
            <a:xfrm>
              <a:off x="6045694"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61" name="pl361"/>
            <p:cNvSpPr/>
            <p:nvPr/>
          </p:nvSpPr>
          <p:spPr>
            <a:xfrm>
              <a:off x="621706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645425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669145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692864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716583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740302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pl367"/>
            <p:cNvSpPr/>
            <p:nvPr/>
          </p:nvSpPr>
          <p:spPr>
            <a:xfrm>
              <a:off x="764021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8" name="pl368"/>
            <p:cNvSpPr/>
            <p:nvPr/>
          </p:nvSpPr>
          <p:spPr>
            <a:xfrm>
              <a:off x="787741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9" name="pl369"/>
            <p:cNvSpPr/>
            <p:nvPr/>
          </p:nvSpPr>
          <p:spPr>
            <a:xfrm>
              <a:off x="811460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0" name="pl370"/>
            <p:cNvSpPr/>
            <p:nvPr/>
          </p:nvSpPr>
          <p:spPr>
            <a:xfrm>
              <a:off x="835179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1" name="tx371"/>
            <p:cNvSpPr/>
            <p:nvPr/>
          </p:nvSpPr>
          <p:spPr>
            <a:xfrm rot="-5400000">
              <a:off x="608996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72" name="tx372"/>
            <p:cNvSpPr/>
            <p:nvPr/>
          </p:nvSpPr>
          <p:spPr>
            <a:xfrm rot="-5400000">
              <a:off x="632715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73" name="tx373"/>
            <p:cNvSpPr/>
            <p:nvPr/>
          </p:nvSpPr>
          <p:spPr>
            <a:xfrm rot="-5400000">
              <a:off x="656434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74" name="tx374"/>
            <p:cNvSpPr/>
            <p:nvPr/>
          </p:nvSpPr>
          <p:spPr>
            <a:xfrm rot="-5400000">
              <a:off x="680154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75" name="tx375"/>
            <p:cNvSpPr/>
            <p:nvPr/>
          </p:nvSpPr>
          <p:spPr>
            <a:xfrm rot="-5400000">
              <a:off x="703873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76" name="tx376"/>
            <p:cNvSpPr/>
            <p:nvPr/>
          </p:nvSpPr>
          <p:spPr>
            <a:xfrm rot="-5400000">
              <a:off x="727592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77" name="tx377"/>
            <p:cNvSpPr/>
            <p:nvPr/>
          </p:nvSpPr>
          <p:spPr>
            <a:xfrm rot="-5400000">
              <a:off x="751311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78" name="tx378"/>
            <p:cNvSpPr/>
            <p:nvPr/>
          </p:nvSpPr>
          <p:spPr>
            <a:xfrm rot="-5400000">
              <a:off x="775031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79" name="tx379"/>
            <p:cNvSpPr/>
            <p:nvPr/>
          </p:nvSpPr>
          <p:spPr>
            <a:xfrm rot="-5400000">
              <a:off x="798750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80" name="tx380"/>
            <p:cNvSpPr/>
            <p:nvPr/>
          </p:nvSpPr>
          <p:spPr>
            <a:xfrm rot="-5400000">
              <a:off x="822469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81" name="tx381"/>
            <p:cNvSpPr/>
            <p:nvPr/>
          </p:nvSpPr>
          <p:spPr>
            <a:xfrm>
              <a:off x="570361"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2" name="tx382"/>
            <p:cNvSpPr/>
            <p:nvPr/>
          </p:nvSpPr>
          <p:spPr>
            <a:xfrm>
              <a:off x="508182" y="227082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3" name="tx383"/>
            <p:cNvSpPr/>
            <p:nvPr/>
          </p:nvSpPr>
          <p:spPr>
            <a:xfrm>
              <a:off x="508182" y="16227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4" name="tx384"/>
            <p:cNvSpPr/>
            <p:nvPr/>
          </p:nvSpPr>
          <p:spPr>
            <a:xfrm>
              <a:off x="508182" y="974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5" name="tx385"/>
            <p:cNvSpPr/>
            <p:nvPr/>
          </p:nvSpPr>
          <p:spPr>
            <a:xfrm>
              <a:off x="570361"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6" name="tx386"/>
            <p:cNvSpPr/>
            <p:nvPr/>
          </p:nvSpPr>
          <p:spPr>
            <a:xfrm>
              <a:off x="508182" y="473844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7" name="tx387"/>
            <p:cNvSpPr/>
            <p:nvPr/>
          </p:nvSpPr>
          <p:spPr>
            <a:xfrm>
              <a:off x="508182" y="409037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8" name="tx388"/>
            <p:cNvSpPr/>
            <p:nvPr/>
          </p:nvSpPr>
          <p:spPr>
            <a:xfrm>
              <a:off x="508182" y="34423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9" name="tx389"/>
            <p:cNvSpPr/>
            <p:nvPr/>
          </p:nvSpPr>
          <p:spPr>
            <a:xfrm>
              <a:off x="8723599"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0" name="tx390"/>
            <p:cNvSpPr/>
            <p:nvPr/>
          </p:nvSpPr>
          <p:spPr>
            <a:xfrm>
              <a:off x="8723599" y="24463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1" name="tx391"/>
            <p:cNvSpPr/>
            <p:nvPr/>
          </p:nvSpPr>
          <p:spPr>
            <a:xfrm>
              <a:off x="8723599" y="19737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2" name="tx392"/>
            <p:cNvSpPr/>
            <p:nvPr/>
          </p:nvSpPr>
          <p:spPr>
            <a:xfrm>
              <a:off x="8723599" y="1501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3" name="tx393"/>
            <p:cNvSpPr/>
            <p:nvPr/>
          </p:nvSpPr>
          <p:spPr>
            <a:xfrm>
              <a:off x="8723599" y="102870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4" name="tx394"/>
            <p:cNvSpPr/>
            <p:nvPr/>
          </p:nvSpPr>
          <p:spPr>
            <a:xfrm>
              <a:off x="8723599"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5" name="tx395"/>
            <p:cNvSpPr/>
            <p:nvPr/>
          </p:nvSpPr>
          <p:spPr>
            <a:xfrm>
              <a:off x="8723599" y="49139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6" name="tx396"/>
            <p:cNvSpPr/>
            <p:nvPr/>
          </p:nvSpPr>
          <p:spPr>
            <a:xfrm>
              <a:off x="8723599" y="44414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7" name="tx397"/>
            <p:cNvSpPr/>
            <p:nvPr/>
          </p:nvSpPr>
          <p:spPr>
            <a:xfrm>
              <a:off x="8723599" y="3968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8" name="tx398"/>
            <p:cNvSpPr/>
            <p:nvPr/>
          </p:nvSpPr>
          <p:spPr>
            <a:xfrm>
              <a:off x="8723599" y="349631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rot="-5400000">
              <a:off x="52124" y="3150338"/>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countries</a:t>
              </a:r>
            </a:p>
          </p:txBody>
        </p:sp>
        <p:sp>
          <p:nvSpPr>
            <p:cNvPr id="400" name="tx400"/>
            <p:cNvSpPr/>
            <p:nvPr/>
          </p:nvSpPr>
          <p:spPr>
            <a:xfrm rot="5400000">
              <a:off x="8593345" y="3150338"/>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01" name="rc401"/>
            <p:cNvSpPr/>
            <p:nvPr/>
          </p:nvSpPr>
          <p:spPr>
            <a:xfrm>
              <a:off x="3743125" y="6243826"/>
              <a:ext cx="201456" cy="201456"/>
            </a:xfrm>
            <a:prstGeom prst="rect">
              <a:avLst/>
            </a:prstGeom>
            <a:solidFill>
              <a:srgbClr val="2C7FB8">
                <a:alpha val="100000"/>
              </a:srgbClr>
            </a:solidFill>
          </p:spPr>
          <p:txBody>
            <a:bodyPr/>
            <a:lstStyle/>
            <a:p/>
          </p:txBody>
        </p:sp>
        <p:sp>
          <p:nvSpPr>
            <p:cNvPr id="402" name="tx402"/>
            <p:cNvSpPr/>
            <p:nvPr/>
          </p:nvSpPr>
          <p:spPr>
            <a:xfrm>
              <a:off x="4023170" y="6304549"/>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countries</a:t>
              </a:r>
            </a:p>
          </p:txBody>
        </p:sp>
        <p:sp>
          <p:nvSpPr>
            <p:cNvPr id="403" name="pl403"/>
            <p:cNvSpPr/>
            <p:nvPr/>
          </p:nvSpPr>
          <p:spPr>
            <a:xfrm>
              <a:off x="4870283" y="6344554"/>
              <a:ext cx="175564" cy="0"/>
            </a:xfrm>
            <a:custGeom>
              <a:avLst/>
              <a:pathLst>
                <a:path w="175564" h="0">
                  <a:moveTo>
                    <a:pt x="0" y="0"/>
                  </a:moveTo>
                  <a:lnTo>
                    <a:pt x="175564" y="0"/>
                  </a:lnTo>
                </a:path>
              </a:pathLst>
            </a:custGeom>
            <a:ln w="27101" cap="flat">
              <a:solidFill>
                <a:srgbClr val="000000">
                  <a:alpha val="80000"/>
                </a:srgbClr>
              </a:solidFill>
              <a:prstDash val="solid"/>
              <a:round/>
            </a:ln>
          </p:spPr>
          <p:txBody>
            <a:bodyPr/>
            <a:lstStyle/>
            <a:p/>
          </p:txBody>
        </p:sp>
        <p:sp>
          <p:nvSpPr>
            <p:cNvPr id="404" name="tx404"/>
            <p:cNvSpPr/>
            <p:nvPr/>
          </p:nvSpPr>
          <p:spPr>
            <a:xfrm>
              <a:off x="5137383" y="6304549"/>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Coverage</a:t>
              </a:r>
            </a:p>
          </p:txBody>
        </p:sp>
        <p:sp>
          <p:nvSpPr>
            <p:cNvPr id="405" name="tx405"/>
            <p:cNvSpPr/>
            <p:nvPr/>
          </p:nvSpPr>
          <p:spPr>
            <a:xfrm>
              <a:off x="714376" y="435349"/>
              <a:ext cx="646517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Trends in number of countries with WUENIC estimates and coverage, AMR, 2006-2025</a:t>
              </a:r>
            </a:p>
          </p:txBody>
        </p:sp>
        <p:sp>
          <p:nvSpPr>
            <p:cNvPr id="406" name="tx406"/>
            <p:cNvSpPr/>
            <p:nvPr/>
          </p:nvSpPr>
          <p:spPr>
            <a:xfrm>
              <a:off x="-775549" y="6593460"/>
              <a:ext cx="9417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revision.Note: Total number of countries recommended to have the vaccine indicated by the horizonal dashed line.</a:t>
              </a:r>
            </a:p>
          </p:txBody>
        </p:sp>
      </p:grpSp>
      <p:sp>
        <p:nvSpPr>
          <p:cNvPr id="40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coverage progress of selected vaccines alongside number of countries with introductions to aid understanding of progress.
WUENIC starts producing estimates from the first year a country reports data. For new vaccines, this is often the year of, or the year year after a vaccine in introuduced. As such, the numbers serve as a proxy for year of introduction.
As WUENIC has evolved and SAGE recommendations updated, more vaccines have been added to the estimation process. Where estimates were started after 2006, the first year of estimation is indicated by the vertical dashed line.
The total number of countries that are recommended for each vaccine is indicated by the dashed horizontal line and corresponding value.
Countries without the vaccine are included in aggregates as 0.</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HPV vaccination</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4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Bruni et al. 2021, HPV vaccination introduction worldwide and WHO and UNICEF estimates of national HPV immunization coverage 2010–2019 (supplementary materials).</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57350"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5" name="pl5"/>
            <p:cNvSpPr/>
            <p:nvPr/>
          </p:nvSpPr>
          <p:spPr>
            <a:xfrm>
              <a:off x="757350"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6" name="pl6"/>
            <p:cNvSpPr/>
            <p:nvPr/>
          </p:nvSpPr>
          <p:spPr>
            <a:xfrm>
              <a:off x="757350"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7" name="pl7"/>
            <p:cNvSpPr/>
            <p:nvPr/>
          </p:nvSpPr>
          <p:spPr>
            <a:xfrm>
              <a:off x="757350"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 name="pl8"/>
            <p:cNvSpPr/>
            <p:nvPr/>
          </p:nvSpPr>
          <p:spPr>
            <a:xfrm>
              <a:off x="757350"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 name="pl9"/>
            <p:cNvSpPr/>
            <p:nvPr/>
          </p:nvSpPr>
          <p:spPr>
            <a:xfrm>
              <a:off x="757350"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10" name="pl10"/>
            <p:cNvSpPr/>
            <p:nvPr/>
          </p:nvSpPr>
          <p:spPr>
            <a:xfrm>
              <a:off x="757350"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1" name="pl11"/>
            <p:cNvSpPr/>
            <p:nvPr/>
          </p:nvSpPr>
          <p:spPr>
            <a:xfrm>
              <a:off x="757350"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2" name="pl12"/>
            <p:cNvSpPr/>
            <p:nvPr/>
          </p:nvSpPr>
          <p:spPr>
            <a:xfrm>
              <a:off x="757350"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3" name="pl13"/>
            <p:cNvSpPr/>
            <p:nvPr/>
          </p:nvSpPr>
          <p:spPr>
            <a:xfrm>
              <a:off x="757350"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4" name="pl14"/>
            <p:cNvSpPr/>
            <p:nvPr/>
          </p:nvSpPr>
          <p:spPr>
            <a:xfrm>
              <a:off x="757350"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5" name="pl15"/>
            <p:cNvSpPr/>
            <p:nvPr/>
          </p:nvSpPr>
          <p:spPr>
            <a:xfrm>
              <a:off x="757350"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6" name="pl16"/>
            <p:cNvSpPr/>
            <p:nvPr/>
          </p:nvSpPr>
          <p:spPr>
            <a:xfrm>
              <a:off x="91008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16463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41918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7373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2828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8283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3739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9194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94649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20104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45559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71014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96470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21925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47380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72835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910081" y="2801672"/>
              <a:ext cx="3818273" cy="1683566"/>
            </a:xfrm>
            <a:custGeom>
              <a:avLst/>
              <a:pathLst>
                <a:path w="3818273" h="1683566">
                  <a:moveTo>
                    <a:pt x="0" y="1683566"/>
                  </a:moveTo>
                  <a:lnTo>
                    <a:pt x="254551" y="1515210"/>
                  </a:lnTo>
                  <a:lnTo>
                    <a:pt x="509103" y="1178496"/>
                  </a:lnTo>
                  <a:lnTo>
                    <a:pt x="763654" y="1010140"/>
                  </a:lnTo>
                  <a:lnTo>
                    <a:pt x="1018206" y="308653"/>
                  </a:lnTo>
                  <a:lnTo>
                    <a:pt x="1272757" y="392832"/>
                  </a:lnTo>
                  <a:lnTo>
                    <a:pt x="1527309" y="364772"/>
                  </a:lnTo>
                  <a:lnTo>
                    <a:pt x="1781861" y="168356"/>
                  </a:lnTo>
                  <a:lnTo>
                    <a:pt x="2036412" y="224475"/>
                  </a:lnTo>
                  <a:lnTo>
                    <a:pt x="2290964" y="364772"/>
                  </a:lnTo>
                  <a:lnTo>
                    <a:pt x="2545515" y="420891"/>
                  </a:lnTo>
                  <a:lnTo>
                    <a:pt x="2800067" y="505070"/>
                  </a:lnTo>
                  <a:lnTo>
                    <a:pt x="3054619" y="140297"/>
                  </a:lnTo>
                  <a:lnTo>
                    <a:pt x="3309170" y="84178"/>
                  </a:lnTo>
                  <a:lnTo>
                    <a:pt x="3563722" y="84178"/>
                  </a:lnTo>
                  <a:lnTo>
                    <a:pt x="3818273" y="0"/>
                  </a:lnTo>
                </a:path>
              </a:pathLst>
            </a:custGeom>
            <a:ln w="29811" cap="flat">
              <a:solidFill>
                <a:srgbClr val="FF0000">
                  <a:alpha val="100000"/>
                </a:srgbClr>
              </a:solidFill>
              <a:prstDash val="solid"/>
              <a:round/>
            </a:ln>
          </p:spPr>
          <p:txBody>
            <a:bodyPr/>
            <a:lstStyle/>
            <a:p/>
          </p:txBody>
        </p:sp>
        <p:sp>
          <p:nvSpPr>
            <p:cNvPr id="33" name="pl33"/>
            <p:cNvSpPr/>
            <p:nvPr/>
          </p:nvSpPr>
          <p:spPr>
            <a:xfrm>
              <a:off x="910081" y="2998088"/>
              <a:ext cx="3818273" cy="1627447"/>
            </a:xfrm>
            <a:custGeom>
              <a:avLst/>
              <a:pathLst>
                <a:path w="3818273" h="1627447">
                  <a:moveTo>
                    <a:pt x="0" y="1627447"/>
                  </a:moveTo>
                  <a:lnTo>
                    <a:pt x="254551" y="1515210"/>
                  </a:lnTo>
                  <a:lnTo>
                    <a:pt x="509103" y="1262675"/>
                  </a:lnTo>
                  <a:lnTo>
                    <a:pt x="763654" y="1178496"/>
                  </a:lnTo>
                  <a:lnTo>
                    <a:pt x="1018206" y="729545"/>
                  </a:lnTo>
                  <a:lnTo>
                    <a:pt x="1272757" y="757605"/>
                  </a:lnTo>
                  <a:lnTo>
                    <a:pt x="1527309" y="533129"/>
                  </a:lnTo>
                  <a:lnTo>
                    <a:pt x="1781861" y="336713"/>
                  </a:lnTo>
                  <a:lnTo>
                    <a:pt x="2036412" y="505070"/>
                  </a:lnTo>
                  <a:lnTo>
                    <a:pt x="2290964" y="477010"/>
                  </a:lnTo>
                  <a:lnTo>
                    <a:pt x="2545515" y="673426"/>
                  </a:lnTo>
                  <a:lnTo>
                    <a:pt x="2800067" y="729545"/>
                  </a:lnTo>
                  <a:lnTo>
                    <a:pt x="3054619" y="364772"/>
                  </a:lnTo>
                  <a:lnTo>
                    <a:pt x="3309170" y="196416"/>
                  </a:lnTo>
                  <a:lnTo>
                    <a:pt x="3563722" y="56118"/>
                  </a:lnTo>
                  <a:lnTo>
                    <a:pt x="3818273" y="0"/>
                  </a:lnTo>
                </a:path>
              </a:pathLst>
            </a:custGeom>
            <a:ln w="29811" cap="flat">
              <a:solidFill>
                <a:srgbClr val="0058AB">
                  <a:alpha val="100000"/>
                </a:srgbClr>
              </a:solidFill>
              <a:prstDash val="solid"/>
              <a:round/>
            </a:ln>
          </p:spPr>
          <p:txBody>
            <a:bodyPr/>
            <a:lstStyle/>
            <a:p/>
          </p:txBody>
        </p:sp>
        <p:sp>
          <p:nvSpPr>
            <p:cNvPr id="34" name="pt34"/>
            <p:cNvSpPr/>
            <p:nvPr/>
          </p:nvSpPr>
          <p:spPr>
            <a:xfrm>
              <a:off x="885255" y="446041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5" name="pt35"/>
            <p:cNvSpPr/>
            <p:nvPr/>
          </p:nvSpPr>
          <p:spPr>
            <a:xfrm>
              <a:off x="1139806" y="429205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6" name="pt36"/>
            <p:cNvSpPr/>
            <p:nvPr/>
          </p:nvSpPr>
          <p:spPr>
            <a:xfrm>
              <a:off x="1394358" y="395534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7" name="pt37"/>
            <p:cNvSpPr/>
            <p:nvPr/>
          </p:nvSpPr>
          <p:spPr>
            <a:xfrm>
              <a:off x="1648910" y="378698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8" name="pt38"/>
            <p:cNvSpPr/>
            <p:nvPr/>
          </p:nvSpPr>
          <p:spPr>
            <a:xfrm>
              <a:off x="1903461" y="308550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9" name="pt39"/>
            <p:cNvSpPr/>
            <p:nvPr/>
          </p:nvSpPr>
          <p:spPr>
            <a:xfrm>
              <a:off x="2158013" y="316967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0" name="pt40"/>
            <p:cNvSpPr/>
            <p:nvPr/>
          </p:nvSpPr>
          <p:spPr>
            <a:xfrm>
              <a:off x="2412564" y="314161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1" name="pt41"/>
            <p:cNvSpPr/>
            <p:nvPr/>
          </p:nvSpPr>
          <p:spPr>
            <a:xfrm>
              <a:off x="2667116" y="29452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2" name="pt42"/>
            <p:cNvSpPr/>
            <p:nvPr/>
          </p:nvSpPr>
          <p:spPr>
            <a:xfrm>
              <a:off x="2921668" y="300132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3" name="pt43"/>
            <p:cNvSpPr/>
            <p:nvPr/>
          </p:nvSpPr>
          <p:spPr>
            <a:xfrm>
              <a:off x="3176219" y="314161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4" name="pt44"/>
            <p:cNvSpPr/>
            <p:nvPr/>
          </p:nvSpPr>
          <p:spPr>
            <a:xfrm>
              <a:off x="3430771" y="319773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5" name="pt45"/>
            <p:cNvSpPr/>
            <p:nvPr/>
          </p:nvSpPr>
          <p:spPr>
            <a:xfrm>
              <a:off x="3685322" y="328191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6" name="pt46"/>
            <p:cNvSpPr/>
            <p:nvPr/>
          </p:nvSpPr>
          <p:spPr>
            <a:xfrm>
              <a:off x="3939874" y="291714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7" name="pt47"/>
            <p:cNvSpPr/>
            <p:nvPr/>
          </p:nvSpPr>
          <p:spPr>
            <a:xfrm>
              <a:off x="4194426" y="286102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8" name="pt48"/>
            <p:cNvSpPr/>
            <p:nvPr/>
          </p:nvSpPr>
          <p:spPr>
            <a:xfrm>
              <a:off x="4448977" y="286102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9" name="pt49"/>
            <p:cNvSpPr/>
            <p:nvPr/>
          </p:nvSpPr>
          <p:spPr>
            <a:xfrm>
              <a:off x="4703529" y="277684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50" name="pt50"/>
            <p:cNvSpPr/>
            <p:nvPr/>
          </p:nvSpPr>
          <p:spPr>
            <a:xfrm>
              <a:off x="885255"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1" name="pt51"/>
            <p:cNvSpPr/>
            <p:nvPr/>
          </p:nvSpPr>
          <p:spPr>
            <a:xfrm>
              <a:off x="1139806" y="44884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2" name="pt52"/>
            <p:cNvSpPr/>
            <p:nvPr/>
          </p:nvSpPr>
          <p:spPr>
            <a:xfrm>
              <a:off x="1394358"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3" name="pt53"/>
            <p:cNvSpPr/>
            <p:nvPr/>
          </p:nvSpPr>
          <p:spPr>
            <a:xfrm>
              <a:off x="1648910" y="415175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4" name="pt54"/>
            <p:cNvSpPr/>
            <p:nvPr/>
          </p:nvSpPr>
          <p:spPr>
            <a:xfrm>
              <a:off x="1903461" y="370280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5" name="pt55"/>
            <p:cNvSpPr/>
            <p:nvPr/>
          </p:nvSpPr>
          <p:spPr>
            <a:xfrm>
              <a:off x="2158013" y="373086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6" name="pt56"/>
            <p:cNvSpPr/>
            <p:nvPr/>
          </p:nvSpPr>
          <p:spPr>
            <a:xfrm>
              <a:off x="2412564" y="350639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7" name="pt57"/>
            <p:cNvSpPr/>
            <p:nvPr/>
          </p:nvSpPr>
          <p:spPr>
            <a:xfrm>
              <a:off x="2667116" y="330997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8" name="pt58"/>
            <p:cNvSpPr/>
            <p:nvPr/>
          </p:nvSpPr>
          <p:spPr>
            <a:xfrm>
              <a:off x="2921668" y="347833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9" name="pt59"/>
            <p:cNvSpPr/>
            <p:nvPr/>
          </p:nvSpPr>
          <p:spPr>
            <a:xfrm>
              <a:off x="3176219" y="34502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0" name="pt60"/>
            <p:cNvSpPr/>
            <p:nvPr/>
          </p:nvSpPr>
          <p:spPr>
            <a:xfrm>
              <a:off x="3430771" y="364668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1" name="pt61"/>
            <p:cNvSpPr/>
            <p:nvPr/>
          </p:nvSpPr>
          <p:spPr>
            <a:xfrm>
              <a:off x="3685322" y="370280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2" name="pt62"/>
            <p:cNvSpPr/>
            <p:nvPr/>
          </p:nvSpPr>
          <p:spPr>
            <a:xfrm>
              <a:off x="3939874" y="333803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3" name="pt63"/>
            <p:cNvSpPr/>
            <p:nvPr/>
          </p:nvSpPr>
          <p:spPr>
            <a:xfrm>
              <a:off x="4194426" y="316967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4" name="pt64"/>
            <p:cNvSpPr/>
            <p:nvPr/>
          </p:nvSpPr>
          <p:spPr>
            <a:xfrm>
              <a:off x="4448977" y="302938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5" name="pt65"/>
            <p:cNvSpPr/>
            <p:nvPr/>
          </p:nvSpPr>
          <p:spPr>
            <a:xfrm>
              <a:off x="4703529" y="297326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6" name="tx66"/>
            <p:cNvSpPr/>
            <p:nvPr/>
          </p:nvSpPr>
          <p:spPr>
            <a:xfrm>
              <a:off x="910081" y="469658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a:t>
              </a:r>
            </a:p>
          </p:txBody>
        </p:sp>
        <p:sp>
          <p:nvSpPr>
            <p:cNvPr id="67" name="tx67"/>
            <p:cNvSpPr/>
            <p:nvPr/>
          </p:nvSpPr>
          <p:spPr>
            <a:xfrm>
              <a:off x="1419184" y="433181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19</a:t>
              </a:r>
            </a:p>
          </p:txBody>
        </p:sp>
        <p:sp>
          <p:nvSpPr>
            <p:cNvPr id="68" name="tx68"/>
            <p:cNvSpPr/>
            <p:nvPr/>
          </p:nvSpPr>
          <p:spPr>
            <a:xfrm>
              <a:off x="1928287" y="379868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38</a:t>
              </a:r>
            </a:p>
          </p:txBody>
        </p:sp>
        <p:sp>
          <p:nvSpPr>
            <p:cNvPr id="69" name="tx69"/>
            <p:cNvSpPr/>
            <p:nvPr/>
          </p:nvSpPr>
          <p:spPr>
            <a:xfrm>
              <a:off x="2437390" y="360226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45</a:t>
              </a:r>
            </a:p>
          </p:txBody>
        </p:sp>
        <p:sp>
          <p:nvSpPr>
            <p:cNvPr id="70" name="tx70"/>
            <p:cNvSpPr/>
            <p:nvPr/>
          </p:nvSpPr>
          <p:spPr>
            <a:xfrm>
              <a:off x="2946494" y="357420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46</a:t>
              </a:r>
            </a:p>
          </p:txBody>
        </p:sp>
        <p:sp>
          <p:nvSpPr>
            <p:cNvPr id="71" name="tx71"/>
            <p:cNvSpPr/>
            <p:nvPr/>
          </p:nvSpPr>
          <p:spPr>
            <a:xfrm>
              <a:off x="3455597" y="374256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40</a:t>
              </a:r>
            </a:p>
          </p:txBody>
        </p:sp>
        <p:sp>
          <p:nvSpPr>
            <p:cNvPr id="72" name="tx72"/>
            <p:cNvSpPr/>
            <p:nvPr/>
          </p:nvSpPr>
          <p:spPr>
            <a:xfrm>
              <a:off x="3964700" y="343391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51</a:t>
              </a:r>
            </a:p>
          </p:txBody>
        </p:sp>
        <p:sp>
          <p:nvSpPr>
            <p:cNvPr id="73" name="tx73"/>
            <p:cNvSpPr/>
            <p:nvPr/>
          </p:nvSpPr>
          <p:spPr>
            <a:xfrm>
              <a:off x="4473803" y="312525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62</a:t>
              </a:r>
            </a:p>
          </p:txBody>
        </p:sp>
        <p:sp>
          <p:nvSpPr>
            <p:cNvPr id="74" name="tx74"/>
            <p:cNvSpPr/>
            <p:nvPr/>
          </p:nvSpPr>
          <p:spPr>
            <a:xfrm>
              <a:off x="4728355" y="306913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64</a:t>
              </a:r>
            </a:p>
          </p:txBody>
        </p:sp>
        <p:sp>
          <p:nvSpPr>
            <p:cNvPr id="75" name="tx75"/>
            <p:cNvSpPr/>
            <p:nvPr/>
          </p:nvSpPr>
          <p:spPr>
            <a:xfrm>
              <a:off x="910081" y="4314721"/>
              <a:ext cx="102870"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11</a:t>
              </a:r>
            </a:p>
          </p:txBody>
        </p:sp>
        <p:sp>
          <p:nvSpPr>
            <p:cNvPr id="76" name="tx76"/>
            <p:cNvSpPr/>
            <p:nvPr/>
          </p:nvSpPr>
          <p:spPr>
            <a:xfrm>
              <a:off x="1419184" y="380965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29</a:t>
              </a:r>
            </a:p>
          </p:txBody>
        </p:sp>
        <p:sp>
          <p:nvSpPr>
            <p:cNvPr id="77" name="tx77"/>
            <p:cNvSpPr/>
            <p:nvPr/>
          </p:nvSpPr>
          <p:spPr>
            <a:xfrm>
              <a:off x="1928287" y="293980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60</a:t>
              </a:r>
            </a:p>
          </p:txBody>
        </p:sp>
        <p:sp>
          <p:nvSpPr>
            <p:cNvPr id="78" name="tx78"/>
            <p:cNvSpPr/>
            <p:nvPr/>
          </p:nvSpPr>
          <p:spPr>
            <a:xfrm>
              <a:off x="2437390" y="299592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58</a:t>
              </a:r>
            </a:p>
          </p:txBody>
        </p:sp>
        <p:sp>
          <p:nvSpPr>
            <p:cNvPr id="79" name="tx79"/>
            <p:cNvSpPr/>
            <p:nvPr/>
          </p:nvSpPr>
          <p:spPr>
            <a:xfrm>
              <a:off x="2946494" y="285563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63</a:t>
              </a:r>
            </a:p>
          </p:txBody>
        </p:sp>
        <p:sp>
          <p:nvSpPr>
            <p:cNvPr id="80" name="tx80"/>
            <p:cNvSpPr/>
            <p:nvPr/>
          </p:nvSpPr>
          <p:spPr>
            <a:xfrm>
              <a:off x="3455597" y="305204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56</a:t>
              </a:r>
            </a:p>
          </p:txBody>
        </p:sp>
        <p:sp>
          <p:nvSpPr>
            <p:cNvPr id="81" name="tx81"/>
            <p:cNvSpPr/>
            <p:nvPr/>
          </p:nvSpPr>
          <p:spPr>
            <a:xfrm>
              <a:off x="3964700" y="277145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66</a:t>
              </a:r>
            </a:p>
          </p:txBody>
        </p:sp>
        <p:sp>
          <p:nvSpPr>
            <p:cNvPr id="82" name="tx82"/>
            <p:cNvSpPr/>
            <p:nvPr/>
          </p:nvSpPr>
          <p:spPr>
            <a:xfrm>
              <a:off x="4473803" y="271533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68</a:t>
              </a:r>
            </a:p>
          </p:txBody>
        </p:sp>
        <p:sp>
          <p:nvSpPr>
            <p:cNvPr id="83" name="tx83"/>
            <p:cNvSpPr/>
            <p:nvPr/>
          </p:nvSpPr>
          <p:spPr>
            <a:xfrm>
              <a:off x="4728355" y="2631154"/>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71</a:t>
              </a:r>
            </a:p>
          </p:txBody>
        </p:sp>
        <p:sp>
          <p:nvSpPr>
            <p:cNvPr id="84" name="pl84"/>
            <p:cNvSpPr/>
            <p:nvPr/>
          </p:nvSpPr>
          <p:spPr>
            <a:xfrm>
              <a:off x="757350"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85" name="rc85"/>
            <p:cNvSpPr/>
            <p:nvPr/>
          </p:nvSpPr>
          <p:spPr>
            <a:xfrm>
              <a:off x="757350" y="1833621"/>
              <a:ext cx="4123735" cy="3395193"/>
            </a:xfrm>
            <a:prstGeom prst="rect">
              <a:avLst/>
            </a:prstGeom>
            <a:noFill/>
            <a:ln w="13550" cap="rnd">
              <a:solidFill>
                <a:srgbClr val="BEBEBE">
                  <a:alpha val="100000"/>
                </a:srgbClr>
              </a:solidFill>
              <a:prstDash val="solid"/>
              <a:round/>
            </a:ln>
          </p:spPr>
          <p:txBody>
            <a:bodyPr/>
            <a:lstStyle/>
            <a:p/>
          </p:txBody>
        </p:sp>
        <p:sp>
          <p:nvSpPr>
            <p:cNvPr id="86" name="pl86"/>
            <p:cNvSpPr/>
            <p:nvPr/>
          </p:nvSpPr>
          <p:spPr>
            <a:xfrm>
              <a:off x="4950675"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7" name="pl87"/>
            <p:cNvSpPr/>
            <p:nvPr/>
          </p:nvSpPr>
          <p:spPr>
            <a:xfrm>
              <a:off x="4950675"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8" name="pl88"/>
            <p:cNvSpPr/>
            <p:nvPr/>
          </p:nvSpPr>
          <p:spPr>
            <a:xfrm>
              <a:off x="4950675"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9" name="pl89"/>
            <p:cNvSpPr/>
            <p:nvPr/>
          </p:nvSpPr>
          <p:spPr>
            <a:xfrm>
              <a:off x="4950675"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0" name="pl90"/>
            <p:cNvSpPr/>
            <p:nvPr/>
          </p:nvSpPr>
          <p:spPr>
            <a:xfrm>
              <a:off x="4950675"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1" name="pl91"/>
            <p:cNvSpPr/>
            <p:nvPr/>
          </p:nvSpPr>
          <p:spPr>
            <a:xfrm>
              <a:off x="4950675"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2" name="pl92"/>
            <p:cNvSpPr/>
            <p:nvPr/>
          </p:nvSpPr>
          <p:spPr>
            <a:xfrm>
              <a:off x="4950675"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3" name="pl93"/>
            <p:cNvSpPr/>
            <p:nvPr/>
          </p:nvSpPr>
          <p:spPr>
            <a:xfrm>
              <a:off x="4950675"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4" name="pl94"/>
            <p:cNvSpPr/>
            <p:nvPr/>
          </p:nvSpPr>
          <p:spPr>
            <a:xfrm>
              <a:off x="4950675"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5" name="pl95"/>
            <p:cNvSpPr/>
            <p:nvPr/>
          </p:nvSpPr>
          <p:spPr>
            <a:xfrm>
              <a:off x="4950675"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6" name="pl96"/>
            <p:cNvSpPr/>
            <p:nvPr/>
          </p:nvSpPr>
          <p:spPr>
            <a:xfrm>
              <a:off x="4950675"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7" name="pl97"/>
            <p:cNvSpPr/>
            <p:nvPr/>
          </p:nvSpPr>
          <p:spPr>
            <a:xfrm>
              <a:off x="4950675"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8" name="pl98"/>
            <p:cNvSpPr/>
            <p:nvPr/>
          </p:nvSpPr>
          <p:spPr>
            <a:xfrm>
              <a:off x="510340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5795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61250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586706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612161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637616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63071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88526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713981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739437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764892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790347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15802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841257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866712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892168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103406" y="3334801"/>
              <a:ext cx="3818273" cy="1459091"/>
            </a:xfrm>
            <a:custGeom>
              <a:avLst/>
              <a:pathLst>
                <a:path w="3818273" h="1459091">
                  <a:moveTo>
                    <a:pt x="0" y="1459091"/>
                  </a:moveTo>
                  <a:lnTo>
                    <a:pt x="254551" y="1374912"/>
                  </a:lnTo>
                  <a:lnTo>
                    <a:pt x="509103" y="1318794"/>
                  </a:lnTo>
                  <a:lnTo>
                    <a:pt x="763654" y="1206556"/>
                  </a:lnTo>
                  <a:lnTo>
                    <a:pt x="1018206" y="1150437"/>
                  </a:lnTo>
                  <a:lnTo>
                    <a:pt x="1272757" y="1066258"/>
                  </a:lnTo>
                  <a:lnTo>
                    <a:pt x="1527309" y="1038199"/>
                  </a:lnTo>
                  <a:lnTo>
                    <a:pt x="1781861" y="673426"/>
                  </a:lnTo>
                  <a:lnTo>
                    <a:pt x="2036412" y="392832"/>
                  </a:lnTo>
                  <a:lnTo>
                    <a:pt x="2290964" y="364772"/>
                  </a:lnTo>
                  <a:lnTo>
                    <a:pt x="2545515" y="392832"/>
                  </a:lnTo>
                  <a:lnTo>
                    <a:pt x="2800067" y="364772"/>
                  </a:lnTo>
                  <a:lnTo>
                    <a:pt x="3054619" y="364772"/>
                  </a:lnTo>
                  <a:lnTo>
                    <a:pt x="3309170" y="252535"/>
                  </a:lnTo>
                  <a:lnTo>
                    <a:pt x="3563722" y="112237"/>
                  </a:lnTo>
                  <a:lnTo>
                    <a:pt x="3818273" y="0"/>
                  </a:lnTo>
                </a:path>
              </a:pathLst>
            </a:custGeom>
            <a:ln w="29811" cap="flat">
              <a:solidFill>
                <a:srgbClr val="FF0000">
                  <a:alpha val="100000"/>
                </a:srgbClr>
              </a:solidFill>
              <a:prstDash val="solid"/>
              <a:round/>
            </a:ln>
          </p:spPr>
          <p:txBody>
            <a:bodyPr/>
            <a:lstStyle/>
            <a:p/>
          </p:txBody>
        </p:sp>
        <p:sp>
          <p:nvSpPr>
            <p:cNvPr id="115" name="pl115"/>
            <p:cNvSpPr/>
            <p:nvPr/>
          </p:nvSpPr>
          <p:spPr>
            <a:xfrm>
              <a:off x="5103406" y="3503158"/>
              <a:ext cx="3818273" cy="1290734"/>
            </a:xfrm>
            <a:custGeom>
              <a:avLst/>
              <a:pathLst>
                <a:path w="3818273" h="1290734">
                  <a:moveTo>
                    <a:pt x="0" y="1290734"/>
                  </a:moveTo>
                  <a:lnTo>
                    <a:pt x="254551" y="1262675"/>
                  </a:lnTo>
                  <a:lnTo>
                    <a:pt x="509103" y="1234615"/>
                  </a:lnTo>
                  <a:lnTo>
                    <a:pt x="763654" y="1206556"/>
                  </a:lnTo>
                  <a:lnTo>
                    <a:pt x="1018206" y="1178496"/>
                  </a:lnTo>
                  <a:lnTo>
                    <a:pt x="1272757" y="1094318"/>
                  </a:lnTo>
                  <a:lnTo>
                    <a:pt x="1527309" y="1038199"/>
                  </a:lnTo>
                  <a:lnTo>
                    <a:pt x="1781861" y="925961"/>
                  </a:lnTo>
                  <a:lnTo>
                    <a:pt x="2036412" y="505070"/>
                  </a:lnTo>
                  <a:lnTo>
                    <a:pt x="2290964" y="561188"/>
                  </a:lnTo>
                  <a:lnTo>
                    <a:pt x="2545515" y="561188"/>
                  </a:lnTo>
                  <a:lnTo>
                    <a:pt x="2800067" y="505070"/>
                  </a:lnTo>
                  <a:lnTo>
                    <a:pt x="3054619" y="477010"/>
                  </a:lnTo>
                  <a:lnTo>
                    <a:pt x="3309170" y="392832"/>
                  </a:lnTo>
                  <a:lnTo>
                    <a:pt x="3563722" y="112237"/>
                  </a:lnTo>
                  <a:lnTo>
                    <a:pt x="3818273" y="0"/>
                  </a:lnTo>
                </a:path>
              </a:pathLst>
            </a:custGeom>
            <a:ln w="29811" cap="flat">
              <a:solidFill>
                <a:srgbClr val="0058AB">
                  <a:alpha val="100000"/>
                </a:srgbClr>
              </a:solidFill>
              <a:prstDash val="solid"/>
              <a:round/>
            </a:ln>
          </p:spPr>
          <p:txBody>
            <a:bodyPr/>
            <a:lstStyle/>
            <a:p/>
          </p:txBody>
        </p:sp>
        <p:sp>
          <p:nvSpPr>
            <p:cNvPr id="116" name="pt116"/>
            <p:cNvSpPr/>
            <p:nvPr/>
          </p:nvSpPr>
          <p:spPr>
            <a:xfrm>
              <a:off x="507858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7" name="pt117"/>
            <p:cNvSpPr/>
            <p:nvPr/>
          </p:nvSpPr>
          <p:spPr>
            <a:xfrm>
              <a:off x="5333131" y="468488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8" name="pt118"/>
            <p:cNvSpPr/>
            <p:nvPr/>
          </p:nvSpPr>
          <p:spPr>
            <a:xfrm>
              <a:off x="5587683" y="462876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9" name="pt119"/>
            <p:cNvSpPr/>
            <p:nvPr/>
          </p:nvSpPr>
          <p:spPr>
            <a:xfrm>
              <a:off x="5842234" y="451653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0" name="pt120"/>
            <p:cNvSpPr/>
            <p:nvPr/>
          </p:nvSpPr>
          <p:spPr>
            <a:xfrm>
              <a:off x="6096786" y="446041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1" name="pt121"/>
            <p:cNvSpPr/>
            <p:nvPr/>
          </p:nvSpPr>
          <p:spPr>
            <a:xfrm>
              <a:off x="6351338" y="437623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2" name="pt122"/>
            <p:cNvSpPr/>
            <p:nvPr/>
          </p:nvSpPr>
          <p:spPr>
            <a:xfrm>
              <a:off x="6605889" y="434817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3" name="pt123"/>
            <p:cNvSpPr/>
            <p:nvPr/>
          </p:nvSpPr>
          <p:spPr>
            <a:xfrm>
              <a:off x="6860441" y="39834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4" name="pt124"/>
            <p:cNvSpPr/>
            <p:nvPr/>
          </p:nvSpPr>
          <p:spPr>
            <a:xfrm>
              <a:off x="7114992" y="370280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5" name="pt125"/>
            <p:cNvSpPr/>
            <p:nvPr/>
          </p:nvSpPr>
          <p:spPr>
            <a:xfrm>
              <a:off x="7369544" y="367474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6" name="pt126"/>
            <p:cNvSpPr/>
            <p:nvPr/>
          </p:nvSpPr>
          <p:spPr>
            <a:xfrm>
              <a:off x="7624096" y="370280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7" name="pt127"/>
            <p:cNvSpPr/>
            <p:nvPr/>
          </p:nvSpPr>
          <p:spPr>
            <a:xfrm>
              <a:off x="7878647" y="367474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8" name="pt128"/>
            <p:cNvSpPr/>
            <p:nvPr/>
          </p:nvSpPr>
          <p:spPr>
            <a:xfrm>
              <a:off x="8133199" y="367474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9" name="pt129"/>
            <p:cNvSpPr/>
            <p:nvPr/>
          </p:nvSpPr>
          <p:spPr>
            <a:xfrm>
              <a:off x="8387750" y="35625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0" name="pt130"/>
            <p:cNvSpPr/>
            <p:nvPr/>
          </p:nvSpPr>
          <p:spPr>
            <a:xfrm>
              <a:off x="8642302" y="342221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1" name="pt131"/>
            <p:cNvSpPr/>
            <p:nvPr/>
          </p:nvSpPr>
          <p:spPr>
            <a:xfrm>
              <a:off x="8896854" y="330997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2" name="pt132"/>
            <p:cNvSpPr/>
            <p:nvPr/>
          </p:nvSpPr>
          <p:spPr>
            <a:xfrm>
              <a:off x="507858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3" name="pt133"/>
            <p:cNvSpPr/>
            <p:nvPr/>
          </p:nvSpPr>
          <p:spPr>
            <a:xfrm>
              <a:off x="5333131"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4" name="pt134"/>
            <p:cNvSpPr/>
            <p:nvPr/>
          </p:nvSpPr>
          <p:spPr>
            <a:xfrm>
              <a:off x="5587683" y="471294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5" name="pt135"/>
            <p:cNvSpPr/>
            <p:nvPr/>
          </p:nvSpPr>
          <p:spPr>
            <a:xfrm>
              <a:off x="5842234" y="468488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6" name="pt136"/>
            <p:cNvSpPr/>
            <p:nvPr/>
          </p:nvSpPr>
          <p:spPr>
            <a:xfrm>
              <a:off x="6096786" y="46568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7" name="pt137"/>
            <p:cNvSpPr/>
            <p:nvPr/>
          </p:nvSpPr>
          <p:spPr>
            <a:xfrm>
              <a:off x="6351338" y="457265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8" name="pt138"/>
            <p:cNvSpPr/>
            <p:nvPr/>
          </p:nvSpPr>
          <p:spPr>
            <a:xfrm>
              <a:off x="6605889" y="451653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9" name="pt139"/>
            <p:cNvSpPr/>
            <p:nvPr/>
          </p:nvSpPr>
          <p:spPr>
            <a:xfrm>
              <a:off x="6860441" y="440429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0" name="pt140"/>
            <p:cNvSpPr/>
            <p:nvPr/>
          </p:nvSpPr>
          <p:spPr>
            <a:xfrm>
              <a:off x="7114992" y="398340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1" name="pt141"/>
            <p:cNvSpPr/>
            <p:nvPr/>
          </p:nvSpPr>
          <p:spPr>
            <a:xfrm>
              <a:off x="7369544" y="403952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2" name="pt142"/>
            <p:cNvSpPr/>
            <p:nvPr/>
          </p:nvSpPr>
          <p:spPr>
            <a:xfrm>
              <a:off x="7624096" y="403952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3" name="pt143"/>
            <p:cNvSpPr/>
            <p:nvPr/>
          </p:nvSpPr>
          <p:spPr>
            <a:xfrm>
              <a:off x="7878647" y="398340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4" name="pt144"/>
            <p:cNvSpPr/>
            <p:nvPr/>
          </p:nvSpPr>
          <p:spPr>
            <a:xfrm>
              <a:off x="8133199" y="395534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5" name="pt145"/>
            <p:cNvSpPr/>
            <p:nvPr/>
          </p:nvSpPr>
          <p:spPr>
            <a:xfrm>
              <a:off x="8387750" y="387116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6" name="pt146"/>
            <p:cNvSpPr/>
            <p:nvPr/>
          </p:nvSpPr>
          <p:spPr>
            <a:xfrm>
              <a:off x="8642302" y="359057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7" name="pt147"/>
            <p:cNvSpPr/>
            <p:nvPr/>
          </p:nvSpPr>
          <p:spPr>
            <a:xfrm>
              <a:off x="8896854" y="347833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8" name="tx148"/>
            <p:cNvSpPr/>
            <p:nvPr/>
          </p:nvSpPr>
          <p:spPr>
            <a:xfrm>
              <a:off x="5103406"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49" name="tx149"/>
            <p:cNvSpPr/>
            <p:nvPr/>
          </p:nvSpPr>
          <p:spPr>
            <a:xfrm>
              <a:off x="5612509" y="4808822"/>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a:t>
              </a:r>
            </a:p>
          </p:txBody>
        </p:sp>
        <p:sp>
          <p:nvSpPr>
            <p:cNvPr id="150" name="tx150"/>
            <p:cNvSpPr/>
            <p:nvPr/>
          </p:nvSpPr>
          <p:spPr>
            <a:xfrm>
              <a:off x="6121612" y="4752704"/>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a:t>
              </a:r>
            </a:p>
          </p:txBody>
        </p:sp>
        <p:sp>
          <p:nvSpPr>
            <p:cNvPr id="151" name="tx151"/>
            <p:cNvSpPr/>
            <p:nvPr/>
          </p:nvSpPr>
          <p:spPr>
            <a:xfrm>
              <a:off x="6630715" y="461240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9</a:t>
              </a:r>
            </a:p>
          </p:txBody>
        </p:sp>
        <p:sp>
          <p:nvSpPr>
            <p:cNvPr id="152" name="tx152"/>
            <p:cNvSpPr/>
            <p:nvPr/>
          </p:nvSpPr>
          <p:spPr>
            <a:xfrm>
              <a:off x="7139818" y="407927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28</a:t>
              </a:r>
            </a:p>
          </p:txBody>
        </p:sp>
        <p:sp>
          <p:nvSpPr>
            <p:cNvPr id="153" name="tx153"/>
            <p:cNvSpPr/>
            <p:nvPr/>
          </p:nvSpPr>
          <p:spPr>
            <a:xfrm>
              <a:off x="7648922" y="413539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26</a:t>
              </a:r>
            </a:p>
          </p:txBody>
        </p:sp>
        <p:sp>
          <p:nvSpPr>
            <p:cNvPr id="154" name="tx154"/>
            <p:cNvSpPr/>
            <p:nvPr/>
          </p:nvSpPr>
          <p:spPr>
            <a:xfrm>
              <a:off x="8158025" y="405121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29</a:t>
              </a:r>
            </a:p>
          </p:txBody>
        </p:sp>
        <p:sp>
          <p:nvSpPr>
            <p:cNvPr id="155" name="tx155"/>
            <p:cNvSpPr/>
            <p:nvPr/>
          </p:nvSpPr>
          <p:spPr>
            <a:xfrm>
              <a:off x="8667128" y="3686445"/>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42</a:t>
              </a:r>
            </a:p>
          </p:txBody>
        </p:sp>
        <p:sp>
          <p:nvSpPr>
            <p:cNvPr id="156" name="tx156"/>
            <p:cNvSpPr/>
            <p:nvPr/>
          </p:nvSpPr>
          <p:spPr>
            <a:xfrm>
              <a:off x="8921680" y="357420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46</a:t>
              </a:r>
            </a:p>
          </p:txBody>
        </p:sp>
        <p:sp>
          <p:nvSpPr>
            <p:cNvPr id="157" name="tx157"/>
            <p:cNvSpPr/>
            <p:nvPr/>
          </p:nvSpPr>
          <p:spPr>
            <a:xfrm>
              <a:off x="5103406"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8" name="tx158"/>
            <p:cNvSpPr/>
            <p:nvPr/>
          </p:nvSpPr>
          <p:spPr>
            <a:xfrm>
              <a:off x="5612509" y="4483078"/>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a:t>
              </a:r>
            </a:p>
          </p:txBody>
        </p:sp>
        <p:sp>
          <p:nvSpPr>
            <p:cNvPr id="159" name="tx159"/>
            <p:cNvSpPr/>
            <p:nvPr/>
          </p:nvSpPr>
          <p:spPr>
            <a:xfrm>
              <a:off x="6121612" y="4314721"/>
              <a:ext cx="102870"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11</a:t>
              </a:r>
            </a:p>
          </p:txBody>
        </p:sp>
        <p:sp>
          <p:nvSpPr>
            <p:cNvPr id="160" name="tx160"/>
            <p:cNvSpPr/>
            <p:nvPr/>
          </p:nvSpPr>
          <p:spPr>
            <a:xfrm>
              <a:off x="6630715" y="420248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15</a:t>
              </a:r>
            </a:p>
          </p:txBody>
        </p:sp>
        <p:sp>
          <p:nvSpPr>
            <p:cNvPr id="161" name="tx161"/>
            <p:cNvSpPr/>
            <p:nvPr/>
          </p:nvSpPr>
          <p:spPr>
            <a:xfrm>
              <a:off x="7139818" y="355711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38</a:t>
              </a:r>
            </a:p>
          </p:txBody>
        </p:sp>
        <p:sp>
          <p:nvSpPr>
            <p:cNvPr id="162" name="tx162"/>
            <p:cNvSpPr/>
            <p:nvPr/>
          </p:nvSpPr>
          <p:spPr>
            <a:xfrm>
              <a:off x="7648922" y="355711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38</a:t>
              </a:r>
            </a:p>
          </p:txBody>
        </p:sp>
        <p:sp>
          <p:nvSpPr>
            <p:cNvPr id="163" name="tx163"/>
            <p:cNvSpPr/>
            <p:nvPr/>
          </p:nvSpPr>
          <p:spPr>
            <a:xfrm>
              <a:off x="8158025" y="352905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39</a:t>
              </a:r>
            </a:p>
          </p:txBody>
        </p:sp>
        <p:sp>
          <p:nvSpPr>
            <p:cNvPr id="164" name="tx164"/>
            <p:cNvSpPr/>
            <p:nvPr/>
          </p:nvSpPr>
          <p:spPr>
            <a:xfrm>
              <a:off x="8667128" y="327652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48</a:t>
              </a:r>
            </a:p>
          </p:txBody>
        </p:sp>
        <p:sp>
          <p:nvSpPr>
            <p:cNvPr id="165" name="tx165"/>
            <p:cNvSpPr/>
            <p:nvPr/>
          </p:nvSpPr>
          <p:spPr>
            <a:xfrm>
              <a:off x="8921680" y="3164284"/>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52</a:t>
              </a:r>
            </a:p>
          </p:txBody>
        </p:sp>
        <p:sp>
          <p:nvSpPr>
            <p:cNvPr id="166" name="pl166"/>
            <p:cNvSpPr/>
            <p:nvPr/>
          </p:nvSpPr>
          <p:spPr>
            <a:xfrm>
              <a:off x="4950675"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167" name="rc167"/>
            <p:cNvSpPr/>
            <p:nvPr/>
          </p:nvSpPr>
          <p:spPr>
            <a:xfrm>
              <a:off x="4950675" y="1833621"/>
              <a:ext cx="4123735" cy="3395193"/>
            </a:xfrm>
            <a:prstGeom prst="rect">
              <a:avLst/>
            </a:prstGeom>
            <a:noFill/>
            <a:ln w="13550" cap="rnd">
              <a:solidFill>
                <a:srgbClr val="BEBEBE">
                  <a:alpha val="100000"/>
                </a:srgbClr>
              </a:solidFill>
              <a:prstDash val="solid"/>
              <a:round/>
            </a:ln>
          </p:spPr>
          <p:txBody>
            <a:bodyPr/>
            <a:lstStyle/>
            <a:p/>
          </p:txBody>
        </p:sp>
        <p:sp>
          <p:nvSpPr>
            <p:cNvPr id="168" name="tx168"/>
            <p:cNvSpPr/>
            <p:nvPr/>
          </p:nvSpPr>
          <p:spPr>
            <a:xfrm>
              <a:off x="2551344" y="1663192"/>
              <a:ext cx="53574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Females</a:t>
              </a:r>
            </a:p>
          </p:txBody>
        </p:sp>
        <p:sp>
          <p:nvSpPr>
            <p:cNvPr id="169" name="tx169"/>
            <p:cNvSpPr/>
            <p:nvPr/>
          </p:nvSpPr>
          <p:spPr>
            <a:xfrm>
              <a:off x="6826188" y="1663192"/>
              <a:ext cx="3727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Males</a:t>
              </a:r>
            </a:p>
          </p:txBody>
        </p:sp>
        <p:sp>
          <p:nvSpPr>
            <p:cNvPr id="170" name="tx170"/>
            <p:cNvSpPr/>
            <p:nvPr/>
          </p:nvSpPr>
          <p:spPr>
            <a:xfrm rot="-2700000">
              <a:off x="538189"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(4)</a:t>
              </a:r>
            </a:p>
          </p:txBody>
        </p:sp>
        <p:sp>
          <p:nvSpPr>
            <p:cNvPr id="171" name="tx171"/>
            <p:cNvSpPr/>
            <p:nvPr/>
          </p:nvSpPr>
          <p:spPr>
            <a:xfrm rot="-2700000">
              <a:off x="800779"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(6)</a:t>
              </a:r>
            </a:p>
          </p:txBody>
        </p:sp>
        <p:sp>
          <p:nvSpPr>
            <p:cNvPr id="172" name="tx172"/>
            <p:cNvSpPr/>
            <p:nvPr/>
          </p:nvSpPr>
          <p:spPr>
            <a:xfrm rot="-2700000">
              <a:off x="104729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(8)</a:t>
              </a:r>
            </a:p>
          </p:txBody>
        </p:sp>
        <p:sp>
          <p:nvSpPr>
            <p:cNvPr id="173" name="tx173"/>
            <p:cNvSpPr/>
            <p:nvPr/>
          </p:nvSpPr>
          <p:spPr>
            <a:xfrm rot="-2700000">
              <a:off x="1241512"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(12)</a:t>
              </a:r>
            </a:p>
          </p:txBody>
        </p:sp>
        <p:sp>
          <p:nvSpPr>
            <p:cNvPr id="174" name="tx174"/>
            <p:cNvSpPr/>
            <p:nvPr/>
          </p:nvSpPr>
          <p:spPr>
            <a:xfrm rot="-2700000">
              <a:off x="149606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(15)</a:t>
              </a:r>
            </a:p>
          </p:txBody>
        </p:sp>
        <p:sp>
          <p:nvSpPr>
            <p:cNvPr id="175" name="tx175"/>
            <p:cNvSpPr/>
            <p:nvPr/>
          </p:nvSpPr>
          <p:spPr>
            <a:xfrm rot="-2700000">
              <a:off x="1750615"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(17)</a:t>
              </a:r>
            </a:p>
          </p:txBody>
        </p:sp>
        <p:sp>
          <p:nvSpPr>
            <p:cNvPr id="176" name="tx176"/>
            <p:cNvSpPr/>
            <p:nvPr/>
          </p:nvSpPr>
          <p:spPr>
            <a:xfrm rot="-2700000">
              <a:off x="2005167"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(19)</a:t>
              </a:r>
            </a:p>
          </p:txBody>
        </p:sp>
        <p:sp>
          <p:nvSpPr>
            <p:cNvPr id="177" name="tx177"/>
            <p:cNvSpPr/>
            <p:nvPr/>
          </p:nvSpPr>
          <p:spPr>
            <a:xfrm rot="-2700000">
              <a:off x="225971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(23)</a:t>
              </a:r>
            </a:p>
          </p:txBody>
        </p:sp>
        <p:sp>
          <p:nvSpPr>
            <p:cNvPr id="178" name="tx178"/>
            <p:cNvSpPr/>
            <p:nvPr/>
          </p:nvSpPr>
          <p:spPr>
            <a:xfrm rot="-2700000">
              <a:off x="2514270"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(25)</a:t>
              </a:r>
            </a:p>
          </p:txBody>
        </p:sp>
        <p:sp>
          <p:nvSpPr>
            <p:cNvPr id="179" name="tx179"/>
            <p:cNvSpPr/>
            <p:nvPr/>
          </p:nvSpPr>
          <p:spPr>
            <a:xfrm rot="-2700000">
              <a:off x="276882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(30)</a:t>
              </a:r>
            </a:p>
          </p:txBody>
        </p:sp>
        <p:sp>
          <p:nvSpPr>
            <p:cNvPr id="180" name="tx180"/>
            <p:cNvSpPr/>
            <p:nvPr/>
          </p:nvSpPr>
          <p:spPr>
            <a:xfrm rot="-2700000">
              <a:off x="302337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(31)</a:t>
              </a:r>
            </a:p>
          </p:txBody>
        </p:sp>
        <p:sp>
          <p:nvSpPr>
            <p:cNvPr id="181" name="tx181"/>
            <p:cNvSpPr/>
            <p:nvPr/>
          </p:nvSpPr>
          <p:spPr>
            <a:xfrm rot="-2700000">
              <a:off x="327792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(31)</a:t>
              </a:r>
            </a:p>
          </p:txBody>
        </p:sp>
        <p:sp>
          <p:nvSpPr>
            <p:cNvPr id="182" name="tx182"/>
            <p:cNvSpPr/>
            <p:nvPr/>
          </p:nvSpPr>
          <p:spPr>
            <a:xfrm rot="-2700000">
              <a:off x="353247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(31)</a:t>
              </a:r>
            </a:p>
          </p:txBody>
        </p:sp>
        <p:sp>
          <p:nvSpPr>
            <p:cNvPr id="183" name="tx183"/>
            <p:cNvSpPr/>
            <p:nvPr/>
          </p:nvSpPr>
          <p:spPr>
            <a:xfrm rot="-2700000">
              <a:off x="378702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(32)</a:t>
              </a:r>
            </a:p>
          </p:txBody>
        </p:sp>
        <p:sp>
          <p:nvSpPr>
            <p:cNvPr id="184" name="tx184"/>
            <p:cNvSpPr/>
            <p:nvPr/>
          </p:nvSpPr>
          <p:spPr>
            <a:xfrm rot="-2700000">
              <a:off x="404157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(32)</a:t>
              </a:r>
            </a:p>
          </p:txBody>
        </p:sp>
        <p:sp>
          <p:nvSpPr>
            <p:cNvPr id="185" name="tx185"/>
            <p:cNvSpPr/>
            <p:nvPr/>
          </p:nvSpPr>
          <p:spPr>
            <a:xfrm rot="-2700000">
              <a:off x="429613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(33)</a:t>
              </a:r>
            </a:p>
          </p:txBody>
        </p:sp>
        <p:sp>
          <p:nvSpPr>
            <p:cNvPr id="186" name="tx186"/>
            <p:cNvSpPr/>
            <p:nvPr/>
          </p:nvSpPr>
          <p:spPr>
            <a:xfrm rot="-2700000">
              <a:off x="473151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87" name="tx187"/>
            <p:cNvSpPr/>
            <p:nvPr/>
          </p:nvSpPr>
          <p:spPr>
            <a:xfrm rot="-2700000">
              <a:off x="4994104"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(1)</a:t>
              </a:r>
            </a:p>
          </p:txBody>
        </p:sp>
        <p:sp>
          <p:nvSpPr>
            <p:cNvPr id="188" name="tx188"/>
            <p:cNvSpPr/>
            <p:nvPr/>
          </p:nvSpPr>
          <p:spPr>
            <a:xfrm rot="-2700000">
              <a:off x="524061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(1)</a:t>
              </a:r>
            </a:p>
          </p:txBody>
        </p:sp>
        <p:sp>
          <p:nvSpPr>
            <p:cNvPr id="189" name="tx189"/>
            <p:cNvSpPr/>
            <p:nvPr/>
          </p:nvSpPr>
          <p:spPr>
            <a:xfrm rot="-2700000">
              <a:off x="549516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(1)</a:t>
              </a:r>
            </a:p>
          </p:txBody>
        </p:sp>
        <p:sp>
          <p:nvSpPr>
            <p:cNvPr id="190" name="tx190"/>
            <p:cNvSpPr/>
            <p:nvPr/>
          </p:nvSpPr>
          <p:spPr>
            <a:xfrm rot="-2700000">
              <a:off x="574972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(1)</a:t>
              </a:r>
            </a:p>
          </p:txBody>
        </p:sp>
        <p:sp>
          <p:nvSpPr>
            <p:cNvPr id="191" name="tx191"/>
            <p:cNvSpPr/>
            <p:nvPr/>
          </p:nvSpPr>
          <p:spPr>
            <a:xfrm rot="-2700000">
              <a:off x="600427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(3)</a:t>
              </a:r>
            </a:p>
          </p:txBody>
        </p:sp>
        <p:sp>
          <p:nvSpPr>
            <p:cNvPr id="192" name="tx192"/>
            <p:cNvSpPr/>
            <p:nvPr/>
          </p:nvSpPr>
          <p:spPr>
            <a:xfrm rot="-2700000">
              <a:off x="625882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(4)</a:t>
              </a:r>
            </a:p>
          </p:txBody>
        </p:sp>
        <p:sp>
          <p:nvSpPr>
            <p:cNvPr id="193" name="tx193"/>
            <p:cNvSpPr/>
            <p:nvPr/>
          </p:nvSpPr>
          <p:spPr>
            <a:xfrm rot="-2700000">
              <a:off x="651337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(6)</a:t>
              </a:r>
            </a:p>
          </p:txBody>
        </p:sp>
        <p:sp>
          <p:nvSpPr>
            <p:cNvPr id="194" name="tx194"/>
            <p:cNvSpPr/>
            <p:nvPr/>
          </p:nvSpPr>
          <p:spPr>
            <a:xfrm rot="-2700000">
              <a:off x="676792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(9)</a:t>
              </a:r>
            </a:p>
          </p:txBody>
        </p:sp>
        <p:sp>
          <p:nvSpPr>
            <p:cNvPr id="195" name="tx195"/>
            <p:cNvSpPr/>
            <p:nvPr/>
          </p:nvSpPr>
          <p:spPr>
            <a:xfrm rot="-2700000">
              <a:off x="696214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(16)</a:t>
              </a:r>
            </a:p>
          </p:txBody>
        </p:sp>
        <p:sp>
          <p:nvSpPr>
            <p:cNvPr id="196" name="tx196"/>
            <p:cNvSpPr/>
            <p:nvPr/>
          </p:nvSpPr>
          <p:spPr>
            <a:xfrm rot="-2700000">
              <a:off x="721669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(15)</a:t>
              </a:r>
            </a:p>
          </p:txBody>
        </p:sp>
        <p:sp>
          <p:nvSpPr>
            <p:cNvPr id="197" name="tx197"/>
            <p:cNvSpPr/>
            <p:nvPr/>
          </p:nvSpPr>
          <p:spPr>
            <a:xfrm rot="-2700000">
              <a:off x="747124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(16)</a:t>
              </a:r>
            </a:p>
          </p:txBody>
        </p:sp>
        <p:sp>
          <p:nvSpPr>
            <p:cNvPr id="198" name="tx198"/>
            <p:cNvSpPr/>
            <p:nvPr/>
          </p:nvSpPr>
          <p:spPr>
            <a:xfrm rot="-2700000">
              <a:off x="772580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(16)</a:t>
              </a:r>
            </a:p>
          </p:txBody>
        </p:sp>
        <p:sp>
          <p:nvSpPr>
            <p:cNvPr id="199" name="tx199"/>
            <p:cNvSpPr/>
            <p:nvPr/>
          </p:nvSpPr>
          <p:spPr>
            <a:xfrm rot="-2700000">
              <a:off x="798035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(20)</a:t>
              </a:r>
            </a:p>
          </p:txBody>
        </p:sp>
        <p:sp>
          <p:nvSpPr>
            <p:cNvPr id="200" name="tx200"/>
            <p:cNvSpPr/>
            <p:nvPr/>
          </p:nvSpPr>
          <p:spPr>
            <a:xfrm rot="-2700000">
              <a:off x="823490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(26)</a:t>
              </a:r>
            </a:p>
          </p:txBody>
        </p:sp>
        <p:sp>
          <p:nvSpPr>
            <p:cNvPr id="201" name="tx201"/>
            <p:cNvSpPr/>
            <p:nvPr/>
          </p:nvSpPr>
          <p:spPr>
            <a:xfrm rot="-2700000">
              <a:off x="848945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(29)</a:t>
              </a:r>
            </a:p>
          </p:txBody>
        </p:sp>
        <p:sp>
          <p:nvSpPr>
            <p:cNvPr id="202" name="tx202"/>
            <p:cNvSpPr/>
            <p:nvPr/>
          </p:nvSpPr>
          <p:spPr>
            <a:xfrm>
              <a:off x="632541" y="475388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 name="tx203"/>
            <p:cNvSpPr/>
            <p:nvPr/>
          </p:nvSpPr>
          <p:spPr>
            <a:xfrm>
              <a:off x="570361" y="4192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04" name="tx204"/>
            <p:cNvSpPr/>
            <p:nvPr/>
          </p:nvSpPr>
          <p:spPr>
            <a:xfrm>
              <a:off x="570361" y="36315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05" name="tx205"/>
            <p:cNvSpPr/>
            <p:nvPr/>
          </p:nvSpPr>
          <p:spPr>
            <a:xfrm>
              <a:off x="570361" y="30703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06" name="tx206"/>
            <p:cNvSpPr/>
            <p:nvPr/>
          </p:nvSpPr>
          <p:spPr>
            <a:xfrm>
              <a:off x="570361" y="25091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07" name="tx207"/>
            <p:cNvSpPr/>
            <p:nvPr/>
          </p:nvSpPr>
          <p:spPr>
            <a:xfrm>
              <a:off x="508182" y="194794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8" name="tx208"/>
            <p:cNvSpPr/>
            <p:nvPr/>
          </p:nvSpPr>
          <p:spPr>
            <a:xfrm rot="-5400000">
              <a:off x="-37121" y="348120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09" name="pl209"/>
            <p:cNvSpPr/>
            <p:nvPr/>
          </p:nvSpPr>
          <p:spPr>
            <a:xfrm>
              <a:off x="4252981" y="6242141"/>
              <a:ext cx="175564" cy="0"/>
            </a:xfrm>
            <a:custGeom>
              <a:avLst/>
              <a:pathLst>
                <a:path w="175564" h="0">
                  <a:moveTo>
                    <a:pt x="0" y="0"/>
                  </a:moveTo>
                  <a:lnTo>
                    <a:pt x="175564" y="0"/>
                  </a:lnTo>
                </a:path>
              </a:pathLst>
            </a:custGeom>
            <a:ln w="29811" cap="flat">
              <a:solidFill>
                <a:srgbClr val="FF0000">
                  <a:alpha val="100000"/>
                </a:srgbClr>
              </a:solidFill>
              <a:prstDash val="solid"/>
              <a:round/>
            </a:ln>
          </p:spPr>
          <p:txBody>
            <a:bodyPr/>
            <a:lstStyle/>
            <a:p/>
          </p:txBody>
        </p:sp>
        <p:sp>
          <p:nvSpPr>
            <p:cNvPr id="210" name="pl210"/>
            <p:cNvSpPr/>
            <p:nvPr/>
          </p:nvSpPr>
          <p:spPr>
            <a:xfrm>
              <a:off x="4976552" y="6242141"/>
              <a:ext cx="175564" cy="0"/>
            </a:xfrm>
            <a:custGeom>
              <a:avLst/>
              <a:pathLst>
                <a:path w="175564" h="0">
                  <a:moveTo>
                    <a:pt x="0" y="0"/>
                  </a:moveTo>
                  <a:lnTo>
                    <a:pt x="175564" y="0"/>
                  </a:lnTo>
                </a:path>
              </a:pathLst>
            </a:custGeom>
            <a:ln w="29811" cap="flat">
              <a:solidFill>
                <a:srgbClr val="0058AB">
                  <a:alpha val="100000"/>
                </a:srgbClr>
              </a:solidFill>
              <a:prstDash val="solid"/>
              <a:round/>
            </a:ln>
          </p:spPr>
          <p:txBody>
            <a:bodyPr/>
            <a:lstStyle/>
            <a:p/>
          </p:txBody>
        </p:sp>
        <p:sp>
          <p:nvSpPr>
            <p:cNvPr id="211" name="tx211"/>
            <p:cNvSpPr/>
            <p:nvPr/>
          </p:nvSpPr>
          <p:spPr>
            <a:xfrm>
              <a:off x="4520081" y="6192124"/>
              <a:ext cx="3649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HPV1</a:t>
              </a:r>
            </a:p>
          </p:txBody>
        </p:sp>
        <p:sp>
          <p:nvSpPr>
            <p:cNvPr id="212" name="tx212"/>
            <p:cNvSpPr/>
            <p:nvPr/>
          </p:nvSpPr>
          <p:spPr>
            <a:xfrm>
              <a:off x="5243652" y="6192124"/>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213" name="tx213"/>
            <p:cNvSpPr/>
            <p:nvPr/>
          </p:nvSpPr>
          <p:spPr>
            <a:xfrm>
              <a:off x="757350" y="1368037"/>
              <a:ext cx="754187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Human Papillomavirus (HPV) vaccine, first and last dose, programme coverage (%), AMR, 2010-2025</a:t>
              </a:r>
            </a:p>
          </p:txBody>
        </p:sp>
        <p:sp>
          <p:nvSpPr>
            <p:cNvPr id="214" name="tx214"/>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5" name="tx215"/>
            <p:cNvSpPr/>
            <p:nvPr/>
          </p:nvSpPr>
          <p:spPr>
            <a:xfrm>
              <a:off x="474387" y="6611748"/>
              <a:ext cx="86000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of countries with HPV vaccination are indicated in parentheses. Countries without introduction are included in aggregates using a value of zero for the estimate.</a:t>
              </a:r>
            </a:p>
          </p:txBody>
        </p:sp>
      </p:grpSp>
      <p:sp>
        <p:nvSpPr>
          <p:cNvPr id="21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HPV programme coverage is assessed according to the national schedule, and is used for short-term performance monitoring and SDG reporting.
In 2025, first dose (HPV1) coverage among girls increased to 71% and last dose (HPVc) coverage increased to 64%.
HPV1 coverage among boys increased to 52% and HPVc coverage increased to 46%.
HPV vaccine was available in 33* (out of 35) countries for girls and 29 for boys. Countries that have not introduced are included in aggregates with coverage of 0%.
Increasing coverage relies on reaching more girls and boys in existing programmes and introducing HPV vaccine in countries that have not yet introduced it.
*Includes partial introductions</a:t>
            </a:r>
          </a:p>
        </p:txBody>
      </p:sp>
      <p:sp>
        <p:nvSpPr>
          <p:cNvPr id="21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HPV last dose coverage among girls increased to 64% and coverage among boys increased to 46%. Increases are driven by new introductions, national scale up and 1-dose schedule implementation.</a:t>
            </a:r>
          </a:p>
        </p:txBody>
      </p:sp>
      <p:grpSp xmlns:pic="http://schemas.openxmlformats.org/drawingml/2006/picture">
        <p:nvGrpSpPr>
          <p:cNvPr id="218" name=""/>
          <p:cNvGrpSpPr/>
          <p:nvPr/>
        </p:nvGrpSpPr>
        <p:grpSpPr>
          <a:xfrm>
            <a:off x="292608" y="1097280"/>
            <a:ext cx="8595360" cy="28575"/>
            <a:chOff x="292608" y="1097280"/>
            <a:chExt cx="8595360" cy="28575"/>
          </a:xfrm>
        </p:grpSpPr>
        <p:sp>
          <p:nvSpPr>
            <p:cNvPr id="219"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0"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6606542" y="5352796"/>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 name="rc5"/>
            <p:cNvSpPr/>
            <p:nvPr/>
          </p:nvSpPr>
          <p:spPr>
            <a:xfrm>
              <a:off x="7032036" y="5352796"/>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 name="rc6"/>
            <p:cNvSpPr/>
            <p:nvPr/>
          </p:nvSpPr>
          <p:spPr>
            <a:xfrm>
              <a:off x="7457531" y="5352796"/>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7" name="rc7"/>
            <p:cNvSpPr/>
            <p:nvPr/>
          </p:nvSpPr>
          <p:spPr>
            <a:xfrm>
              <a:off x="7883025" y="5352796"/>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8" name="rc8"/>
            <p:cNvSpPr/>
            <p:nvPr/>
          </p:nvSpPr>
          <p:spPr>
            <a:xfrm>
              <a:off x="8308520" y="5352796"/>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9" name="rc9"/>
            <p:cNvSpPr/>
            <p:nvPr/>
          </p:nvSpPr>
          <p:spPr>
            <a:xfrm>
              <a:off x="2351595" y="3721163"/>
              <a:ext cx="425494" cy="125510"/>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0" name="rc10"/>
            <p:cNvSpPr/>
            <p:nvPr/>
          </p:nvSpPr>
          <p:spPr>
            <a:xfrm>
              <a:off x="2777090" y="3721163"/>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 name="rc11"/>
            <p:cNvSpPr/>
            <p:nvPr/>
          </p:nvSpPr>
          <p:spPr>
            <a:xfrm>
              <a:off x="3202584" y="3721163"/>
              <a:ext cx="425494" cy="125510"/>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2" name="rc12"/>
            <p:cNvSpPr/>
            <p:nvPr/>
          </p:nvSpPr>
          <p:spPr>
            <a:xfrm>
              <a:off x="3628079" y="3721163"/>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3" name="rc13"/>
            <p:cNvSpPr/>
            <p:nvPr/>
          </p:nvSpPr>
          <p:spPr>
            <a:xfrm>
              <a:off x="4053574" y="3721163"/>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4" name="rc14"/>
            <p:cNvSpPr/>
            <p:nvPr/>
          </p:nvSpPr>
          <p:spPr>
            <a:xfrm>
              <a:off x="4479068" y="3721163"/>
              <a:ext cx="425494" cy="1255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15" name="rc15"/>
            <p:cNvSpPr/>
            <p:nvPr/>
          </p:nvSpPr>
          <p:spPr>
            <a:xfrm>
              <a:off x="4904563" y="3721163"/>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6" name="rc16"/>
            <p:cNvSpPr/>
            <p:nvPr/>
          </p:nvSpPr>
          <p:spPr>
            <a:xfrm>
              <a:off x="5330058" y="3721163"/>
              <a:ext cx="425494" cy="1255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7" name="rc17"/>
            <p:cNvSpPr/>
            <p:nvPr/>
          </p:nvSpPr>
          <p:spPr>
            <a:xfrm>
              <a:off x="5755552" y="3721163"/>
              <a:ext cx="425494" cy="125510"/>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8" name="rc18"/>
            <p:cNvSpPr/>
            <p:nvPr/>
          </p:nvSpPr>
          <p:spPr>
            <a:xfrm>
              <a:off x="6181047" y="3721163"/>
              <a:ext cx="425494" cy="125510"/>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19" name="rc19"/>
            <p:cNvSpPr/>
            <p:nvPr/>
          </p:nvSpPr>
          <p:spPr>
            <a:xfrm>
              <a:off x="6606542" y="3721163"/>
              <a:ext cx="425494" cy="1255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0" name="rc20"/>
            <p:cNvSpPr/>
            <p:nvPr/>
          </p:nvSpPr>
          <p:spPr>
            <a:xfrm>
              <a:off x="7032036" y="3721163"/>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1" name="rc21"/>
            <p:cNvSpPr/>
            <p:nvPr/>
          </p:nvSpPr>
          <p:spPr>
            <a:xfrm>
              <a:off x="7457531" y="3721163"/>
              <a:ext cx="425494" cy="125510"/>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2" name="rc22"/>
            <p:cNvSpPr/>
            <p:nvPr/>
          </p:nvSpPr>
          <p:spPr>
            <a:xfrm>
              <a:off x="7883025" y="3721163"/>
              <a:ext cx="425494" cy="1255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 name="rc23"/>
            <p:cNvSpPr/>
            <p:nvPr/>
          </p:nvSpPr>
          <p:spPr>
            <a:xfrm>
              <a:off x="8308520" y="3721163"/>
              <a:ext cx="425494" cy="125510"/>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4" name="rc24"/>
            <p:cNvSpPr/>
            <p:nvPr/>
          </p:nvSpPr>
          <p:spPr>
            <a:xfrm>
              <a:off x="4053574" y="5101776"/>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5" name="rc25"/>
            <p:cNvSpPr/>
            <p:nvPr/>
          </p:nvSpPr>
          <p:spPr>
            <a:xfrm>
              <a:off x="4479068" y="5101776"/>
              <a:ext cx="425494" cy="12551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6" name="rc26"/>
            <p:cNvSpPr/>
            <p:nvPr/>
          </p:nvSpPr>
          <p:spPr>
            <a:xfrm>
              <a:off x="4904563" y="5101776"/>
              <a:ext cx="425494" cy="12551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7" name="rc27"/>
            <p:cNvSpPr/>
            <p:nvPr/>
          </p:nvSpPr>
          <p:spPr>
            <a:xfrm>
              <a:off x="5330058" y="5101776"/>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28" name="rc28"/>
            <p:cNvSpPr/>
            <p:nvPr/>
          </p:nvSpPr>
          <p:spPr>
            <a:xfrm>
              <a:off x="5755552" y="5101776"/>
              <a:ext cx="425494" cy="12551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9" name="rc29"/>
            <p:cNvSpPr/>
            <p:nvPr/>
          </p:nvSpPr>
          <p:spPr>
            <a:xfrm>
              <a:off x="6181047" y="5101776"/>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0" name="rc30"/>
            <p:cNvSpPr/>
            <p:nvPr/>
          </p:nvSpPr>
          <p:spPr>
            <a:xfrm>
              <a:off x="6606542" y="5101776"/>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1" name="rc31"/>
            <p:cNvSpPr/>
            <p:nvPr/>
          </p:nvSpPr>
          <p:spPr>
            <a:xfrm>
              <a:off x="7032036" y="5101776"/>
              <a:ext cx="425494" cy="1255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2" name="rc32"/>
            <p:cNvSpPr/>
            <p:nvPr/>
          </p:nvSpPr>
          <p:spPr>
            <a:xfrm>
              <a:off x="7457531" y="510177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3" name="rc33"/>
            <p:cNvSpPr/>
            <p:nvPr/>
          </p:nvSpPr>
          <p:spPr>
            <a:xfrm>
              <a:off x="7883025" y="510177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4" name="rc34"/>
            <p:cNvSpPr/>
            <p:nvPr/>
          </p:nvSpPr>
          <p:spPr>
            <a:xfrm>
              <a:off x="8308520" y="5101776"/>
              <a:ext cx="425494" cy="12551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5" name="rc35"/>
            <p:cNvSpPr/>
            <p:nvPr/>
          </p:nvSpPr>
          <p:spPr>
            <a:xfrm>
              <a:off x="3628079" y="3846673"/>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6" name="rc36"/>
            <p:cNvSpPr/>
            <p:nvPr/>
          </p:nvSpPr>
          <p:spPr>
            <a:xfrm>
              <a:off x="4053574" y="3846673"/>
              <a:ext cx="425494" cy="125510"/>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37" name="rc37"/>
            <p:cNvSpPr/>
            <p:nvPr/>
          </p:nvSpPr>
          <p:spPr>
            <a:xfrm>
              <a:off x="4479068" y="3846673"/>
              <a:ext cx="425494" cy="1255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 name="rc38"/>
            <p:cNvSpPr/>
            <p:nvPr/>
          </p:nvSpPr>
          <p:spPr>
            <a:xfrm>
              <a:off x="4904563" y="3846673"/>
              <a:ext cx="425494" cy="1255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 name="rc39"/>
            <p:cNvSpPr/>
            <p:nvPr/>
          </p:nvSpPr>
          <p:spPr>
            <a:xfrm>
              <a:off x="5330058" y="3846673"/>
              <a:ext cx="425494" cy="125510"/>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40" name="rc40"/>
            <p:cNvSpPr/>
            <p:nvPr/>
          </p:nvSpPr>
          <p:spPr>
            <a:xfrm>
              <a:off x="5755552" y="3846673"/>
              <a:ext cx="425494" cy="1255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1" name="rc41"/>
            <p:cNvSpPr/>
            <p:nvPr/>
          </p:nvSpPr>
          <p:spPr>
            <a:xfrm>
              <a:off x="6181047" y="3846673"/>
              <a:ext cx="425494" cy="12551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42" name="rc42"/>
            <p:cNvSpPr/>
            <p:nvPr/>
          </p:nvSpPr>
          <p:spPr>
            <a:xfrm>
              <a:off x="6606542" y="3846673"/>
              <a:ext cx="425494" cy="125510"/>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43" name="rc43"/>
            <p:cNvSpPr/>
            <p:nvPr/>
          </p:nvSpPr>
          <p:spPr>
            <a:xfrm>
              <a:off x="7032036" y="3846673"/>
              <a:ext cx="425494" cy="1255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4" name="rc44"/>
            <p:cNvSpPr/>
            <p:nvPr/>
          </p:nvSpPr>
          <p:spPr>
            <a:xfrm>
              <a:off x="7457531" y="3846673"/>
              <a:ext cx="425494" cy="1255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45" name="rc45"/>
            <p:cNvSpPr/>
            <p:nvPr/>
          </p:nvSpPr>
          <p:spPr>
            <a:xfrm>
              <a:off x="7883025" y="3846673"/>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6" name="rc46"/>
            <p:cNvSpPr/>
            <p:nvPr/>
          </p:nvSpPr>
          <p:spPr>
            <a:xfrm>
              <a:off x="8308520" y="3846673"/>
              <a:ext cx="425494" cy="1255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47" name="rc47"/>
            <p:cNvSpPr/>
            <p:nvPr/>
          </p:nvSpPr>
          <p:spPr>
            <a:xfrm>
              <a:off x="4904563" y="2968102"/>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48" name="rc48"/>
            <p:cNvSpPr/>
            <p:nvPr/>
          </p:nvSpPr>
          <p:spPr>
            <a:xfrm>
              <a:off x="5330058" y="2968102"/>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49" name="rc49"/>
            <p:cNvSpPr/>
            <p:nvPr/>
          </p:nvSpPr>
          <p:spPr>
            <a:xfrm>
              <a:off x="5755552" y="2968102"/>
              <a:ext cx="425494" cy="125510"/>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50" name="rc50"/>
            <p:cNvSpPr/>
            <p:nvPr/>
          </p:nvSpPr>
          <p:spPr>
            <a:xfrm>
              <a:off x="6181047" y="2968102"/>
              <a:ext cx="425494" cy="1255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51" name="rc51"/>
            <p:cNvSpPr/>
            <p:nvPr/>
          </p:nvSpPr>
          <p:spPr>
            <a:xfrm>
              <a:off x="6606542" y="2968102"/>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52" name="rc52"/>
            <p:cNvSpPr/>
            <p:nvPr/>
          </p:nvSpPr>
          <p:spPr>
            <a:xfrm>
              <a:off x="7032036" y="2968102"/>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3" name="rc53"/>
            <p:cNvSpPr/>
            <p:nvPr/>
          </p:nvSpPr>
          <p:spPr>
            <a:xfrm>
              <a:off x="7457531" y="2968102"/>
              <a:ext cx="425494" cy="1255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54" name="rc54"/>
            <p:cNvSpPr/>
            <p:nvPr/>
          </p:nvSpPr>
          <p:spPr>
            <a:xfrm>
              <a:off x="7883025" y="2968102"/>
              <a:ext cx="425494" cy="125510"/>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55" name="rc55"/>
            <p:cNvSpPr/>
            <p:nvPr/>
          </p:nvSpPr>
          <p:spPr>
            <a:xfrm>
              <a:off x="8308520" y="2968102"/>
              <a:ext cx="425494" cy="125510"/>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56" name="rc56"/>
            <p:cNvSpPr/>
            <p:nvPr/>
          </p:nvSpPr>
          <p:spPr>
            <a:xfrm>
              <a:off x="4904563" y="3219122"/>
              <a:ext cx="425494" cy="1255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57" name="rc57"/>
            <p:cNvSpPr/>
            <p:nvPr/>
          </p:nvSpPr>
          <p:spPr>
            <a:xfrm>
              <a:off x="5330058" y="3219122"/>
              <a:ext cx="425494" cy="125510"/>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58" name="rc58"/>
            <p:cNvSpPr/>
            <p:nvPr/>
          </p:nvSpPr>
          <p:spPr>
            <a:xfrm>
              <a:off x="5755552" y="3219122"/>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59" name="rc59"/>
            <p:cNvSpPr/>
            <p:nvPr/>
          </p:nvSpPr>
          <p:spPr>
            <a:xfrm>
              <a:off x="6181047" y="3219122"/>
              <a:ext cx="425494" cy="125510"/>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60" name="rc60"/>
            <p:cNvSpPr/>
            <p:nvPr/>
          </p:nvSpPr>
          <p:spPr>
            <a:xfrm>
              <a:off x="6606542" y="3219122"/>
              <a:ext cx="425494" cy="125510"/>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61" name="rc61"/>
            <p:cNvSpPr/>
            <p:nvPr/>
          </p:nvSpPr>
          <p:spPr>
            <a:xfrm>
              <a:off x="7032036" y="3219122"/>
              <a:ext cx="425494" cy="125510"/>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62" name="rc62"/>
            <p:cNvSpPr/>
            <p:nvPr/>
          </p:nvSpPr>
          <p:spPr>
            <a:xfrm>
              <a:off x="7457531" y="3219122"/>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63" name="rc63"/>
            <p:cNvSpPr/>
            <p:nvPr/>
          </p:nvSpPr>
          <p:spPr>
            <a:xfrm>
              <a:off x="7883025" y="3219122"/>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64" name="rc64"/>
            <p:cNvSpPr/>
            <p:nvPr/>
          </p:nvSpPr>
          <p:spPr>
            <a:xfrm>
              <a:off x="8308520" y="3219122"/>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65" name="rc65"/>
            <p:cNvSpPr/>
            <p:nvPr/>
          </p:nvSpPr>
          <p:spPr>
            <a:xfrm>
              <a:off x="3628079" y="1587489"/>
              <a:ext cx="425494" cy="125510"/>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66" name="rc66"/>
            <p:cNvSpPr/>
            <p:nvPr/>
          </p:nvSpPr>
          <p:spPr>
            <a:xfrm>
              <a:off x="4053574" y="1587489"/>
              <a:ext cx="425494" cy="1255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67" name="rc67"/>
            <p:cNvSpPr/>
            <p:nvPr/>
          </p:nvSpPr>
          <p:spPr>
            <a:xfrm>
              <a:off x="4479068" y="1587489"/>
              <a:ext cx="425494" cy="1255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8" name="rc68"/>
            <p:cNvSpPr/>
            <p:nvPr/>
          </p:nvSpPr>
          <p:spPr>
            <a:xfrm>
              <a:off x="4904563" y="1587489"/>
              <a:ext cx="425494" cy="125510"/>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69" name="rc69"/>
            <p:cNvSpPr/>
            <p:nvPr/>
          </p:nvSpPr>
          <p:spPr>
            <a:xfrm>
              <a:off x="5330058" y="1587489"/>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70" name="rc70"/>
            <p:cNvSpPr/>
            <p:nvPr/>
          </p:nvSpPr>
          <p:spPr>
            <a:xfrm>
              <a:off x="5755552" y="1587489"/>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71" name="rc71"/>
            <p:cNvSpPr/>
            <p:nvPr/>
          </p:nvSpPr>
          <p:spPr>
            <a:xfrm>
              <a:off x="6181047" y="1587489"/>
              <a:ext cx="425494" cy="1255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72" name="rc72"/>
            <p:cNvSpPr/>
            <p:nvPr/>
          </p:nvSpPr>
          <p:spPr>
            <a:xfrm>
              <a:off x="6606542" y="1587489"/>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73" name="rc73"/>
            <p:cNvSpPr/>
            <p:nvPr/>
          </p:nvSpPr>
          <p:spPr>
            <a:xfrm>
              <a:off x="7032036" y="1587489"/>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74" name="rc74"/>
            <p:cNvSpPr/>
            <p:nvPr/>
          </p:nvSpPr>
          <p:spPr>
            <a:xfrm>
              <a:off x="7457531" y="1587489"/>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75" name="rc75"/>
            <p:cNvSpPr/>
            <p:nvPr/>
          </p:nvSpPr>
          <p:spPr>
            <a:xfrm>
              <a:off x="7883025" y="1587489"/>
              <a:ext cx="425494" cy="1255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76" name="rc76"/>
            <p:cNvSpPr/>
            <p:nvPr/>
          </p:nvSpPr>
          <p:spPr>
            <a:xfrm>
              <a:off x="8308520" y="1587489"/>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77" name="rc77"/>
            <p:cNvSpPr/>
            <p:nvPr/>
          </p:nvSpPr>
          <p:spPr>
            <a:xfrm>
              <a:off x="3202584" y="1712999"/>
              <a:ext cx="425494" cy="1255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78" name="rc78"/>
            <p:cNvSpPr/>
            <p:nvPr/>
          </p:nvSpPr>
          <p:spPr>
            <a:xfrm>
              <a:off x="3628079" y="1712999"/>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79" name="rc79"/>
            <p:cNvSpPr/>
            <p:nvPr/>
          </p:nvSpPr>
          <p:spPr>
            <a:xfrm>
              <a:off x="4053574" y="1712999"/>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80" name="rc80"/>
            <p:cNvSpPr/>
            <p:nvPr/>
          </p:nvSpPr>
          <p:spPr>
            <a:xfrm>
              <a:off x="4479068" y="1712999"/>
              <a:ext cx="425494" cy="1255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81" name="rc81"/>
            <p:cNvSpPr/>
            <p:nvPr/>
          </p:nvSpPr>
          <p:spPr>
            <a:xfrm>
              <a:off x="4904563" y="1712999"/>
              <a:ext cx="425494" cy="1255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82" name="rc82"/>
            <p:cNvSpPr/>
            <p:nvPr/>
          </p:nvSpPr>
          <p:spPr>
            <a:xfrm>
              <a:off x="5330058" y="1712999"/>
              <a:ext cx="425494" cy="1255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83" name="rc83"/>
            <p:cNvSpPr/>
            <p:nvPr/>
          </p:nvSpPr>
          <p:spPr>
            <a:xfrm>
              <a:off x="5755552" y="1712999"/>
              <a:ext cx="425494" cy="1255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84" name="rc84"/>
            <p:cNvSpPr/>
            <p:nvPr/>
          </p:nvSpPr>
          <p:spPr>
            <a:xfrm>
              <a:off x="6181047" y="1712999"/>
              <a:ext cx="425494" cy="1255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85" name="rc85"/>
            <p:cNvSpPr/>
            <p:nvPr/>
          </p:nvSpPr>
          <p:spPr>
            <a:xfrm>
              <a:off x="6606542" y="1712999"/>
              <a:ext cx="425494" cy="1255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86" name="rc86"/>
            <p:cNvSpPr/>
            <p:nvPr/>
          </p:nvSpPr>
          <p:spPr>
            <a:xfrm>
              <a:off x="7032036" y="1712999"/>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87" name="rc87"/>
            <p:cNvSpPr/>
            <p:nvPr/>
          </p:nvSpPr>
          <p:spPr>
            <a:xfrm>
              <a:off x="7457531" y="1712999"/>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88" name="rc88"/>
            <p:cNvSpPr/>
            <p:nvPr/>
          </p:nvSpPr>
          <p:spPr>
            <a:xfrm>
              <a:off x="7883025" y="1712999"/>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89" name="rc89"/>
            <p:cNvSpPr/>
            <p:nvPr/>
          </p:nvSpPr>
          <p:spPr>
            <a:xfrm>
              <a:off x="8308520" y="1712999"/>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90" name="rc90"/>
            <p:cNvSpPr/>
            <p:nvPr/>
          </p:nvSpPr>
          <p:spPr>
            <a:xfrm>
              <a:off x="4053574" y="1336468"/>
              <a:ext cx="425494" cy="125510"/>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91" name="rc91"/>
            <p:cNvSpPr/>
            <p:nvPr/>
          </p:nvSpPr>
          <p:spPr>
            <a:xfrm>
              <a:off x="4479068" y="1336468"/>
              <a:ext cx="425494" cy="1255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92" name="rc92"/>
            <p:cNvSpPr/>
            <p:nvPr/>
          </p:nvSpPr>
          <p:spPr>
            <a:xfrm>
              <a:off x="4904563" y="1336468"/>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93" name="rc93"/>
            <p:cNvSpPr/>
            <p:nvPr/>
          </p:nvSpPr>
          <p:spPr>
            <a:xfrm>
              <a:off x="5330058" y="1336468"/>
              <a:ext cx="425494" cy="125510"/>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94" name="rc94"/>
            <p:cNvSpPr/>
            <p:nvPr/>
          </p:nvSpPr>
          <p:spPr>
            <a:xfrm>
              <a:off x="5755552" y="1336468"/>
              <a:ext cx="425494" cy="125510"/>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95" name="rc95"/>
            <p:cNvSpPr/>
            <p:nvPr/>
          </p:nvSpPr>
          <p:spPr>
            <a:xfrm>
              <a:off x="6181047" y="1336468"/>
              <a:ext cx="425494" cy="125510"/>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96" name="rc96"/>
            <p:cNvSpPr/>
            <p:nvPr/>
          </p:nvSpPr>
          <p:spPr>
            <a:xfrm>
              <a:off x="6606542" y="1336468"/>
              <a:ext cx="425494" cy="1255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97" name="rc97"/>
            <p:cNvSpPr/>
            <p:nvPr/>
          </p:nvSpPr>
          <p:spPr>
            <a:xfrm>
              <a:off x="7032036" y="1336468"/>
              <a:ext cx="425494" cy="125510"/>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98" name="rc98"/>
            <p:cNvSpPr/>
            <p:nvPr/>
          </p:nvSpPr>
          <p:spPr>
            <a:xfrm>
              <a:off x="7457531" y="1336468"/>
              <a:ext cx="425494" cy="1255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99" name="rc99"/>
            <p:cNvSpPr/>
            <p:nvPr/>
          </p:nvSpPr>
          <p:spPr>
            <a:xfrm>
              <a:off x="7883025" y="1336468"/>
              <a:ext cx="425494" cy="1255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100" name="rc100"/>
            <p:cNvSpPr/>
            <p:nvPr/>
          </p:nvSpPr>
          <p:spPr>
            <a:xfrm>
              <a:off x="8308520" y="1336468"/>
              <a:ext cx="425494" cy="125510"/>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101" name="rc101"/>
            <p:cNvSpPr/>
            <p:nvPr/>
          </p:nvSpPr>
          <p:spPr>
            <a:xfrm>
              <a:off x="2777090" y="3972184"/>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102" name="rc102"/>
            <p:cNvSpPr/>
            <p:nvPr/>
          </p:nvSpPr>
          <p:spPr>
            <a:xfrm>
              <a:off x="3202584" y="3972184"/>
              <a:ext cx="425494" cy="1255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103" name="rc103"/>
            <p:cNvSpPr/>
            <p:nvPr/>
          </p:nvSpPr>
          <p:spPr>
            <a:xfrm>
              <a:off x="3628079" y="3972184"/>
              <a:ext cx="425494" cy="125510"/>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104" name="rc104"/>
            <p:cNvSpPr/>
            <p:nvPr/>
          </p:nvSpPr>
          <p:spPr>
            <a:xfrm>
              <a:off x="4053574" y="3972184"/>
              <a:ext cx="425494" cy="12551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05" name="rc105"/>
            <p:cNvSpPr/>
            <p:nvPr/>
          </p:nvSpPr>
          <p:spPr>
            <a:xfrm>
              <a:off x="4479068" y="3972184"/>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06" name="rc106"/>
            <p:cNvSpPr/>
            <p:nvPr/>
          </p:nvSpPr>
          <p:spPr>
            <a:xfrm>
              <a:off x="4904563" y="3972184"/>
              <a:ext cx="425494" cy="1255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07" name="rc107"/>
            <p:cNvSpPr/>
            <p:nvPr/>
          </p:nvSpPr>
          <p:spPr>
            <a:xfrm>
              <a:off x="5330058" y="3972184"/>
              <a:ext cx="425494" cy="125510"/>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08" name="rc108"/>
            <p:cNvSpPr/>
            <p:nvPr/>
          </p:nvSpPr>
          <p:spPr>
            <a:xfrm>
              <a:off x="5755552" y="3972184"/>
              <a:ext cx="425494" cy="12551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09" name="rc109"/>
            <p:cNvSpPr/>
            <p:nvPr/>
          </p:nvSpPr>
          <p:spPr>
            <a:xfrm>
              <a:off x="6181047" y="3972184"/>
              <a:ext cx="425494" cy="12551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10" name="rc110"/>
            <p:cNvSpPr/>
            <p:nvPr/>
          </p:nvSpPr>
          <p:spPr>
            <a:xfrm>
              <a:off x="6606542" y="3972184"/>
              <a:ext cx="425494" cy="12551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11" name="rc111"/>
            <p:cNvSpPr/>
            <p:nvPr/>
          </p:nvSpPr>
          <p:spPr>
            <a:xfrm>
              <a:off x="7032036" y="3972184"/>
              <a:ext cx="425494" cy="12551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12" name="rc112"/>
            <p:cNvSpPr/>
            <p:nvPr/>
          </p:nvSpPr>
          <p:spPr>
            <a:xfrm>
              <a:off x="7457531" y="3972184"/>
              <a:ext cx="425494" cy="1255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13" name="rc113"/>
            <p:cNvSpPr/>
            <p:nvPr/>
          </p:nvSpPr>
          <p:spPr>
            <a:xfrm>
              <a:off x="7883025" y="3972184"/>
              <a:ext cx="425494" cy="1255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14" name="rc114"/>
            <p:cNvSpPr/>
            <p:nvPr/>
          </p:nvSpPr>
          <p:spPr>
            <a:xfrm>
              <a:off x="8308520" y="3972184"/>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15" name="rc115"/>
            <p:cNvSpPr/>
            <p:nvPr/>
          </p:nvSpPr>
          <p:spPr>
            <a:xfrm>
              <a:off x="5755552" y="1838509"/>
              <a:ext cx="425494" cy="125510"/>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116" name="rc116"/>
            <p:cNvSpPr/>
            <p:nvPr/>
          </p:nvSpPr>
          <p:spPr>
            <a:xfrm>
              <a:off x="6181047" y="1838509"/>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17" name="rc117"/>
            <p:cNvSpPr/>
            <p:nvPr/>
          </p:nvSpPr>
          <p:spPr>
            <a:xfrm>
              <a:off x="6606542" y="1838509"/>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8" name="rc118"/>
            <p:cNvSpPr/>
            <p:nvPr/>
          </p:nvSpPr>
          <p:spPr>
            <a:xfrm>
              <a:off x="7032036" y="1838509"/>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19" name="rc119"/>
            <p:cNvSpPr/>
            <p:nvPr/>
          </p:nvSpPr>
          <p:spPr>
            <a:xfrm>
              <a:off x="7457531" y="1838509"/>
              <a:ext cx="425494" cy="1255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0" name="rc120"/>
            <p:cNvSpPr/>
            <p:nvPr/>
          </p:nvSpPr>
          <p:spPr>
            <a:xfrm>
              <a:off x="7883025" y="1838509"/>
              <a:ext cx="425494" cy="125510"/>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121" name="rc121"/>
            <p:cNvSpPr/>
            <p:nvPr/>
          </p:nvSpPr>
          <p:spPr>
            <a:xfrm>
              <a:off x="8308520" y="1838509"/>
              <a:ext cx="425494" cy="1255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22" name="rc122"/>
            <p:cNvSpPr/>
            <p:nvPr/>
          </p:nvSpPr>
          <p:spPr>
            <a:xfrm>
              <a:off x="8308520" y="1210958"/>
              <a:ext cx="425494" cy="125510"/>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23" name="rc123"/>
            <p:cNvSpPr/>
            <p:nvPr/>
          </p:nvSpPr>
          <p:spPr>
            <a:xfrm>
              <a:off x="6181047" y="2340550"/>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24" name="rc124"/>
            <p:cNvSpPr/>
            <p:nvPr/>
          </p:nvSpPr>
          <p:spPr>
            <a:xfrm>
              <a:off x="6606542" y="2340550"/>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25" name="rc125"/>
            <p:cNvSpPr/>
            <p:nvPr/>
          </p:nvSpPr>
          <p:spPr>
            <a:xfrm>
              <a:off x="7032036" y="2340550"/>
              <a:ext cx="425494" cy="1255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26" name="rc126"/>
            <p:cNvSpPr/>
            <p:nvPr/>
          </p:nvSpPr>
          <p:spPr>
            <a:xfrm>
              <a:off x="7457531" y="2340550"/>
              <a:ext cx="425494" cy="1255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27" name="rc127"/>
            <p:cNvSpPr/>
            <p:nvPr/>
          </p:nvSpPr>
          <p:spPr>
            <a:xfrm>
              <a:off x="7883025" y="2340550"/>
              <a:ext cx="425494" cy="125510"/>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28" name="rc128"/>
            <p:cNvSpPr/>
            <p:nvPr/>
          </p:nvSpPr>
          <p:spPr>
            <a:xfrm>
              <a:off x="8308520" y="2340550"/>
              <a:ext cx="425494" cy="1255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29" name="rc129"/>
            <p:cNvSpPr/>
            <p:nvPr/>
          </p:nvSpPr>
          <p:spPr>
            <a:xfrm>
              <a:off x="4904563" y="4223204"/>
              <a:ext cx="425494" cy="125510"/>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30" name="rc130"/>
            <p:cNvSpPr/>
            <p:nvPr/>
          </p:nvSpPr>
          <p:spPr>
            <a:xfrm>
              <a:off x="5330058" y="4223204"/>
              <a:ext cx="425494" cy="125510"/>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31" name="rc131"/>
            <p:cNvSpPr/>
            <p:nvPr/>
          </p:nvSpPr>
          <p:spPr>
            <a:xfrm>
              <a:off x="5755552" y="4223204"/>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32" name="rc132"/>
            <p:cNvSpPr/>
            <p:nvPr/>
          </p:nvSpPr>
          <p:spPr>
            <a:xfrm>
              <a:off x="6181047" y="4223204"/>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33" name="rc133"/>
            <p:cNvSpPr/>
            <p:nvPr/>
          </p:nvSpPr>
          <p:spPr>
            <a:xfrm>
              <a:off x="6606542" y="4223204"/>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34" name="rc134"/>
            <p:cNvSpPr/>
            <p:nvPr/>
          </p:nvSpPr>
          <p:spPr>
            <a:xfrm>
              <a:off x="7032036" y="4223204"/>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35" name="rc135"/>
            <p:cNvSpPr/>
            <p:nvPr/>
          </p:nvSpPr>
          <p:spPr>
            <a:xfrm>
              <a:off x="7457531" y="4223204"/>
              <a:ext cx="425494" cy="1255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136" name="rc136"/>
            <p:cNvSpPr/>
            <p:nvPr/>
          </p:nvSpPr>
          <p:spPr>
            <a:xfrm>
              <a:off x="7883025" y="4223204"/>
              <a:ext cx="425494" cy="1255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37" name="rc137"/>
            <p:cNvSpPr/>
            <p:nvPr/>
          </p:nvSpPr>
          <p:spPr>
            <a:xfrm>
              <a:off x="8308520" y="4223204"/>
              <a:ext cx="425494" cy="1255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8" name="rc138"/>
            <p:cNvSpPr/>
            <p:nvPr/>
          </p:nvSpPr>
          <p:spPr>
            <a:xfrm>
              <a:off x="3628079" y="3093612"/>
              <a:ext cx="425494" cy="125510"/>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39" name="rc139"/>
            <p:cNvSpPr/>
            <p:nvPr/>
          </p:nvSpPr>
          <p:spPr>
            <a:xfrm>
              <a:off x="4053574" y="3093612"/>
              <a:ext cx="425494" cy="125510"/>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40" name="rc140"/>
            <p:cNvSpPr/>
            <p:nvPr/>
          </p:nvSpPr>
          <p:spPr>
            <a:xfrm>
              <a:off x="4479068" y="3093612"/>
              <a:ext cx="425494" cy="125510"/>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141" name="rc141"/>
            <p:cNvSpPr/>
            <p:nvPr/>
          </p:nvSpPr>
          <p:spPr>
            <a:xfrm>
              <a:off x="4904563" y="3093612"/>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142" name="rc142"/>
            <p:cNvSpPr/>
            <p:nvPr/>
          </p:nvSpPr>
          <p:spPr>
            <a:xfrm>
              <a:off x="5330058" y="3093612"/>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43" name="rc143"/>
            <p:cNvSpPr/>
            <p:nvPr/>
          </p:nvSpPr>
          <p:spPr>
            <a:xfrm>
              <a:off x="5755552" y="3093612"/>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44" name="rc144"/>
            <p:cNvSpPr/>
            <p:nvPr/>
          </p:nvSpPr>
          <p:spPr>
            <a:xfrm>
              <a:off x="6181047" y="3093612"/>
              <a:ext cx="425494" cy="125510"/>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145" name="rc145"/>
            <p:cNvSpPr/>
            <p:nvPr/>
          </p:nvSpPr>
          <p:spPr>
            <a:xfrm>
              <a:off x="6606542" y="3093612"/>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46" name="rc146"/>
            <p:cNvSpPr/>
            <p:nvPr/>
          </p:nvSpPr>
          <p:spPr>
            <a:xfrm>
              <a:off x="7032036" y="3093612"/>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47" name="rc147"/>
            <p:cNvSpPr/>
            <p:nvPr/>
          </p:nvSpPr>
          <p:spPr>
            <a:xfrm>
              <a:off x="7457531" y="3093612"/>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48" name="rc148"/>
            <p:cNvSpPr/>
            <p:nvPr/>
          </p:nvSpPr>
          <p:spPr>
            <a:xfrm>
              <a:off x="7883025" y="3093612"/>
              <a:ext cx="425494" cy="12551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 name="rc149"/>
            <p:cNvSpPr/>
            <p:nvPr/>
          </p:nvSpPr>
          <p:spPr>
            <a:xfrm>
              <a:off x="8308520" y="3093612"/>
              <a:ext cx="425494" cy="125510"/>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50" name="rc150"/>
            <p:cNvSpPr/>
            <p:nvPr/>
          </p:nvSpPr>
          <p:spPr>
            <a:xfrm>
              <a:off x="6606542" y="2089530"/>
              <a:ext cx="425494" cy="125510"/>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151" name="rc151"/>
            <p:cNvSpPr/>
            <p:nvPr/>
          </p:nvSpPr>
          <p:spPr>
            <a:xfrm>
              <a:off x="7032036" y="2089530"/>
              <a:ext cx="425494" cy="125510"/>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52" name="rc152"/>
            <p:cNvSpPr/>
            <p:nvPr/>
          </p:nvSpPr>
          <p:spPr>
            <a:xfrm>
              <a:off x="7457531" y="2089530"/>
              <a:ext cx="425494" cy="125510"/>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53" name="rc153"/>
            <p:cNvSpPr/>
            <p:nvPr/>
          </p:nvSpPr>
          <p:spPr>
            <a:xfrm>
              <a:off x="7883025" y="2089530"/>
              <a:ext cx="425494" cy="125510"/>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54" name="rc154"/>
            <p:cNvSpPr/>
            <p:nvPr/>
          </p:nvSpPr>
          <p:spPr>
            <a:xfrm>
              <a:off x="8308520" y="2089530"/>
              <a:ext cx="425494" cy="125510"/>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55" name="rc155"/>
            <p:cNvSpPr/>
            <p:nvPr/>
          </p:nvSpPr>
          <p:spPr>
            <a:xfrm>
              <a:off x="5755552" y="5227286"/>
              <a:ext cx="425494" cy="1255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156" name="rc156"/>
            <p:cNvSpPr/>
            <p:nvPr/>
          </p:nvSpPr>
          <p:spPr>
            <a:xfrm>
              <a:off x="6181047" y="5227286"/>
              <a:ext cx="425494" cy="1255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7" name="rc157"/>
            <p:cNvSpPr/>
            <p:nvPr/>
          </p:nvSpPr>
          <p:spPr>
            <a:xfrm>
              <a:off x="6606542" y="5227286"/>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58" name="rc158"/>
            <p:cNvSpPr/>
            <p:nvPr/>
          </p:nvSpPr>
          <p:spPr>
            <a:xfrm>
              <a:off x="7032036" y="5227286"/>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59" name="rc159"/>
            <p:cNvSpPr/>
            <p:nvPr/>
          </p:nvSpPr>
          <p:spPr>
            <a:xfrm>
              <a:off x="7457531" y="5227286"/>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60" name="rc160"/>
            <p:cNvSpPr/>
            <p:nvPr/>
          </p:nvSpPr>
          <p:spPr>
            <a:xfrm>
              <a:off x="7883025" y="5227286"/>
              <a:ext cx="425494" cy="12551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61" name="rc161"/>
            <p:cNvSpPr/>
            <p:nvPr/>
          </p:nvSpPr>
          <p:spPr>
            <a:xfrm>
              <a:off x="8308520" y="5227286"/>
              <a:ext cx="425494" cy="1255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62" name="rc162"/>
            <p:cNvSpPr/>
            <p:nvPr/>
          </p:nvSpPr>
          <p:spPr>
            <a:xfrm>
              <a:off x="5330058" y="3595653"/>
              <a:ext cx="425494" cy="125510"/>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163" name="rc163"/>
            <p:cNvSpPr/>
            <p:nvPr/>
          </p:nvSpPr>
          <p:spPr>
            <a:xfrm>
              <a:off x="5755552" y="3595653"/>
              <a:ext cx="425494" cy="125510"/>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164" name="rc164"/>
            <p:cNvSpPr/>
            <p:nvPr/>
          </p:nvSpPr>
          <p:spPr>
            <a:xfrm>
              <a:off x="6181047" y="3595653"/>
              <a:ext cx="425494" cy="125510"/>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165" name="rc165"/>
            <p:cNvSpPr/>
            <p:nvPr/>
          </p:nvSpPr>
          <p:spPr>
            <a:xfrm>
              <a:off x="6606542" y="3595653"/>
              <a:ext cx="425494" cy="125510"/>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66" name="rc166"/>
            <p:cNvSpPr/>
            <p:nvPr/>
          </p:nvSpPr>
          <p:spPr>
            <a:xfrm>
              <a:off x="7032036" y="3595653"/>
              <a:ext cx="425494" cy="125510"/>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167" name="rc167"/>
            <p:cNvSpPr/>
            <p:nvPr/>
          </p:nvSpPr>
          <p:spPr>
            <a:xfrm>
              <a:off x="7457531" y="3595653"/>
              <a:ext cx="425494" cy="1255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168" name="rc168"/>
            <p:cNvSpPr/>
            <p:nvPr/>
          </p:nvSpPr>
          <p:spPr>
            <a:xfrm>
              <a:off x="7883025" y="3595653"/>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69" name="rc169"/>
            <p:cNvSpPr/>
            <p:nvPr/>
          </p:nvSpPr>
          <p:spPr>
            <a:xfrm>
              <a:off x="8308520" y="3595653"/>
              <a:ext cx="425494" cy="125510"/>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170" name="rc170"/>
            <p:cNvSpPr/>
            <p:nvPr/>
          </p:nvSpPr>
          <p:spPr>
            <a:xfrm>
              <a:off x="2777090" y="2717081"/>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71" name="rc171"/>
            <p:cNvSpPr/>
            <p:nvPr/>
          </p:nvSpPr>
          <p:spPr>
            <a:xfrm>
              <a:off x="3202584" y="2717081"/>
              <a:ext cx="425494" cy="125510"/>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72" name="rc172"/>
            <p:cNvSpPr/>
            <p:nvPr/>
          </p:nvSpPr>
          <p:spPr>
            <a:xfrm>
              <a:off x="3628079" y="2717081"/>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73" name="rc173"/>
            <p:cNvSpPr/>
            <p:nvPr/>
          </p:nvSpPr>
          <p:spPr>
            <a:xfrm>
              <a:off x="4053574" y="2717081"/>
              <a:ext cx="425494" cy="1255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74" name="rc174"/>
            <p:cNvSpPr/>
            <p:nvPr/>
          </p:nvSpPr>
          <p:spPr>
            <a:xfrm>
              <a:off x="4479068" y="2717081"/>
              <a:ext cx="425494" cy="125510"/>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75" name="rc175"/>
            <p:cNvSpPr/>
            <p:nvPr/>
          </p:nvSpPr>
          <p:spPr>
            <a:xfrm>
              <a:off x="4904563" y="2717081"/>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76" name="rc176"/>
            <p:cNvSpPr/>
            <p:nvPr/>
          </p:nvSpPr>
          <p:spPr>
            <a:xfrm>
              <a:off x="5330058" y="2717081"/>
              <a:ext cx="425494" cy="1255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77" name="rc177"/>
            <p:cNvSpPr/>
            <p:nvPr/>
          </p:nvSpPr>
          <p:spPr>
            <a:xfrm>
              <a:off x="5755552" y="2717081"/>
              <a:ext cx="425494" cy="1255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78" name="rc178"/>
            <p:cNvSpPr/>
            <p:nvPr/>
          </p:nvSpPr>
          <p:spPr>
            <a:xfrm>
              <a:off x="6181047" y="2717081"/>
              <a:ext cx="425494" cy="125510"/>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179" name="rc179"/>
            <p:cNvSpPr/>
            <p:nvPr/>
          </p:nvSpPr>
          <p:spPr>
            <a:xfrm>
              <a:off x="6606542" y="2717081"/>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80" name="rc180"/>
            <p:cNvSpPr/>
            <p:nvPr/>
          </p:nvSpPr>
          <p:spPr>
            <a:xfrm>
              <a:off x="7032036" y="2717081"/>
              <a:ext cx="425494" cy="12551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81" name="rc181"/>
            <p:cNvSpPr/>
            <p:nvPr/>
          </p:nvSpPr>
          <p:spPr>
            <a:xfrm>
              <a:off x="7457531" y="2717081"/>
              <a:ext cx="425494" cy="125510"/>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182" name="rc182"/>
            <p:cNvSpPr/>
            <p:nvPr/>
          </p:nvSpPr>
          <p:spPr>
            <a:xfrm>
              <a:off x="7883025" y="2717081"/>
              <a:ext cx="425494" cy="1255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83" name="rc183"/>
            <p:cNvSpPr/>
            <p:nvPr/>
          </p:nvSpPr>
          <p:spPr>
            <a:xfrm>
              <a:off x="8308520" y="2717081"/>
              <a:ext cx="425494" cy="1255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84" name="rc184"/>
            <p:cNvSpPr/>
            <p:nvPr/>
          </p:nvSpPr>
          <p:spPr>
            <a:xfrm>
              <a:off x="4479068" y="2466061"/>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85" name="rc185"/>
            <p:cNvSpPr/>
            <p:nvPr/>
          </p:nvSpPr>
          <p:spPr>
            <a:xfrm>
              <a:off x="4904563" y="2466061"/>
              <a:ext cx="425494" cy="125510"/>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186" name="rc186"/>
            <p:cNvSpPr/>
            <p:nvPr/>
          </p:nvSpPr>
          <p:spPr>
            <a:xfrm>
              <a:off x="5330058" y="2466061"/>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87" name="rc187"/>
            <p:cNvSpPr/>
            <p:nvPr/>
          </p:nvSpPr>
          <p:spPr>
            <a:xfrm>
              <a:off x="5755552" y="2466061"/>
              <a:ext cx="425494" cy="125510"/>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88" name="rc188"/>
            <p:cNvSpPr/>
            <p:nvPr/>
          </p:nvSpPr>
          <p:spPr>
            <a:xfrm>
              <a:off x="6181047" y="2466061"/>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89" name="rc189"/>
            <p:cNvSpPr/>
            <p:nvPr/>
          </p:nvSpPr>
          <p:spPr>
            <a:xfrm>
              <a:off x="6606542" y="2466061"/>
              <a:ext cx="425494" cy="1255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90" name="rc190"/>
            <p:cNvSpPr/>
            <p:nvPr/>
          </p:nvSpPr>
          <p:spPr>
            <a:xfrm>
              <a:off x="7032036" y="2466061"/>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91" name="rc191"/>
            <p:cNvSpPr/>
            <p:nvPr/>
          </p:nvSpPr>
          <p:spPr>
            <a:xfrm>
              <a:off x="7457531" y="2466061"/>
              <a:ext cx="425494" cy="1255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92" name="rc192"/>
            <p:cNvSpPr/>
            <p:nvPr/>
          </p:nvSpPr>
          <p:spPr>
            <a:xfrm>
              <a:off x="7883025" y="2466061"/>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93" name="rc193"/>
            <p:cNvSpPr/>
            <p:nvPr/>
          </p:nvSpPr>
          <p:spPr>
            <a:xfrm>
              <a:off x="8308520" y="2466061"/>
              <a:ext cx="425494" cy="1255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94" name="rc194"/>
            <p:cNvSpPr/>
            <p:nvPr/>
          </p:nvSpPr>
          <p:spPr>
            <a:xfrm>
              <a:off x="5330058" y="4599735"/>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95" name="rc195"/>
            <p:cNvSpPr/>
            <p:nvPr/>
          </p:nvSpPr>
          <p:spPr>
            <a:xfrm>
              <a:off x="5755552" y="4599735"/>
              <a:ext cx="425494" cy="125510"/>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96" name="rc196"/>
            <p:cNvSpPr/>
            <p:nvPr/>
          </p:nvSpPr>
          <p:spPr>
            <a:xfrm>
              <a:off x="6181047" y="4599735"/>
              <a:ext cx="425494" cy="1255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97" name="rc197"/>
            <p:cNvSpPr/>
            <p:nvPr/>
          </p:nvSpPr>
          <p:spPr>
            <a:xfrm>
              <a:off x="6606542" y="4599735"/>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98" name="rc198"/>
            <p:cNvSpPr/>
            <p:nvPr/>
          </p:nvSpPr>
          <p:spPr>
            <a:xfrm>
              <a:off x="7032036" y="4599735"/>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99" name="rc199"/>
            <p:cNvSpPr/>
            <p:nvPr/>
          </p:nvSpPr>
          <p:spPr>
            <a:xfrm>
              <a:off x="7457531" y="4599735"/>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00" name="rc200"/>
            <p:cNvSpPr/>
            <p:nvPr/>
          </p:nvSpPr>
          <p:spPr>
            <a:xfrm>
              <a:off x="7883025" y="4599735"/>
              <a:ext cx="425494" cy="12551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01" name="rc201"/>
            <p:cNvSpPr/>
            <p:nvPr/>
          </p:nvSpPr>
          <p:spPr>
            <a:xfrm>
              <a:off x="8308520" y="4599735"/>
              <a:ext cx="425494" cy="125510"/>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202" name="rc202"/>
            <p:cNvSpPr/>
            <p:nvPr/>
          </p:nvSpPr>
          <p:spPr>
            <a:xfrm>
              <a:off x="2777090" y="2215040"/>
              <a:ext cx="425494" cy="1255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03" name="rc203"/>
            <p:cNvSpPr/>
            <p:nvPr/>
          </p:nvSpPr>
          <p:spPr>
            <a:xfrm>
              <a:off x="3202584" y="2215040"/>
              <a:ext cx="425494" cy="1255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04" name="rc204"/>
            <p:cNvSpPr/>
            <p:nvPr/>
          </p:nvSpPr>
          <p:spPr>
            <a:xfrm>
              <a:off x="3628079" y="2215040"/>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05" name="rc205"/>
            <p:cNvSpPr/>
            <p:nvPr/>
          </p:nvSpPr>
          <p:spPr>
            <a:xfrm>
              <a:off x="4053574" y="2215040"/>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206" name="rc206"/>
            <p:cNvSpPr/>
            <p:nvPr/>
          </p:nvSpPr>
          <p:spPr>
            <a:xfrm>
              <a:off x="4479068" y="2215040"/>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07" name="rc207"/>
            <p:cNvSpPr/>
            <p:nvPr/>
          </p:nvSpPr>
          <p:spPr>
            <a:xfrm>
              <a:off x="4904563" y="2215040"/>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08" name="rc208"/>
            <p:cNvSpPr/>
            <p:nvPr/>
          </p:nvSpPr>
          <p:spPr>
            <a:xfrm>
              <a:off x="5330058" y="2215040"/>
              <a:ext cx="425494" cy="1255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209" name="rc209"/>
            <p:cNvSpPr/>
            <p:nvPr/>
          </p:nvSpPr>
          <p:spPr>
            <a:xfrm>
              <a:off x="5755552" y="2215040"/>
              <a:ext cx="425494" cy="1255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10" name="rc210"/>
            <p:cNvSpPr/>
            <p:nvPr/>
          </p:nvSpPr>
          <p:spPr>
            <a:xfrm>
              <a:off x="6181047" y="2215040"/>
              <a:ext cx="425494" cy="12551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11" name="rc211"/>
            <p:cNvSpPr/>
            <p:nvPr/>
          </p:nvSpPr>
          <p:spPr>
            <a:xfrm>
              <a:off x="6606542" y="2215040"/>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12" name="rc212"/>
            <p:cNvSpPr/>
            <p:nvPr/>
          </p:nvSpPr>
          <p:spPr>
            <a:xfrm>
              <a:off x="7032036" y="2215040"/>
              <a:ext cx="425494" cy="1255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13" name="rc213"/>
            <p:cNvSpPr/>
            <p:nvPr/>
          </p:nvSpPr>
          <p:spPr>
            <a:xfrm>
              <a:off x="7457531" y="2215040"/>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14" name="rc214"/>
            <p:cNvSpPr/>
            <p:nvPr/>
          </p:nvSpPr>
          <p:spPr>
            <a:xfrm>
              <a:off x="7883025" y="2215040"/>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15" name="rc215"/>
            <p:cNvSpPr/>
            <p:nvPr/>
          </p:nvSpPr>
          <p:spPr>
            <a:xfrm>
              <a:off x="8308520" y="2215040"/>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16" name="rc216"/>
            <p:cNvSpPr/>
            <p:nvPr/>
          </p:nvSpPr>
          <p:spPr>
            <a:xfrm>
              <a:off x="7883025" y="3344632"/>
              <a:ext cx="425494" cy="125510"/>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17" name="rc217"/>
            <p:cNvSpPr/>
            <p:nvPr/>
          </p:nvSpPr>
          <p:spPr>
            <a:xfrm>
              <a:off x="8308520" y="3344632"/>
              <a:ext cx="425494" cy="1255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8" name="rc218"/>
            <p:cNvSpPr/>
            <p:nvPr/>
          </p:nvSpPr>
          <p:spPr>
            <a:xfrm>
              <a:off x="1926101" y="2842591"/>
              <a:ext cx="425494" cy="1255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219" name="rc219"/>
            <p:cNvSpPr/>
            <p:nvPr/>
          </p:nvSpPr>
          <p:spPr>
            <a:xfrm>
              <a:off x="2351595" y="2842591"/>
              <a:ext cx="425494" cy="1255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20" name="rc220"/>
            <p:cNvSpPr/>
            <p:nvPr/>
          </p:nvSpPr>
          <p:spPr>
            <a:xfrm>
              <a:off x="2777090" y="2842591"/>
              <a:ext cx="425494" cy="1255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21" name="rc221"/>
            <p:cNvSpPr/>
            <p:nvPr/>
          </p:nvSpPr>
          <p:spPr>
            <a:xfrm>
              <a:off x="3202584" y="2842591"/>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22" name="rc222"/>
            <p:cNvSpPr/>
            <p:nvPr/>
          </p:nvSpPr>
          <p:spPr>
            <a:xfrm>
              <a:off x="3628079" y="2842591"/>
              <a:ext cx="425494" cy="1255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23" name="rc223"/>
            <p:cNvSpPr/>
            <p:nvPr/>
          </p:nvSpPr>
          <p:spPr>
            <a:xfrm>
              <a:off x="4053574" y="2842591"/>
              <a:ext cx="425494" cy="1255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224" name="rc224"/>
            <p:cNvSpPr/>
            <p:nvPr/>
          </p:nvSpPr>
          <p:spPr>
            <a:xfrm>
              <a:off x="4479068" y="2842591"/>
              <a:ext cx="425494" cy="125510"/>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225" name="rc225"/>
            <p:cNvSpPr/>
            <p:nvPr/>
          </p:nvSpPr>
          <p:spPr>
            <a:xfrm>
              <a:off x="4904563" y="2842591"/>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26" name="rc226"/>
            <p:cNvSpPr/>
            <p:nvPr/>
          </p:nvSpPr>
          <p:spPr>
            <a:xfrm>
              <a:off x="5330058" y="2842591"/>
              <a:ext cx="425494" cy="125510"/>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227" name="rc227"/>
            <p:cNvSpPr/>
            <p:nvPr/>
          </p:nvSpPr>
          <p:spPr>
            <a:xfrm>
              <a:off x="5755552" y="2842591"/>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28" name="rc228"/>
            <p:cNvSpPr/>
            <p:nvPr/>
          </p:nvSpPr>
          <p:spPr>
            <a:xfrm>
              <a:off x="6181047" y="2842591"/>
              <a:ext cx="425494" cy="1255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29" name="rc229"/>
            <p:cNvSpPr/>
            <p:nvPr/>
          </p:nvSpPr>
          <p:spPr>
            <a:xfrm>
              <a:off x="6606542" y="2842591"/>
              <a:ext cx="425494" cy="1255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30" name="rc230"/>
            <p:cNvSpPr/>
            <p:nvPr/>
          </p:nvSpPr>
          <p:spPr>
            <a:xfrm>
              <a:off x="7032036" y="2842591"/>
              <a:ext cx="425494" cy="1255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1" name="rc231"/>
            <p:cNvSpPr/>
            <p:nvPr/>
          </p:nvSpPr>
          <p:spPr>
            <a:xfrm>
              <a:off x="7457531" y="2842591"/>
              <a:ext cx="425494" cy="1255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32" name="rc232"/>
            <p:cNvSpPr/>
            <p:nvPr/>
          </p:nvSpPr>
          <p:spPr>
            <a:xfrm>
              <a:off x="7883025" y="2842591"/>
              <a:ext cx="425494" cy="1255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33" name="rc233"/>
            <p:cNvSpPr/>
            <p:nvPr/>
          </p:nvSpPr>
          <p:spPr>
            <a:xfrm>
              <a:off x="8308520" y="2842591"/>
              <a:ext cx="425494" cy="1255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234" name="rc234"/>
            <p:cNvSpPr/>
            <p:nvPr/>
          </p:nvSpPr>
          <p:spPr>
            <a:xfrm>
              <a:off x="3202584" y="4474225"/>
              <a:ext cx="425494" cy="1255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35" name="rc235"/>
            <p:cNvSpPr/>
            <p:nvPr/>
          </p:nvSpPr>
          <p:spPr>
            <a:xfrm>
              <a:off x="3628079" y="4474225"/>
              <a:ext cx="425494" cy="1255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36" name="rc236"/>
            <p:cNvSpPr/>
            <p:nvPr/>
          </p:nvSpPr>
          <p:spPr>
            <a:xfrm>
              <a:off x="4053574" y="4474225"/>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37" name="rc237"/>
            <p:cNvSpPr/>
            <p:nvPr/>
          </p:nvSpPr>
          <p:spPr>
            <a:xfrm>
              <a:off x="4479068" y="4474225"/>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38" name="rc238"/>
            <p:cNvSpPr/>
            <p:nvPr/>
          </p:nvSpPr>
          <p:spPr>
            <a:xfrm>
              <a:off x="4904563" y="4474225"/>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39" name="rc239"/>
            <p:cNvSpPr/>
            <p:nvPr/>
          </p:nvSpPr>
          <p:spPr>
            <a:xfrm>
              <a:off x="5330058" y="4474225"/>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40" name="rc240"/>
            <p:cNvSpPr/>
            <p:nvPr/>
          </p:nvSpPr>
          <p:spPr>
            <a:xfrm>
              <a:off x="5755552" y="4474225"/>
              <a:ext cx="425494" cy="1255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41" name="rc241"/>
            <p:cNvSpPr/>
            <p:nvPr/>
          </p:nvSpPr>
          <p:spPr>
            <a:xfrm>
              <a:off x="6181047" y="4474225"/>
              <a:ext cx="425494" cy="1255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242" name="rc242"/>
            <p:cNvSpPr/>
            <p:nvPr/>
          </p:nvSpPr>
          <p:spPr>
            <a:xfrm>
              <a:off x="6606542" y="4474225"/>
              <a:ext cx="425494" cy="1255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43" name="rc243"/>
            <p:cNvSpPr/>
            <p:nvPr/>
          </p:nvSpPr>
          <p:spPr>
            <a:xfrm>
              <a:off x="7032036" y="4474225"/>
              <a:ext cx="425494" cy="1255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44" name="rc244"/>
            <p:cNvSpPr/>
            <p:nvPr/>
          </p:nvSpPr>
          <p:spPr>
            <a:xfrm>
              <a:off x="7457531" y="4474225"/>
              <a:ext cx="425494" cy="125510"/>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245" name="rc245"/>
            <p:cNvSpPr/>
            <p:nvPr/>
          </p:nvSpPr>
          <p:spPr>
            <a:xfrm>
              <a:off x="7883025" y="4474225"/>
              <a:ext cx="425494" cy="1255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46" name="rc246"/>
            <p:cNvSpPr/>
            <p:nvPr/>
          </p:nvSpPr>
          <p:spPr>
            <a:xfrm>
              <a:off x="8308520" y="4474225"/>
              <a:ext cx="425494" cy="1255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47" name="rc247"/>
            <p:cNvSpPr/>
            <p:nvPr/>
          </p:nvSpPr>
          <p:spPr>
            <a:xfrm>
              <a:off x="2351595" y="1964020"/>
              <a:ext cx="425494" cy="1255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48" name="rc248"/>
            <p:cNvSpPr/>
            <p:nvPr/>
          </p:nvSpPr>
          <p:spPr>
            <a:xfrm>
              <a:off x="2777090" y="1964020"/>
              <a:ext cx="425494" cy="12551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49" name="rc249"/>
            <p:cNvSpPr/>
            <p:nvPr/>
          </p:nvSpPr>
          <p:spPr>
            <a:xfrm>
              <a:off x="3202584" y="1964020"/>
              <a:ext cx="425494" cy="12551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50" name="rc250"/>
            <p:cNvSpPr/>
            <p:nvPr/>
          </p:nvSpPr>
          <p:spPr>
            <a:xfrm>
              <a:off x="3628079" y="1964020"/>
              <a:ext cx="425494" cy="125510"/>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251" name="rc251"/>
            <p:cNvSpPr/>
            <p:nvPr/>
          </p:nvSpPr>
          <p:spPr>
            <a:xfrm>
              <a:off x="4053574" y="1964020"/>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52" name="rc252"/>
            <p:cNvSpPr/>
            <p:nvPr/>
          </p:nvSpPr>
          <p:spPr>
            <a:xfrm>
              <a:off x="4479068" y="1964020"/>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3" name="rc253"/>
            <p:cNvSpPr/>
            <p:nvPr/>
          </p:nvSpPr>
          <p:spPr>
            <a:xfrm>
              <a:off x="4904563" y="1964020"/>
              <a:ext cx="425494" cy="125510"/>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254" name="rc254"/>
            <p:cNvSpPr/>
            <p:nvPr/>
          </p:nvSpPr>
          <p:spPr>
            <a:xfrm>
              <a:off x="5330058" y="1964020"/>
              <a:ext cx="425494" cy="125510"/>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255" name="rc255"/>
            <p:cNvSpPr/>
            <p:nvPr/>
          </p:nvSpPr>
          <p:spPr>
            <a:xfrm>
              <a:off x="5755552" y="1964020"/>
              <a:ext cx="425494" cy="1255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56" name="rc256"/>
            <p:cNvSpPr/>
            <p:nvPr/>
          </p:nvSpPr>
          <p:spPr>
            <a:xfrm>
              <a:off x="6181047" y="1964020"/>
              <a:ext cx="425494" cy="125510"/>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57" name="rc257"/>
            <p:cNvSpPr/>
            <p:nvPr/>
          </p:nvSpPr>
          <p:spPr>
            <a:xfrm>
              <a:off x="6606542" y="1964020"/>
              <a:ext cx="425494" cy="125510"/>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258" name="rc258"/>
            <p:cNvSpPr/>
            <p:nvPr/>
          </p:nvSpPr>
          <p:spPr>
            <a:xfrm>
              <a:off x="7032036" y="1964020"/>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9" name="rc259"/>
            <p:cNvSpPr/>
            <p:nvPr/>
          </p:nvSpPr>
          <p:spPr>
            <a:xfrm>
              <a:off x="7457531" y="1964020"/>
              <a:ext cx="425494" cy="125510"/>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60" name="rc260"/>
            <p:cNvSpPr/>
            <p:nvPr/>
          </p:nvSpPr>
          <p:spPr>
            <a:xfrm>
              <a:off x="7883025" y="1964020"/>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61" name="rc261"/>
            <p:cNvSpPr/>
            <p:nvPr/>
          </p:nvSpPr>
          <p:spPr>
            <a:xfrm>
              <a:off x="8308520" y="1964020"/>
              <a:ext cx="425494" cy="1255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62" name="rc262"/>
            <p:cNvSpPr/>
            <p:nvPr/>
          </p:nvSpPr>
          <p:spPr>
            <a:xfrm>
              <a:off x="6181047" y="2591571"/>
              <a:ext cx="425494" cy="125510"/>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263" name="rc263"/>
            <p:cNvSpPr/>
            <p:nvPr/>
          </p:nvSpPr>
          <p:spPr>
            <a:xfrm>
              <a:off x="6606542" y="2591571"/>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64" name="rc264"/>
            <p:cNvSpPr/>
            <p:nvPr/>
          </p:nvSpPr>
          <p:spPr>
            <a:xfrm>
              <a:off x="7032036" y="2591571"/>
              <a:ext cx="425494" cy="125510"/>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65" name="rc265"/>
            <p:cNvSpPr/>
            <p:nvPr/>
          </p:nvSpPr>
          <p:spPr>
            <a:xfrm>
              <a:off x="7457531" y="2591571"/>
              <a:ext cx="425494" cy="1255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66" name="rc266"/>
            <p:cNvSpPr/>
            <p:nvPr/>
          </p:nvSpPr>
          <p:spPr>
            <a:xfrm>
              <a:off x="7883025" y="2591571"/>
              <a:ext cx="425494" cy="125510"/>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67" name="rc267"/>
            <p:cNvSpPr/>
            <p:nvPr/>
          </p:nvSpPr>
          <p:spPr>
            <a:xfrm>
              <a:off x="8308520" y="2591571"/>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68" name="rc268"/>
            <p:cNvSpPr/>
            <p:nvPr/>
          </p:nvSpPr>
          <p:spPr>
            <a:xfrm>
              <a:off x="5755552" y="1461979"/>
              <a:ext cx="425494" cy="1255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69" name="rc269"/>
            <p:cNvSpPr/>
            <p:nvPr/>
          </p:nvSpPr>
          <p:spPr>
            <a:xfrm>
              <a:off x="6181047" y="1461979"/>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270" name="rc270"/>
            <p:cNvSpPr/>
            <p:nvPr/>
          </p:nvSpPr>
          <p:spPr>
            <a:xfrm>
              <a:off x="6606542" y="1461979"/>
              <a:ext cx="425494" cy="1255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71" name="rc271"/>
            <p:cNvSpPr/>
            <p:nvPr/>
          </p:nvSpPr>
          <p:spPr>
            <a:xfrm>
              <a:off x="7032036" y="1461979"/>
              <a:ext cx="425494" cy="1255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272" name="rc272"/>
            <p:cNvSpPr/>
            <p:nvPr/>
          </p:nvSpPr>
          <p:spPr>
            <a:xfrm>
              <a:off x="7457531" y="1461979"/>
              <a:ext cx="425494" cy="1255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273" name="rc273"/>
            <p:cNvSpPr/>
            <p:nvPr/>
          </p:nvSpPr>
          <p:spPr>
            <a:xfrm>
              <a:off x="7883025" y="1461979"/>
              <a:ext cx="425494" cy="125510"/>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274" name="rc274"/>
            <p:cNvSpPr/>
            <p:nvPr/>
          </p:nvSpPr>
          <p:spPr>
            <a:xfrm>
              <a:off x="8308520" y="1461979"/>
              <a:ext cx="425494" cy="12551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5" name="rc275"/>
            <p:cNvSpPr/>
            <p:nvPr/>
          </p:nvSpPr>
          <p:spPr>
            <a:xfrm>
              <a:off x="5330058" y="4850755"/>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76" name="rc276"/>
            <p:cNvSpPr/>
            <p:nvPr/>
          </p:nvSpPr>
          <p:spPr>
            <a:xfrm>
              <a:off x="5755552" y="4850755"/>
              <a:ext cx="425494" cy="12551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77" name="rc277"/>
            <p:cNvSpPr/>
            <p:nvPr/>
          </p:nvSpPr>
          <p:spPr>
            <a:xfrm>
              <a:off x="6181047" y="4850755"/>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78" name="rc278"/>
            <p:cNvSpPr/>
            <p:nvPr/>
          </p:nvSpPr>
          <p:spPr>
            <a:xfrm>
              <a:off x="7883025" y="4850755"/>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79" name="rc279"/>
            <p:cNvSpPr/>
            <p:nvPr/>
          </p:nvSpPr>
          <p:spPr>
            <a:xfrm>
              <a:off x="8308520" y="4850755"/>
              <a:ext cx="425494" cy="1255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80" name="rc280"/>
            <p:cNvSpPr/>
            <p:nvPr/>
          </p:nvSpPr>
          <p:spPr>
            <a:xfrm>
              <a:off x="3628079" y="4725245"/>
              <a:ext cx="425494" cy="125510"/>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81" name="rc281"/>
            <p:cNvSpPr/>
            <p:nvPr/>
          </p:nvSpPr>
          <p:spPr>
            <a:xfrm>
              <a:off x="4053574" y="4725245"/>
              <a:ext cx="425494" cy="125510"/>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282" name="rc282"/>
            <p:cNvSpPr/>
            <p:nvPr/>
          </p:nvSpPr>
          <p:spPr>
            <a:xfrm>
              <a:off x="4479068" y="4725245"/>
              <a:ext cx="425494" cy="125510"/>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283" name="rc283"/>
            <p:cNvSpPr/>
            <p:nvPr/>
          </p:nvSpPr>
          <p:spPr>
            <a:xfrm>
              <a:off x="4904563" y="4725245"/>
              <a:ext cx="425494" cy="1255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4" name="rc284"/>
            <p:cNvSpPr/>
            <p:nvPr/>
          </p:nvSpPr>
          <p:spPr>
            <a:xfrm>
              <a:off x="5330058" y="4725245"/>
              <a:ext cx="425494" cy="1255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5" name="rc285"/>
            <p:cNvSpPr/>
            <p:nvPr/>
          </p:nvSpPr>
          <p:spPr>
            <a:xfrm>
              <a:off x="5755552" y="4725245"/>
              <a:ext cx="425494" cy="125510"/>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286" name="rc286"/>
            <p:cNvSpPr/>
            <p:nvPr/>
          </p:nvSpPr>
          <p:spPr>
            <a:xfrm>
              <a:off x="6181047" y="4725245"/>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87" name="rc287"/>
            <p:cNvSpPr/>
            <p:nvPr/>
          </p:nvSpPr>
          <p:spPr>
            <a:xfrm>
              <a:off x="6606542" y="4725245"/>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88" name="rc288"/>
            <p:cNvSpPr/>
            <p:nvPr/>
          </p:nvSpPr>
          <p:spPr>
            <a:xfrm>
              <a:off x="7032036" y="4725245"/>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89" name="rc289"/>
            <p:cNvSpPr/>
            <p:nvPr/>
          </p:nvSpPr>
          <p:spPr>
            <a:xfrm>
              <a:off x="7883025" y="4725245"/>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90" name="rc290"/>
            <p:cNvSpPr/>
            <p:nvPr/>
          </p:nvSpPr>
          <p:spPr>
            <a:xfrm>
              <a:off x="8308520" y="4725245"/>
              <a:ext cx="425494" cy="125510"/>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291" name="rc291"/>
            <p:cNvSpPr/>
            <p:nvPr/>
          </p:nvSpPr>
          <p:spPr>
            <a:xfrm>
              <a:off x="3202584" y="497626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92" name="rc292"/>
            <p:cNvSpPr/>
            <p:nvPr/>
          </p:nvSpPr>
          <p:spPr>
            <a:xfrm>
              <a:off x="4053574" y="4976266"/>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293" name="rc293"/>
            <p:cNvSpPr/>
            <p:nvPr/>
          </p:nvSpPr>
          <p:spPr>
            <a:xfrm>
              <a:off x="4479068" y="4976266"/>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294" name="rc294"/>
            <p:cNvSpPr/>
            <p:nvPr/>
          </p:nvSpPr>
          <p:spPr>
            <a:xfrm>
              <a:off x="4904563" y="4976266"/>
              <a:ext cx="425494" cy="1255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95" name="rc295"/>
            <p:cNvSpPr/>
            <p:nvPr/>
          </p:nvSpPr>
          <p:spPr>
            <a:xfrm>
              <a:off x="5330058" y="4976266"/>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96" name="rc296"/>
            <p:cNvSpPr/>
            <p:nvPr/>
          </p:nvSpPr>
          <p:spPr>
            <a:xfrm>
              <a:off x="5755552" y="497626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97" name="rc297"/>
            <p:cNvSpPr/>
            <p:nvPr/>
          </p:nvSpPr>
          <p:spPr>
            <a:xfrm>
              <a:off x="6606542" y="497626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98" name="rc298"/>
            <p:cNvSpPr/>
            <p:nvPr/>
          </p:nvSpPr>
          <p:spPr>
            <a:xfrm>
              <a:off x="7032036" y="497626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99" name="rc299"/>
            <p:cNvSpPr/>
            <p:nvPr/>
          </p:nvSpPr>
          <p:spPr>
            <a:xfrm>
              <a:off x="7457531" y="4976266"/>
              <a:ext cx="425494" cy="1255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00" name="rc300"/>
            <p:cNvSpPr/>
            <p:nvPr/>
          </p:nvSpPr>
          <p:spPr>
            <a:xfrm>
              <a:off x="7883025" y="4976266"/>
              <a:ext cx="425494" cy="125510"/>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301" name="rc301"/>
            <p:cNvSpPr/>
            <p:nvPr/>
          </p:nvSpPr>
          <p:spPr>
            <a:xfrm>
              <a:off x="8308520" y="4976266"/>
              <a:ext cx="425494" cy="1255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02" name="rc302"/>
            <p:cNvSpPr/>
            <p:nvPr/>
          </p:nvSpPr>
          <p:spPr>
            <a:xfrm>
              <a:off x="1926101" y="4348714"/>
              <a:ext cx="425494" cy="125510"/>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303" name="rc303"/>
            <p:cNvSpPr/>
            <p:nvPr/>
          </p:nvSpPr>
          <p:spPr>
            <a:xfrm>
              <a:off x="2351595" y="4348714"/>
              <a:ext cx="425494" cy="125510"/>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304" name="rc304"/>
            <p:cNvSpPr/>
            <p:nvPr/>
          </p:nvSpPr>
          <p:spPr>
            <a:xfrm>
              <a:off x="2777090" y="4348714"/>
              <a:ext cx="425494" cy="125510"/>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305" name="rc305"/>
            <p:cNvSpPr/>
            <p:nvPr/>
          </p:nvSpPr>
          <p:spPr>
            <a:xfrm>
              <a:off x="3202584" y="4348714"/>
              <a:ext cx="425494" cy="125510"/>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306" name="rc306"/>
            <p:cNvSpPr/>
            <p:nvPr/>
          </p:nvSpPr>
          <p:spPr>
            <a:xfrm>
              <a:off x="3628079" y="4348714"/>
              <a:ext cx="425494" cy="125510"/>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307" name="rc307"/>
            <p:cNvSpPr/>
            <p:nvPr/>
          </p:nvSpPr>
          <p:spPr>
            <a:xfrm>
              <a:off x="4053574" y="4348714"/>
              <a:ext cx="425494" cy="125510"/>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308" name="rc308"/>
            <p:cNvSpPr/>
            <p:nvPr/>
          </p:nvSpPr>
          <p:spPr>
            <a:xfrm>
              <a:off x="4479068" y="4348714"/>
              <a:ext cx="425494" cy="125510"/>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309" name="rc309"/>
            <p:cNvSpPr/>
            <p:nvPr/>
          </p:nvSpPr>
          <p:spPr>
            <a:xfrm>
              <a:off x="4904563" y="4348714"/>
              <a:ext cx="425494" cy="1255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310" name="rc310"/>
            <p:cNvSpPr/>
            <p:nvPr/>
          </p:nvSpPr>
          <p:spPr>
            <a:xfrm>
              <a:off x="5330058" y="4348714"/>
              <a:ext cx="425494" cy="125510"/>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311" name="rc311"/>
            <p:cNvSpPr/>
            <p:nvPr/>
          </p:nvSpPr>
          <p:spPr>
            <a:xfrm>
              <a:off x="5755552" y="4348714"/>
              <a:ext cx="425494" cy="125510"/>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312" name="rc312"/>
            <p:cNvSpPr/>
            <p:nvPr/>
          </p:nvSpPr>
          <p:spPr>
            <a:xfrm>
              <a:off x="6181047" y="4348714"/>
              <a:ext cx="425494" cy="1255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313" name="rc313"/>
            <p:cNvSpPr/>
            <p:nvPr/>
          </p:nvSpPr>
          <p:spPr>
            <a:xfrm>
              <a:off x="6606542" y="4348714"/>
              <a:ext cx="425494" cy="1255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314" name="rc314"/>
            <p:cNvSpPr/>
            <p:nvPr/>
          </p:nvSpPr>
          <p:spPr>
            <a:xfrm>
              <a:off x="7032036" y="4348714"/>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315" name="rc315"/>
            <p:cNvSpPr/>
            <p:nvPr/>
          </p:nvSpPr>
          <p:spPr>
            <a:xfrm>
              <a:off x="7457531" y="4348714"/>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316" name="rc316"/>
            <p:cNvSpPr/>
            <p:nvPr/>
          </p:nvSpPr>
          <p:spPr>
            <a:xfrm>
              <a:off x="7883025" y="4348714"/>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317" name="rc317"/>
            <p:cNvSpPr/>
            <p:nvPr/>
          </p:nvSpPr>
          <p:spPr>
            <a:xfrm>
              <a:off x="8308520" y="4348714"/>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318" name="rc318"/>
            <p:cNvSpPr/>
            <p:nvPr/>
          </p:nvSpPr>
          <p:spPr>
            <a:xfrm>
              <a:off x="4053574" y="4097694"/>
              <a:ext cx="425494" cy="125510"/>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319" name="rc319"/>
            <p:cNvSpPr/>
            <p:nvPr/>
          </p:nvSpPr>
          <p:spPr>
            <a:xfrm>
              <a:off x="4479068" y="4097694"/>
              <a:ext cx="425494" cy="1255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320" name="rc320"/>
            <p:cNvSpPr/>
            <p:nvPr/>
          </p:nvSpPr>
          <p:spPr>
            <a:xfrm>
              <a:off x="4904563" y="4097694"/>
              <a:ext cx="425494" cy="1255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321" name="rc321"/>
            <p:cNvSpPr/>
            <p:nvPr/>
          </p:nvSpPr>
          <p:spPr>
            <a:xfrm>
              <a:off x="5330058" y="4097694"/>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22" name="rc322"/>
            <p:cNvSpPr/>
            <p:nvPr/>
          </p:nvSpPr>
          <p:spPr>
            <a:xfrm>
              <a:off x="5755552" y="4097694"/>
              <a:ext cx="425494" cy="125510"/>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323" name="rc323"/>
            <p:cNvSpPr/>
            <p:nvPr/>
          </p:nvSpPr>
          <p:spPr>
            <a:xfrm>
              <a:off x="6181047" y="4097694"/>
              <a:ext cx="425494" cy="1255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324" name="rc324"/>
            <p:cNvSpPr/>
            <p:nvPr/>
          </p:nvSpPr>
          <p:spPr>
            <a:xfrm>
              <a:off x="6606542" y="4097694"/>
              <a:ext cx="425494" cy="125510"/>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325" name="rc325"/>
            <p:cNvSpPr/>
            <p:nvPr/>
          </p:nvSpPr>
          <p:spPr>
            <a:xfrm>
              <a:off x="7032036" y="4097694"/>
              <a:ext cx="425494" cy="125510"/>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326" name="rc326"/>
            <p:cNvSpPr/>
            <p:nvPr/>
          </p:nvSpPr>
          <p:spPr>
            <a:xfrm>
              <a:off x="7457531" y="4097694"/>
              <a:ext cx="425494" cy="125510"/>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327" name="rc327"/>
            <p:cNvSpPr/>
            <p:nvPr/>
          </p:nvSpPr>
          <p:spPr>
            <a:xfrm>
              <a:off x="7883025" y="4097694"/>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328" name="rc328"/>
            <p:cNvSpPr/>
            <p:nvPr/>
          </p:nvSpPr>
          <p:spPr>
            <a:xfrm>
              <a:off x="8308520" y="4097694"/>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329" name="rc329"/>
            <p:cNvSpPr/>
            <p:nvPr/>
          </p:nvSpPr>
          <p:spPr>
            <a:xfrm>
              <a:off x="1926101" y="3470143"/>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330" name="rc330"/>
            <p:cNvSpPr/>
            <p:nvPr/>
          </p:nvSpPr>
          <p:spPr>
            <a:xfrm>
              <a:off x="2351595" y="3470143"/>
              <a:ext cx="425494" cy="12551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31" name="rc331"/>
            <p:cNvSpPr/>
            <p:nvPr/>
          </p:nvSpPr>
          <p:spPr>
            <a:xfrm>
              <a:off x="2777090" y="3470143"/>
              <a:ext cx="425494" cy="125510"/>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332" name="rc332"/>
            <p:cNvSpPr/>
            <p:nvPr/>
          </p:nvSpPr>
          <p:spPr>
            <a:xfrm>
              <a:off x="3202584" y="3470143"/>
              <a:ext cx="425494" cy="125510"/>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333" name="rc333"/>
            <p:cNvSpPr/>
            <p:nvPr/>
          </p:nvSpPr>
          <p:spPr>
            <a:xfrm>
              <a:off x="3628079" y="3470143"/>
              <a:ext cx="425494" cy="125510"/>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334" name="rc334"/>
            <p:cNvSpPr/>
            <p:nvPr/>
          </p:nvSpPr>
          <p:spPr>
            <a:xfrm>
              <a:off x="4053574" y="3470143"/>
              <a:ext cx="425494" cy="125510"/>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335" name="rc335"/>
            <p:cNvSpPr/>
            <p:nvPr/>
          </p:nvSpPr>
          <p:spPr>
            <a:xfrm>
              <a:off x="4479068" y="3470143"/>
              <a:ext cx="425494" cy="1255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336" name="rc336"/>
            <p:cNvSpPr/>
            <p:nvPr/>
          </p:nvSpPr>
          <p:spPr>
            <a:xfrm>
              <a:off x="4904563" y="3470143"/>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337" name="rc337"/>
            <p:cNvSpPr/>
            <p:nvPr/>
          </p:nvSpPr>
          <p:spPr>
            <a:xfrm>
              <a:off x="5330058" y="3470143"/>
              <a:ext cx="425494" cy="125510"/>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338" name="rc338"/>
            <p:cNvSpPr/>
            <p:nvPr/>
          </p:nvSpPr>
          <p:spPr>
            <a:xfrm>
              <a:off x="5755552" y="3470143"/>
              <a:ext cx="425494" cy="1255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339" name="rc339"/>
            <p:cNvSpPr/>
            <p:nvPr/>
          </p:nvSpPr>
          <p:spPr>
            <a:xfrm>
              <a:off x="6181047" y="3470143"/>
              <a:ext cx="425494" cy="125510"/>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340" name="rc340"/>
            <p:cNvSpPr/>
            <p:nvPr/>
          </p:nvSpPr>
          <p:spPr>
            <a:xfrm>
              <a:off x="6606542" y="3470143"/>
              <a:ext cx="425494" cy="125510"/>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341" name="rc341"/>
            <p:cNvSpPr/>
            <p:nvPr/>
          </p:nvSpPr>
          <p:spPr>
            <a:xfrm>
              <a:off x="7032036" y="3470143"/>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342" name="rc342"/>
            <p:cNvSpPr/>
            <p:nvPr/>
          </p:nvSpPr>
          <p:spPr>
            <a:xfrm>
              <a:off x="7457531" y="3470143"/>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343" name="rc343"/>
            <p:cNvSpPr/>
            <p:nvPr/>
          </p:nvSpPr>
          <p:spPr>
            <a:xfrm>
              <a:off x="7883025" y="3470143"/>
              <a:ext cx="425494" cy="125510"/>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344" name="rc344"/>
            <p:cNvSpPr/>
            <p:nvPr/>
          </p:nvSpPr>
          <p:spPr>
            <a:xfrm>
              <a:off x="8308520" y="3470143"/>
              <a:ext cx="425494" cy="1255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345" name="tx345"/>
            <p:cNvSpPr/>
            <p:nvPr/>
          </p:nvSpPr>
          <p:spPr>
            <a:xfrm>
              <a:off x="3355073"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346" name="tx346"/>
            <p:cNvSpPr/>
            <p:nvPr/>
          </p:nvSpPr>
          <p:spPr>
            <a:xfrm>
              <a:off x="5908041"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347" name="tx347"/>
            <p:cNvSpPr/>
            <p:nvPr/>
          </p:nvSpPr>
          <p:spPr>
            <a:xfrm>
              <a:off x="8461008"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348" name="tx348"/>
            <p:cNvSpPr/>
            <p:nvPr/>
          </p:nvSpPr>
          <p:spPr>
            <a:xfrm>
              <a:off x="5908041" y="29920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349" name="tx349"/>
            <p:cNvSpPr/>
            <p:nvPr/>
          </p:nvSpPr>
          <p:spPr>
            <a:xfrm>
              <a:off x="8035514" y="29920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350" name="tx350"/>
            <p:cNvSpPr/>
            <p:nvPr/>
          </p:nvSpPr>
          <p:spPr>
            <a:xfrm>
              <a:off x="8461008" y="29920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351" name="tx351"/>
            <p:cNvSpPr/>
            <p:nvPr/>
          </p:nvSpPr>
          <p:spPr>
            <a:xfrm>
              <a:off x="5057051" y="3243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52" name="tx352"/>
            <p:cNvSpPr/>
            <p:nvPr/>
          </p:nvSpPr>
          <p:spPr>
            <a:xfrm>
              <a:off x="5482546" y="3243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353" name="tx353"/>
            <p:cNvSpPr/>
            <p:nvPr/>
          </p:nvSpPr>
          <p:spPr>
            <a:xfrm>
              <a:off x="5908041" y="3243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54" name="tx354"/>
            <p:cNvSpPr/>
            <p:nvPr/>
          </p:nvSpPr>
          <p:spPr>
            <a:xfrm>
              <a:off x="7610019" y="3243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55" name="tx355"/>
            <p:cNvSpPr/>
            <p:nvPr/>
          </p:nvSpPr>
          <p:spPr>
            <a:xfrm>
              <a:off x="8035514" y="3243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56" name="tx356"/>
            <p:cNvSpPr/>
            <p:nvPr/>
          </p:nvSpPr>
          <p:spPr>
            <a:xfrm>
              <a:off x="8461008" y="3243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57" name="tx357"/>
            <p:cNvSpPr/>
            <p:nvPr/>
          </p:nvSpPr>
          <p:spPr>
            <a:xfrm>
              <a:off x="3780567"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358" name="tx358"/>
            <p:cNvSpPr/>
            <p:nvPr/>
          </p:nvSpPr>
          <p:spPr>
            <a:xfrm>
              <a:off x="4631557"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359" name="tx359"/>
            <p:cNvSpPr/>
            <p:nvPr/>
          </p:nvSpPr>
          <p:spPr>
            <a:xfrm>
              <a:off x="5057051"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60" name="tx360"/>
            <p:cNvSpPr/>
            <p:nvPr/>
          </p:nvSpPr>
          <p:spPr>
            <a:xfrm>
              <a:off x="5482546"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61" name="tx361"/>
            <p:cNvSpPr/>
            <p:nvPr/>
          </p:nvSpPr>
          <p:spPr>
            <a:xfrm>
              <a:off x="5908041"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62" name="tx362"/>
            <p:cNvSpPr/>
            <p:nvPr/>
          </p:nvSpPr>
          <p:spPr>
            <a:xfrm>
              <a:off x="6333535"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63" name="tx363"/>
            <p:cNvSpPr/>
            <p:nvPr/>
          </p:nvSpPr>
          <p:spPr>
            <a:xfrm>
              <a:off x="6759030"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64" name="tx364"/>
            <p:cNvSpPr/>
            <p:nvPr/>
          </p:nvSpPr>
          <p:spPr>
            <a:xfrm>
              <a:off x="7184525"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65" name="tx365"/>
            <p:cNvSpPr/>
            <p:nvPr/>
          </p:nvSpPr>
          <p:spPr>
            <a:xfrm>
              <a:off x="7610019"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66" name="tx366"/>
            <p:cNvSpPr/>
            <p:nvPr/>
          </p:nvSpPr>
          <p:spPr>
            <a:xfrm>
              <a:off x="8035514"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67" name="tx367"/>
            <p:cNvSpPr/>
            <p:nvPr/>
          </p:nvSpPr>
          <p:spPr>
            <a:xfrm>
              <a:off x="8461008"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68" name="tx368"/>
            <p:cNvSpPr/>
            <p:nvPr/>
          </p:nvSpPr>
          <p:spPr>
            <a:xfrm>
              <a:off x="3355073"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369" name="tx369"/>
            <p:cNvSpPr/>
            <p:nvPr/>
          </p:nvSpPr>
          <p:spPr>
            <a:xfrm>
              <a:off x="3780567"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70" name="tx370"/>
            <p:cNvSpPr/>
            <p:nvPr/>
          </p:nvSpPr>
          <p:spPr>
            <a:xfrm>
              <a:off x="4206062"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71" name="tx371"/>
            <p:cNvSpPr/>
            <p:nvPr/>
          </p:nvSpPr>
          <p:spPr>
            <a:xfrm>
              <a:off x="4631557"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72" name="tx372"/>
            <p:cNvSpPr/>
            <p:nvPr/>
          </p:nvSpPr>
          <p:spPr>
            <a:xfrm>
              <a:off x="5057051"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73" name="tx373"/>
            <p:cNvSpPr/>
            <p:nvPr/>
          </p:nvSpPr>
          <p:spPr>
            <a:xfrm>
              <a:off x="5482546"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74" name="tx374"/>
            <p:cNvSpPr/>
            <p:nvPr/>
          </p:nvSpPr>
          <p:spPr>
            <a:xfrm>
              <a:off x="5908041"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75" name="tx375"/>
            <p:cNvSpPr/>
            <p:nvPr/>
          </p:nvSpPr>
          <p:spPr>
            <a:xfrm>
              <a:off x="6333535"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76" name="tx376"/>
            <p:cNvSpPr/>
            <p:nvPr/>
          </p:nvSpPr>
          <p:spPr>
            <a:xfrm>
              <a:off x="6759030"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77" name="tx377"/>
            <p:cNvSpPr/>
            <p:nvPr/>
          </p:nvSpPr>
          <p:spPr>
            <a:xfrm>
              <a:off x="7184525"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78" name="tx378"/>
            <p:cNvSpPr/>
            <p:nvPr/>
          </p:nvSpPr>
          <p:spPr>
            <a:xfrm>
              <a:off x="7610019"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79" name="tx379"/>
            <p:cNvSpPr/>
            <p:nvPr/>
          </p:nvSpPr>
          <p:spPr>
            <a:xfrm>
              <a:off x="8035514"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80" name="tx380"/>
            <p:cNvSpPr/>
            <p:nvPr/>
          </p:nvSpPr>
          <p:spPr>
            <a:xfrm>
              <a:off x="8461008" y="1736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81" name="tx381"/>
            <p:cNvSpPr/>
            <p:nvPr/>
          </p:nvSpPr>
          <p:spPr>
            <a:xfrm>
              <a:off x="4206062" y="1360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82" name="tx382"/>
            <p:cNvSpPr/>
            <p:nvPr/>
          </p:nvSpPr>
          <p:spPr>
            <a:xfrm>
              <a:off x="4631557" y="1360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83" name="tx383"/>
            <p:cNvSpPr/>
            <p:nvPr/>
          </p:nvSpPr>
          <p:spPr>
            <a:xfrm>
              <a:off x="5057051" y="1360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384" name="tx384"/>
            <p:cNvSpPr/>
            <p:nvPr/>
          </p:nvSpPr>
          <p:spPr>
            <a:xfrm>
              <a:off x="5482546" y="1360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385" name="tx385"/>
            <p:cNvSpPr/>
            <p:nvPr/>
          </p:nvSpPr>
          <p:spPr>
            <a:xfrm>
              <a:off x="5908041" y="1360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86" name="tx386"/>
            <p:cNvSpPr/>
            <p:nvPr/>
          </p:nvSpPr>
          <p:spPr>
            <a:xfrm>
              <a:off x="6333535" y="1360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87" name="tx387"/>
            <p:cNvSpPr/>
            <p:nvPr/>
          </p:nvSpPr>
          <p:spPr>
            <a:xfrm>
              <a:off x="7184525" y="1360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388" name="tx388"/>
            <p:cNvSpPr/>
            <p:nvPr/>
          </p:nvSpPr>
          <p:spPr>
            <a:xfrm>
              <a:off x="7610019" y="1360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89" name="tx389"/>
            <p:cNvSpPr/>
            <p:nvPr/>
          </p:nvSpPr>
          <p:spPr>
            <a:xfrm>
              <a:off x="8035514" y="1360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90" name="tx390"/>
            <p:cNvSpPr/>
            <p:nvPr/>
          </p:nvSpPr>
          <p:spPr>
            <a:xfrm>
              <a:off x="8461008" y="1360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91" name="tx391"/>
            <p:cNvSpPr/>
            <p:nvPr/>
          </p:nvSpPr>
          <p:spPr>
            <a:xfrm>
              <a:off x="2929578" y="3996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92" name="tx392"/>
            <p:cNvSpPr/>
            <p:nvPr/>
          </p:nvSpPr>
          <p:spPr>
            <a:xfrm>
              <a:off x="5908041" y="1862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93" name="tx393"/>
            <p:cNvSpPr/>
            <p:nvPr/>
          </p:nvSpPr>
          <p:spPr>
            <a:xfrm>
              <a:off x="6333535" y="1862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94" name="tx394"/>
            <p:cNvSpPr/>
            <p:nvPr/>
          </p:nvSpPr>
          <p:spPr>
            <a:xfrm>
              <a:off x="7184525" y="1862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395" name="tx395"/>
            <p:cNvSpPr/>
            <p:nvPr/>
          </p:nvSpPr>
          <p:spPr>
            <a:xfrm>
              <a:off x="8035514" y="1862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96" name="tx396"/>
            <p:cNvSpPr/>
            <p:nvPr/>
          </p:nvSpPr>
          <p:spPr>
            <a:xfrm>
              <a:off x="8461008" y="1862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97" name="tx397"/>
            <p:cNvSpPr/>
            <p:nvPr/>
          </p:nvSpPr>
          <p:spPr>
            <a:xfrm>
              <a:off x="8461008" y="12348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98" name="tx398"/>
            <p:cNvSpPr/>
            <p:nvPr/>
          </p:nvSpPr>
          <p:spPr>
            <a:xfrm>
              <a:off x="6333535" y="2364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99" name="tx399"/>
            <p:cNvSpPr/>
            <p:nvPr/>
          </p:nvSpPr>
          <p:spPr>
            <a:xfrm>
              <a:off x="6759030" y="2364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400" name="tx400"/>
            <p:cNvSpPr/>
            <p:nvPr/>
          </p:nvSpPr>
          <p:spPr>
            <a:xfrm>
              <a:off x="7184525" y="2364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401" name="tx401"/>
            <p:cNvSpPr/>
            <p:nvPr/>
          </p:nvSpPr>
          <p:spPr>
            <a:xfrm>
              <a:off x="7610019" y="2364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402" name="tx402"/>
            <p:cNvSpPr/>
            <p:nvPr/>
          </p:nvSpPr>
          <p:spPr>
            <a:xfrm>
              <a:off x="8035514" y="2364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03" name="tx403"/>
            <p:cNvSpPr/>
            <p:nvPr/>
          </p:nvSpPr>
          <p:spPr>
            <a:xfrm>
              <a:off x="8461008" y="2364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404" name="tx404"/>
            <p:cNvSpPr/>
            <p:nvPr/>
          </p:nvSpPr>
          <p:spPr>
            <a:xfrm>
              <a:off x="3780567" y="3117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05" name="tx405"/>
            <p:cNvSpPr/>
            <p:nvPr/>
          </p:nvSpPr>
          <p:spPr>
            <a:xfrm>
              <a:off x="4206062" y="3117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06" name="tx406"/>
            <p:cNvSpPr/>
            <p:nvPr/>
          </p:nvSpPr>
          <p:spPr>
            <a:xfrm>
              <a:off x="4631557" y="3117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07" name="tx407"/>
            <p:cNvSpPr/>
            <p:nvPr/>
          </p:nvSpPr>
          <p:spPr>
            <a:xfrm>
              <a:off x="5057051" y="3117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08" name="tx408"/>
            <p:cNvSpPr/>
            <p:nvPr/>
          </p:nvSpPr>
          <p:spPr>
            <a:xfrm>
              <a:off x="5482546" y="3117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09" name="tx409"/>
            <p:cNvSpPr/>
            <p:nvPr/>
          </p:nvSpPr>
          <p:spPr>
            <a:xfrm>
              <a:off x="8035514" y="3117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10" name="tx410"/>
            <p:cNvSpPr/>
            <p:nvPr/>
          </p:nvSpPr>
          <p:spPr>
            <a:xfrm>
              <a:off x="8461008" y="3117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411" name="tx411"/>
            <p:cNvSpPr/>
            <p:nvPr/>
          </p:nvSpPr>
          <p:spPr>
            <a:xfrm>
              <a:off x="8035514" y="21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12" name="tx412"/>
            <p:cNvSpPr/>
            <p:nvPr/>
          </p:nvSpPr>
          <p:spPr>
            <a:xfrm>
              <a:off x="8461008" y="21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13" name="tx413"/>
            <p:cNvSpPr/>
            <p:nvPr/>
          </p:nvSpPr>
          <p:spPr>
            <a:xfrm>
              <a:off x="8461008" y="36195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414" name="tx414"/>
            <p:cNvSpPr/>
            <p:nvPr/>
          </p:nvSpPr>
          <p:spPr>
            <a:xfrm>
              <a:off x="8035514" y="27410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15" name="tx415"/>
            <p:cNvSpPr/>
            <p:nvPr/>
          </p:nvSpPr>
          <p:spPr>
            <a:xfrm>
              <a:off x="8461008" y="27410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16" name="tx416"/>
            <p:cNvSpPr/>
            <p:nvPr/>
          </p:nvSpPr>
          <p:spPr>
            <a:xfrm>
              <a:off x="5057051" y="24899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417" name="tx417"/>
            <p:cNvSpPr/>
            <p:nvPr/>
          </p:nvSpPr>
          <p:spPr>
            <a:xfrm>
              <a:off x="5908041" y="24899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418" name="tx418"/>
            <p:cNvSpPr/>
            <p:nvPr/>
          </p:nvSpPr>
          <p:spPr>
            <a:xfrm>
              <a:off x="8035514" y="24899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19" name="tx419"/>
            <p:cNvSpPr/>
            <p:nvPr/>
          </p:nvSpPr>
          <p:spPr>
            <a:xfrm>
              <a:off x="8461008" y="24899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420" name="tx420"/>
            <p:cNvSpPr/>
            <p:nvPr/>
          </p:nvSpPr>
          <p:spPr>
            <a:xfrm>
              <a:off x="7184525"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421" name="tx421"/>
            <p:cNvSpPr/>
            <p:nvPr/>
          </p:nvSpPr>
          <p:spPr>
            <a:xfrm>
              <a:off x="7610019"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22" name="tx422"/>
            <p:cNvSpPr/>
            <p:nvPr/>
          </p:nvSpPr>
          <p:spPr>
            <a:xfrm>
              <a:off x="8035514"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423" name="tx423"/>
            <p:cNvSpPr/>
            <p:nvPr/>
          </p:nvSpPr>
          <p:spPr>
            <a:xfrm>
              <a:off x="8461008"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424" name="tx424"/>
            <p:cNvSpPr/>
            <p:nvPr/>
          </p:nvSpPr>
          <p:spPr>
            <a:xfrm>
              <a:off x="8035514" y="33685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25" name="tx425"/>
            <p:cNvSpPr/>
            <p:nvPr/>
          </p:nvSpPr>
          <p:spPr>
            <a:xfrm>
              <a:off x="8461008" y="33685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426" name="tx426"/>
            <p:cNvSpPr/>
            <p:nvPr/>
          </p:nvSpPr>
          <p:spPr>
            <a:xfrm>
              <a:off x="2078589"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427" name="tx427"/>
            <p:cNvSpPr/>
            <p:nvPr/>
          </p:nvSpPr>
          <p:spPr>
            <a:xfrm>
              <a:off x="2504084"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428" name="tx428"/>
            <p:cNvSpPr/>
            <p:nvPr/>
          </p:nvSpPr>
          <p:spPr>
            <a:xfrm>
              <a:off x="2929578"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429" name="tx429"/>
            <p:cNvSpPr/>
            <p:nvPr/>
          </p:nvSpPr>
          <p:spPr>
            <a:xfrm>
              <a:off x="3355073"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430" name="tx430"/>
            <p:cNvSpPr/>
            <p:nvPr/>
          </p:nvSpPr>
          <p:spPr>
            <a:xfrm>
              <a:off x="3780567"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31" name="tx431"/>
            <p:cNvSpPr/>
            <p:nvPr/>
          </p:nvSpPr>
          <p:spPr>
            <a:xfrm>
              <a:off x="4631557"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32" name="tx432"/>
            <p:cNvSpPr/>
            <p:nvPr/>
          </p:nvSpPr>
          <p:spPr>
            <a:xfrm>
              <a:off x="5057051"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33" name="tx433"/>
            <p:cNvSpPr/>
            <p:nvPr/>
          </p:nvSpPr>
          <p:spPr>
            <a:xfrm>
              <a:off x="5482546"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434" name="tx434"/>
            <p:cNvSpPr/>
            <p:nvPr/>
          </p:nvSpPr>
          <p:spPr>
            <a:xfrm>
              <a:off x="5908041"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35" name="tx435"/>
            <p:cNvSpPr/>
            <p:nvPr/>
          </p:nvSpPr>
          <p:spPr>
            <a:xfrm>
              <a:off x="7184525"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436" name="tx436"/>
            <p:cNvSpPr/>
            <p:nvPr/>
          </p:nvSpPr>
          <p:spPr>
            <a:xfrm>
              <a:off x="7610019"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37" name="tx437"/>
            <p:cNvSpPr/>
            <p:nvPr/>
          </p:nvSpPr>
          <p:spPr>
            <a:xfrm>
              <a:off x="8035514"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438" name="tx438"/>
            <p:cNvSpPr/>
            <p:nvPr/>
          </p:nvSpPr>
          <p:spPr>
            <a:xfrm>
              <a:off x="8461008"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439" name="tx439"/>
            <p:cNvSpPr/>
            <p:nvPr/>
          </p:nvSpPr>
          <p:spPr>
            <a:xfrm>
              <a:off x="3355073"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440" name="tx440"/>
            <p:cNvSpPr/>
            <p:nvPr/>
          </p:nvSpPr>
          <p:spPr>
            <a:xfrm>
              <a:off x="3780567"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41" name="tx441"/>
            <p:cNvSpPr/>
            <p:nvPr/>
          </p:nvSpPr>
          <p:spPr>
            <a:xfrm>
              <a:off x="4206062"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42" name="tx442"/>
            <p:cNvSpPr/>
            <p:nvPr/>
          </p:nvSpPr>
          <p:spPr>
            <a:xfrm>
              <a:off x="4631557"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43" name="tx443"/>
            <p:cNvSpPr/>
            <p:nvPr/>
          </p:nvSpPr>
          <p:spPr>
            <a:xfrm>
              <a:off x="5057051"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44" name="tx444"/>
            <p:cNvSpPr/>
            <p:nvPr/>
          </p:nvSpPr>
          <p:spPr>
            <a:xfrm>
              <a:off x="5482546"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45" name="tx445"/>
            <p:cNvSpPr/>
            <p:nvPr/>
          </p:nvSpPr>
          <p:spPr>
            <a:xfrm>
              <a:off x="5908041"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46" name="tx446"/>
            <p:cNvSpPr/>
            <p:nvPr/>
          </p:nvSpPr>
          <p:spPr>
            <a:xfrm>
              <a:off x="2504084"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447" name="tx447"/>
            <p:cNvSpPr/>
            <p:nvPr/>
          </p:nvSpPr>
          <p:spPr>
            <a:xfrm>
              <a:off x="7610019"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48" name="tx448"/>
            <p:cNvSpPr/>
            <p:nvPr/>
          </p:nvSpPr>
          <p:spPr>
            <a:xfrm>
              <a:off x="8035514"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49" name="tx449"/>
            <p:cNvSpPr/>
            <p:nvPr/>
          </p:nvSpPr>
          <p:spPr>
            <a:xfrm>
              <a:off x="8461008"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50" name="tx450"/>
            <p:cNvSpPr/>
            <p:nvPr/>
          </p:nvSpPr>
          <p:spPr>
            <a:xfrm>
              <a:off x="6333535" y="26155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451" name="tx451"/>
            <p:cNvSpPr/>
            <p:nvPr/>
          </p:nvSpPr>
          <p:spPr>
            <a:xfrm>
              <a:off x="6759030" y="26155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52" name="tx452"/>
            <p:cNvSpPr/>
            <p:nvPr/>
          </p:nvSpPr>
          <p:spPr>
            <a:xfrm>
              <a:off x="7184525" y="26155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453" name="tx453"/>
            <p:cNvSpPr/>
            <p:nvPr/>
          </p:nvSpPr>
          <p:spPr>
            <a:xfrm>
              <a:off x="7610019" y="26155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454" name="tx454"/>
            <p:cNvSpPr/>
            <p:nvPr/>
          </p:nvSpPr>
          <p:spPr>
            <a:xfrm>
              <a:off x="8035514" y="26155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55" name="tx455"/>
            <p:cNvSpPr/>
            <p:nvPr/>
          </p:nvSpPr>
          <p:spPr>
            <a:xfrm>
              <a:off x="8461008" y="26155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56" name="tx456"/>
            <p:cNvSpPr/>
            <p:nvPr/>
          </p:nvSpPr>
          <p:spPr>
            <a:xfrm>
              <a:off x="6333535" y="14859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457" name="tx457"/>
            <p:cNvSpPr/>
            <p:nvPr/>
          </p:nvSpPr>
          <p:spPr>
            <a:xfrm>
              <a:off x="7184525" y="14859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458" name="tx458"/>
            <p:cNvSpPr/>
            <p:nvPr/>
          </p:nvSpPr>
          <p:spPr>
            <a:xfrm>
              <a:off x="7610019" y="14859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59" name="tx459"/>
            <p:cNvSpPr/>
            <p:nvPr/>
          </p:nvSpPr>
          <p:spPr>
            <a:xfrm>
              <a:off x="8035514" y="14859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60" name="tx460"/>
            <p:cNvSpPr/>
            <p:nvPr/>
          </p:nvSpPr>
          <p:spPr>
            <a:xfrm>
              <a:off x="8461008" y="14859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61" name="tx461"/>
            <p:cNvSpPr/>
            <p:nvPr/>
          </p:nvSpPr>
          <p:spPr>
            <a:xfrm>
              <a:off x="4206062" y="4749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462" name="tx462"/>
            <p:cNvSpPr/>
            <p:nvPr/>
          </p:nvSpPr>
          <p:spPr>
            <a:xfrm>
              <a:off x="8035514"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463" name="tx463"/>
            <p:cNvSpPr/>
            <p:nvPr/>
          </p:nvSpPr>
          <p:spPr>
            <a:xfrm>
              <a:off x="8461008"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464" name="tx464"/>
            <p:cNvSpPr/>
            <p:nvPr/>
          </p:nvSpPr>
          <p:spPr>
            <a:xfrm>
              <a:off x="6789159" y="53767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465" name="tx465"/>
            <p:cNvSpPr/>
            <p:nvPr/>
          </p:nvSpPr>
          <p:spPr>
            <a:xfrm>
              <a:off x="7214654" y="53767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466" name="tx466"/>
            <p:cNvSpPr/>
            <p:nvPr/>
          </p:nvSpPr>
          <p:spPr>
            <a:xfrm>
              <a:off x="7640149" y="53767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467" name="tx467"/>
            <p:cNvSpPr/>
            <p:nvPr/>
          </p:nvSpPr>
          <p:spPr>
            <a:xfrm>
              <a:off x="8065643" y="53767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468" name="tx468"/>
            <p:cNvSpPr/>
            <p:nvPr/>
          </p:nvSpPr>
          <p:spPr>
            <a:xfrm>
              <a:off x="8491138" y="53767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469" name="tx469"/>
            <p:cNvSpPr/>
            <p:nvPr/>
          </p:nvSpPr>
          <p:spPr>
            <a:xfrm>
              <a:off x="2504084"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36</a:t>
              </a:r>
            </a:p>
          </p:txBody>
        </p:sp>
        <p:sp>
          <p:nvSpPr>
            <p:cNvPr id="470" name="tx470"/>
            <p:cNvSpPr/>
            <p:nvPr/>
          </p:nvSpPr>
          <p:spPr>
            <a:xfrm>
              <a:off x="2929578"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43</a:t>
              </a:r>
            </a:p>
          </p:txBody>
        </p:sp>
        <p:sp>
          <p:nvSpPr>
            <p:cNvPr id="471" name="tx471"/>
            <p:cNvSpPr/>
            <p:nvPr/>
          </p:nvSpPr>
          <p:spPr>
            <a:xfrm>
              <a:off x="3780567"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57</a:t>
              </a:r>
            </a:p>
          </p:txBody>
        </p:sp>
        <p:sp>
          <p:nvSpPr>
            <p:cNvPr id="472" name="tx472"/>
            <p:cNvSpPr/>
            <p:nvPr/>
          </p:nvSpPr>
          <p:spPr>
            <a:xfrm>
              <a:off x="4206062"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a:t>
              </a:r>
            </a:p>
          </p:txBody>
        </p:sp>
        <p:sp>
          <p:nvSpPr>
            <p:cNvPr id="473" name="tx473"/>
            <p:cNvSpPr/>
            <p:nvPr/>
          </p:nvSpPr>
          <p:spPr>
            <a:xfrm>
              <a:off x="4631557"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58</a:t>
              </a:r>
            </a:p>
          </p:txBody>
        </p:sp>
        <p:sp>
          <p:nvSpPr>
            <p:cNvPr id="474" name="tx474"/>
            <p:cNvSpPr/>
            <p:nvPr/>
          </p:nvSpPr>
          <p:spPr>
            <a:xfrm>
              <a:off x="5057051"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a:t>
              </a:r>
            </a:p>
          </p:txBody>
        </p:sp>
        <p:sp>
          <p:nvSpPr>
            <p:cNvPr id="475" name="tx475"/>
            <p:cNvSpPr/>
            <p:nvPr/>
          </p:nvSpPr>
          <p:spPr>
            <a:xfrm>
              <a:off x="5482546"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59</a:t>
              </a:r>
            </a:p>
          </p:txBody>
        </p:sp>
        <p:sp>
          <p:nvSpPr>
            <p:cNvPr id="476" name="tx476"/>
            <p:cNvSpPr/>
            <p:nvPr/>
          </p:nvSpPr>
          <p:spPr>
            <a:xfrm>
              <a:off x="6333535"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a:t>
              </a:r>
            </a:p>
          </p:txBody>
        </p:sp>
        <p:sp>
          <p:nvSpPr>
            <p:cNvPr id="477" name="tx477"/>
            <p:cNvSpPr/>
            <p:nvPr/>
          </p:nvSpPr>
          <p:spPr>
            <a:xfrm>
              <a:off x="6759030"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55</a:t>
              </a:r>
            </a:p>
          </p:txBody>
        </p:sp>
        <p:sp>
          <p:nvSpPr>
            <p:cNvPr id="478" name="tx478"/>
            <p:cNvSpPr/>
            <p:nvPr/>
          </p:nvSpPr>
          <p:spPr>
            <a:xfrm>
              <a:off x="7184525"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54</a:t>
              </a:r>
            </a:p>
          </p:txBody>
        </p:sp>
        <p:sp>
          <p:nvSpPr>
            <p:cNvPr id="479" name="tx479"/>
            <p:cNvSpPr/>
            <p:nvPr/>
          </p:nvSpPr>
          <p:spPr>
            <a:xfrm>
              <a:off x="7610019"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36</a:t>
              </a:r>
            </a:p>
          </p:txBody>
        </p:sp>
        <p:sp>
          <p:nvSpPr>
            <p:cNvPr id="480" name="tx480"/>
            <p:cNvSpPr/>
            <p:nvPr/>
          </p:nvSpPr>
          <p:spPr>
            <a:xfrm>
              <a:off x="8035514" y="374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55</a:t>
              </a:r>
            </a:p>
          </p:txBody>
        </p:sp>
        <p:sp>
          <p:nvSpPr>
            <p:cNvPr id="481" name="tx481"/>
            <p:cNvSpPr/>
            <p:nvPr/>
          </p:nvSpPr>
          <p:spPr>
            <a:xfrm>
              <a:off x="4236192" y="5125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482" name="tx482"/>
            <p:cNvSpPr/>
            <p:nvPr/>
          </p:nvSpPr>
          <p:spPr>
            <a:xfrm>
              <a:off x="4635580" y="5125715"/>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483" name="tx483"/>
            <p:cNvSpPr/>
            <p:nvPr/>
          </p:nvSpPr>
          <p:spPr>
            <a:xfrm>
              <a:off x="5057051" y="51257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484" name="tx484"/>
            <p:cNvSpPr/>
            <p:nvPr/>
          </p:nvSpPr>
          <p:spPr>
            <a:xfrm>
              <a:off x="5512675" y="5125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a:t>
              </a:r>
            </a:p>
          </p:txBody>
        </p:sp>
        <p:sp>
          <p:nvSpPr>
            <p:cNvPr id="485" name="tx485"/>
            <p:cNvSpPr/>
            <p:nvPr/>
          </p:nvSpPr>
          <p:spPr>
            <a:xfrm>
              <a:off x="5938170" y="5125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a:t>
              </a:r>
            </a:p>
          </p:txBody>
        </p:sp>
        <p:sp>
          <p:nvSpPr>
            <p:cNvPr id="486" name="tx486"/>
            <p:cNvSpPr/>
            <p:nvPr/>
          </p:nvSpPr>
          <p:spPr>
            <a:xfrm>
              <a:off x="6363665" y="5125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487" name="tx487"/>
            <p:cNvSpPr/>
            <p:nvPr/>
          </p:nvSpPr>
          <p:spPr>
            <a:xfrm>
              <a:off x="6789159" y="5125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488" name="tx488"/>
            <p:cNvSpPr/>
            <p:nvPr/>
          </p:nvSpPr>
          <p:spPr>
            <a:xfrm>
              <a:off x="7214654" y="5125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489" name="tx489"/>
            <p:cNvSpPr/>
            <p:nvPr/>
          </p:nvSpPr>
          <p:spPr>
            <a:xfrm>
              <a:off x="7640149" y="5125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490" name="tx490"/>
            <p:cNvSpPr/>
            <p:nvPr/>
          </p:nvSpPr>
          <p:spPr>
            <a:xfrm>
              <a:off x="8065643" y="5125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491" name="tx491"/>
            <p:cNvSpPr/>
            <p:nvPr/>
          </p:nvSpPr>
          <p:spPr>
            <a:xfrm>
              <a:off x="8491138" y="5125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a:t>
              </a:r>
            </a:p>
          </p:txBody>
        </p:sp>
        <p:sp>
          <p:nvSpPr>
            <p:cNvPr id="492" name="tx492"/>
            <p:cNvSpPr/>
            <p:nvPr/>
          </p:nvSpPr>
          <p:spPr>
            <a:xfrm>
              <a:off x="3810697" y="38706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493" name="tx493"/>
            <p:cNvSpPr/>
            <p:nvPr/>
          </p:nvSpPr>
          <p:spPr>
            <a:xfrm>
              <a:off x="4206062" y="3870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494" name="tx494"/>
            <p:cNvSpPr/>
            <p:nvPr/>
          </p:nvSpPr>
          <p:spPr>
            <a:xfrm>
              <a:off x="4631557" y="3870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495" name="tx495"/>
            <p:cNvSpPr/>
            <p:nvPr/>
          </p:nvSpPr>
          <p:spPr>
            <a:xfrm>
              <a:off x="5057051" y="3870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496" name="tx496"/>
            <p:cNvSpPr/>
            <p:nvPr/>
          </p:nvSpPr>
          <p:spPr>
            <a:xfrm>
              <a:off x="5482546" y="3870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497" name="tx497"/>
            <p:cNvSpPr/>
            <p:nvPr/>
          </p:nvSpPr>
          <p:spPr>
            <a:xfrm>
              <a:off x="5908041" y="3870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a:t>
              </a:r>
            </a:p>
          </p:txBody>
        </p:sp>
        <p:sp>
          <p:nvSpPr>
            <p:cNvPr id="498" name="tx498"/>
            <p:cNvSpPr/>
            <p:nvPr/>
          </p:nvSpPr>
          <p:spPr>
            <a:xfrm>
              <a:off x="6363665" y="38706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a:t>
              </a:r>
            </a:p>
          </p:txBody>
        </p:sp>
        <p:sp>
          <p:nvSpPr>
            <p:cNvPr id="499" name="tx499"/>
            <p:cNvSpPr/>
            <p:nvPr/>
          </p:nvSpPr>
          <p:spPr>
            <a:xfrm>
              <a:off x="6759030" y="3870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500" name="tx500"/>
            <p:cNvSpPr/>
            <p:nvPr/>
          </p:nvSpPr>
          <p:spPr>
            <a:xfrm>
              <a:off x="7184525" y="3870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501" name="tx501"/>
            <p:cNvSpPr/>
            <p:nvPr/>
          </p:nvSpPr>
          <p:spPr>
            <a:xfrm>
              <a:off x="7610019" y="3870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a:t>
              </a:r>
            </a:p>
          </p:txBody>
        </p:sp>
        <p:sp>
          <p:nvSpPr>
            <p:cNvPr id="502" name="tx502"/>
            <p:cNvSpPr/>
            <p:nvPr/>
          </p:nvSpPr>
          <p:spPr>
            <a:xfrm>
              <a:off x="8035514" y="3870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43</a:t>
              </a:r>
            </a:p>
          </p:txBody>
        </p:sp>
        <p:sp>
          <p:nvSpPr>
            <p:cNvPr id="503" name="tx503"/>
            <p:cNvSpPr/>
            <p:nvPr/>
          </p:nvSpPr>
          <p:spPr>
            <a:xfrm>
              <a:off x="8461008" y="3870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58</a:t>
              </a:r>
            </a:p>
          </p:txBody>
        </p:sp>
        <p:sp>
          <p:nvSpPr>
            <p:cNvPr id="504" name="tx504"/>
            <p:cNvSpPr/>
            <p:nvPr/>
          </p:nvSpPr>
          <p:spPr>
            <a:xfrm>
              <a:off x="5057051" y="29920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a:t>
              </a:r>
            </a:p>
          </p:txBody>
        </p:sp>
        <p:sp>
          <p:nvSpPr>
            <p:cNvPr id="505" name="tx505"/>
            <p:cNvSpPr/>
            <p:nvPr/>
          </p:nvSpPr>
          <p:spPr>
            <a:xfrm>
              <a:off x="5482546" y="29920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54</a:t>
              </a:r>
            </a:p>
          </p:txBody>
        </p:sp>
        <p:sp>
          <p:nvSpPr>
            <p:cNvPr id="506" name="tx506"/>
            <p:cNvSpPr/>
            <p:nvPr/>
          </p:nvSpPr>
          <p:spPr>
            <a:xfrm>
              <a:off x="6333535" y="29920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507" name="tx507"/>
            <p:cNvSpPr/>
            <p:nvPr/>
          </p:nvSpPr>
          <p:spPr>
            <a:xfrm>
              <a:off x="6789159" y="2992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a:t>
              </a:r>
            </a:p>
          </p:txBody>
        </p:sp>
        <p:sp>
          <p:nvSpPr>
            <p:cNvPr id="508" name="tx508"/>
            <p:cNvSpPr/>
            <p:nvPr/>
          </p:nvSpPr>
          <p:spPr>
            <a:xfrm>
              <a:off x="7184525" y="29920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509" name="tx509"/>
            <p:cNvSpPr/>
            <p:nvPr/>
          </p:nvSpPr>
          <p:spPr>
            <a:xfrm>
              <a:off x="7610019" y="29920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50</a:t>
              </a:r>
            </a:p>
          </p:txBody>
        </p:sp>
        <p:sp>
          <p:nvSpPr>
            <p:cNvPr id="510" name="tx510"/>
            <p:cNvSpPr/>
            <p:nvPr/>
          </p:nvSpPr>
          <p:spPr>
            <a:xfrm>
              <a:off x="6333535" y="3243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511" name="tx511"/>
            <p:cNvSpPr/>
            <p:nvPr/>
          </p:nvSpPr>
          <p:spPr>
            <a:xfrm>
              <a:off x="6759030" y="3243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a:t>
              </a:r>
            </a:p>
          </p:txBody>
        </p:sp>
        <p:sp>
          <p:nvSpPr>
            <p:cNvPr id="512" name="tx512"/>
            <p:cNvSpPr/>
            <p:nvPr/>
          </p:nvSpPr>
          <p:spPr>
            <a:xfrm>
              <a:off x="7184525" y="3243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a:t>
              </a:r>
            </a:p>
          </p:txBody>
        </p:sp>
        <p:sp>
          <p:nvSpPr>
            <p:cNvPr id="513" name="tx513"/>
            <p:cNvSpPr/>
            <p:nvPr/>
          </p:nvSpPr>
          <p:spPr>
            <a:xfrm>
              <a:off x="4206062" y="1611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50</a:t>
              </a:r>
            </a:p>
          </p:txBody>
        </p:sp>
        <p:sp>
          <p:nvSpPr>
            <p:cNvPr id="514" name="tx514"/>
            <p:cNvSpPr/>
            <p:nvPr/>
          </p:nvSpPr>
          <p:spPr>
            <a:xfrm>
              <a:off x="6759030" y="1360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59</a:t>
              </a:r>
            </a:p>
          </p:txBody>
        </p:sp>
        <p:sp>
          <p:nvSpPr>
            <p:cNvPr id="515" name="tx515"/>
            <p:cNvSpPr/>
            <p:nvPr/>
          </p:nvSpPr>
          <p:spPr>
            <a:xfrm>
              <a:off x="3355073" y="3996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a:t>
              </a:r>
            </a:p>
          </p:txBody>
        </p:sp>
        <p:sp>
          <p:nvSpPr>
            <p:cNvPr id="516" name="tx516"/>
            <p:cNvSpPr/>
            <p:nvPr/>
          </p:nvSpPr>
          <p:spPr>
            <a:xfrm>
              <a:off x="3780567" y="3996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a:t>
              </a:r>
            </a:p>
          </p:txBody>
        </p:sp>
        <p:sp>
          <p:nvSpPr>
            <p:cNvPr id="517" name="tx517"/>
            <p:cNvSpPr/>
            <p:nvPr/>
          </p:nvSpPr>
          <p:spPr>
            <a:xfrm>
              <a:off x="4236192" y="39961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a:t>
              </a:r>
            </a:p>
          </p:txBody>
        </p:sp>
        <p:sp>
          <p:nvSpPr>
            <p:cNvPr id="518" name="tx518"/>
            <p:cNvSpPr/>
            <p:nvPr/>
          </p:nvSpPr>
          <p:spPr>
            <a:xfrm>
              <a:off x="4661686" y="39961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519" name="tx519"/>
            <p:cNvSpPr/>
            <p:nvPr/>
          </p:nvSpPr>
          <p:spPr>
            <a:xfrm>
              <a:off x="5087181" y="39961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520" name="tx520"/>
            <p:cNvSpPr/>
            <p:nvPr/>
          </p:nvSpPr>
          <p:spPr>
            <a:xfrm>
              <a:off x="5512675" y="39961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a:t>
              </a:r>
            </a:p>
          </p:txBody>
        </p:sp>
        <p:sp>
          <p:nvSpPr>
            <p:cNvPr id="521" name="tx521"/>
            <p:cNvSpPr/>
            <p:nvPr/>
          </p:nvSpPr>
          <p:spPr>
            <a:xfrm>
              <a:off x="5908041" y="3996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522" name="tx522"/>
            <p:cNvSpPr/>
            <p:nvPr/>
          </p:nvSpPr>
          <p:spPr>
            <a:xfrm>
              <a:off x="6333535" y="3996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523" name="tx523"/>
            <p:cNvSpPr/>
            <p:nvPr/>
          </p:nvSpPr>
          <p:spPr>
            <a:xfrm>
              <a:off x="6763053" y="399612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524" name="tx524"/>
            <p:cNvSpPr/>
            <p:nvPr/>
          </p:nvSpPr>
          <p:spPr>
            <a:xfrm>
              <a:off x="7188548" y="399612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525" name="tx525"/>
            <p:cNvSpPr/>
            <p:nvPr/>
          </p:nvSpPr>
          <p:spPr>
            <a:xfrm>
              <a:off x="7610019" y="3996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53</a:t>
              </a:r>
            </a:p>
          </p:txBody>
        </p:sp>
        <p:sp>
          <p:nvSpPr>
            <p:cNvPr id="526" name="tx526"/>
            <p:cNvSpPr/>
            <p:nvPr/>
          </p:nvSpPr>
          <p:spPr>
            <a:xfrm>
              <a:off x="8035514" y="3996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59</a:t>
              </a:r>
            </a:p>
          </p:txBody>
        </p:sp>
        <p:sp>
          <p:nvSpPr>
            <p:cNvPr id="527" name="tx527"/>
            <p:cNvSpPr/>
            <p:nvPr/>
          </p:nvSpPr>
          <p:spPr>
            <a:xfrm>
              <a:off x="8461008" y="3996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57</a:t>
              </a:r>
            </a:p>
          </p:txBody>
        </p:sp>
        <p:sp>
          <p:nvSpPr>
            <p:cNvPr id="528" name="tx528"/>
            <p:cNvSpPr/>
            <p:nvPr/>
          </p:nvSpPr>
          <p:spPr>
            <a:xfrm>
              <a:off x="6759030" y="1862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43</a:t>
              </a:r>
            </a:p>
          </p:txBody>
        </p:sp>
        <p:sp>
          <p:nvSpPr>
            <p:cNvPr id="529" name="tx529"/>
            <p:cNvSpPr/>
            <p:nvPr/>
          </p:nvSpPr>
          <p:spPr>
            <a:xfrm>
              <a:off x="7610019" y="1862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56</a:t>
              </a:r>
            </a:p>
          </p:txBody>
        </p:sp>
        <p:sp>
          <p:nvSpPr>
            <p:cNvPr id="530" name="tx530"/>
            <p:cNvSpPr/>
            <p:nvPr/>
          </p:nvSpPr>
          <p:spPr>
            <a:xfrm>
              <a:off x="5057051" y="42471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a:t>
              </a:r>
            </a:p>
          </p:txBody>
        </p:sp>
        <p:sp>
          <p:nvSpPr>
            <p:cNvPr id="531" name="tx531"/>
            <p:cNvSpPr/>
            <p:nvPr/>
          </p:nvSpPr>
          <p:spPr>
            <a:xfrm>
              <a:off x="5482546" y="42471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a:t>
              </a:r>
            </a:p>
          </p:txBody>
        </p:sp>
        <p:sp>
          <p:nvSpPr>
            <p:cNvPr id="532" name="tx532"/>
            <p:cNvSpPr/>
            <p:nvPr/>
          </p:nvSpPr>
          <p:spPr>
            <a:xfrm>
              <a:off x="5938170" y="42471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a:t>
              </a:r>
            </a:p>
          </p:txBody>
        </p:sp>
        <p:sp>
          <p:nvSpPr>
            <p:cNvPr id="533" name="tx533"/>
            <p:cNvSpPr/>
            <p:nvPr/>
          </p:nvSpPr>
          <p:spPr>
            <a:xfrm>
              <a:off x="6363665" y="42471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a:t>
              </a:r>
            </a:p>
          </p:txBody>
        </p:sp>
        <p:sp>
          <p:nvSpPr>
            <p:cNvPr id="534" name="tx534"/>
            <p:cNvSpPr/>
            <p:nvPr/>
          </p:nvSpPr>
          <p:spPr>
            <a:xfrm>
              <a:off x="6789159" y="42471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535" name="tx535"/>
            <p:cNvSpPr/>
            <p:nvPr/>
          </p:nvSpPr>
          <p:spPr>
            <a:xfrm>
              <a:off x="7184525" y="42471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536" name="tx536"/>
            <p:cNvSpPr/>
            <p:nvPr/>
          </p:nvSpPr>
          <p:spPr>
            <a:xfrm>
              <a:off x="7610019" y="42471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42</a:t>
              </a:r>
            </a:p>
          </p:txBody>
        </p:sp>
        <p:sp>
          <p:nvSpPr>
            <p:cNvPr id="537" name="tx537"/>
            <p:cNvSpPr/>
            <p:nvPr/>
          </p:nvSpPr>
          <p:spPr>
            <a:xfrm>
              <a:off x="8035514" y="42471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45</a:t>
              </a:r>
            </a:p>
          </p:txBody>
        </p:sp>
        <p:sp>
          <p:nvSpPr>
            <p:cNvPr id="538" name="tx538"/>
            <p:cNvSpPr/>
            <p:nvPr/>
          </p:nvSpPr>
          <p:spPr>
            <a:xfrm>
              <a:off x="8461008" y="42471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56</a:t>
              </a:r>
            </a:p>
          </p:txBody>
        </p:sp>
        <p:sp>
          <p:nvSpPr>
            <p:cNvPr id="539" name="tx539"/>
            <p:cNvSpPr/>
            <p:nvPr/>
          </p:nvSpPr>
          <p:spPr>
            <a:xfrm>
              <a:off x="5908041" y="3117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54</a:t>
              </a:r>
            </a:p>
          </p:txBody>
        </p:sp>
        <p:sp>
          <p:nvSpPr>
            <p:cNvPr id="540" name="tx540"/>
            <p:cNvSpPr/>
            <p:nvPr/>
          </p:nvSpPr>
          <p:spPr>
            <a:xfrm>
              <a:off x="6333535" y="3117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a:t>
              </a:r>
            </a:p>
          </p:txBody>
        </p:sp>
        <p:sp>
          <p:nvSpPr>
            <p:cNvPr id="541" name="tx541"/>
            <p:cNvSpPr/>
            <p:nvPr/>
          </p:nvSpPr>
          <p:spPr>
            <a:xfrm>
              <a:off x="6789159" y="31175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542" name="tx542"/>
            <p:cNvSpPr/>
            <p:nvPr/>
          </p:nvSpPr>
          <p:spPr>
            <a:xfrm>
              <a:off x="7184525" y="3117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a:t>
              </a:r>
            </a:p>
          </p:txBody>
        </p:sp>
        <p:sp>
          <p:nvSpPr>
            <p:cNvPr id="543" name="tx543"/>
            <p:cNvSpPr/>
            <p:nvPr/>
          </p:nvSpPr>
          <p:spPr>
            <a:xfrm>
              <a:off x="7610019" y="3117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a:t>
              </a:r>
            </a:p>
          </p:txBody>
        </p:sp>
        <p:sp>
          <p:nvSpPr>
            <p:cNvPr id="544" name="tx544"/>
            <p:cNvSpPr/>
            <p:nvPr/>
          </p:nvSpPr>
          <p:spPr>
            <a:xfrm>
              <a:off x="6759030" y="21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24</a:t>
              </a:r>
            </a:p>
          </p:txBody>
        </p:sp>
        <p:sp>
          <p:nvSpPr>
            <p:cNvPr id="545" name="tx545"/>
            <p:cNvSpPr/>
            <p:nvPr/>
          </p:nvSpPr>
          <p:spPr>
            <a:xfrm>
              <a:off x="7184525" y="21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a:t>
              </a:r>
            </a:p>
          </p:txBody>
        </p:sp>
        <p:sp>
          <p:nvSpPr>
            <p:cNvPr id="546" name="tx546"/>
            <p:cNvSpPr/>
            <p:nvPr/>
          </p:nvSpPr>
          <p:spPr>
            <a:xfrm>
              <a:off x="7610019" y="21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36</a:t>
              </a:r>
            </a:p>
          </p:txBody>
        </p:sp>
        <p:sp>
          <p:nvSpPr>
            <p:cNvPr id="547" name="tx547"/>
            <p:cNvSpPr/>
            <p:nvPr/>
          </p:nvSpPr>
          <p:spPr>
            <a:xfrm>
              <a:off x="5908041" y="52512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42</a:t>
              </a:r>
            </a:p>
          </p:txBody>
        </p:sp>
        <p:sp>
          <p:nvSpPr>
            <p:cNvPr id="548" name="tx548"/>
            <p:cNvSpPr/>
            <p:nvPr/>
          </p:nvSpPr>
          <p:spPr>
            <a:xfrm>
              <a:off x="6333535" y="52512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a:t>
              </a:r>
            </a:p>
          </p:txBody>
        </p:sp>
        <p:sp>
          <p:nvSpPr>
            <p:cNvPr id="549" name="tx549"/>
            <p:cNvSpPr/>
            <p:nvPr/>
          </p:nvSpPr>
          <p:spPr>
            <a:xfrm>
              <a:off x="6789159" y="52512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550" name="tx550"/>
            <p:cNvSpPr/>
            <p:nvPr/>
          </p:nvSpPr>
          <p:spPr>
            <a:xfrm>
              <a:off x="7214654" y="52512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a:t>
              </a:r>
            </a:p>
          </p:txBody>
        </p:sp>
        <p:sp>
          <p:nvSpPr>
            <p:cNvPr id="551" name="tx551"/>
            <p:cNvSpPr/>
            <p:nvPr/>
          </p:nvSpPr>
          <p:spPr>
            <a:xfrm>
              <a:off x="7640149" y="52512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552" name="tx552"/>
            <p:cNvSpPr/>
            <p:nvPr/>
          </p:nvSpPr>
          <p:spPr>
            <a:xfrm>
              <a:off x="8065643" y="52512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a:t>
              </a:r>
            </a:p>
          </p:txBody>
        </p:sp>
        <p:sp>
          <p:nvSpPr>
            <p:cNvPr id="553" name="tx553"/>
            <p:cNvSpPr/>
            <p:nvPr/>
          </p:nvSpPr>
          <p:spPr>
            <a:xfrm>
              <a:off x="8491138" y="52512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554" name="tx554"/>
            <p:cNvSpPr/>
            <p:nvPr/>
          </p:nvSpPr>
          <p:spPr>
            <a:xfrm>
              <a:off x="5482546" y="36195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555" name="tx555"/>
            <p:cNvSpPr/>
            <p:nvPr/>
          </p:nvSpPr>
          <p:spPr>
            <a:xfrm>
              <a:off x="5908041" y="36195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556" name="tx556"/>
            <p:cNvSpPr/>
            <p:nvPr/>
          </p:nvSpPr>
          <p:spPr>
            <a:xfrm>
              <a:off x="6333535" y="36195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557" name="tx557"/>
            <p:cNvSpPr/>
            <p:nvPr/>
          </p:nvSpPr>
          <p:spPr>
            <a:xfrm>
              <a:off x="6759030" y="36195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a:t>
              </a:r>
            </a:p>
          </p:txBody>
        </p:sp>
        <p:sp>
          <p:nvSpPr>
            <p:cNvPr id="558" name="tx558"/>
            <p:cNvSpPr/>
            <p:nvPr/>
          </p:nvSpPr>
          <p:spPr>
            <a:xfrm>
              <a:off x="7184525" y="36195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559" name="tx559"/>
            <p:cNvSpPr/>
            <p:nvPr/>
          </p:nvSpPr>
          <p:spPr>
            <a:xfrm>
              <a:off x="7610019" y="36195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a:t>
              </a:r>
            </a:p>
          </p:txBody>
        </p:sp>
        <p:sp>
          <p:nvSpPr>
            <p:cNvPr id="560" name="tx560"/>
            <p:cNvSpPr/>
            <p:nvPr/>
          </p:nvSpPr>
          <p:spPr>
            <a:xfrm>
              <a:off x="8035514" y="36195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57</a:t>
              </a:r>
            </a:p>
          </p:txBody>
        </p:sp>
        <p:sp>
          <p:nvSpPr>
            <p:cNvPr id="561" name="tx561"/>
            <p:cNvSpPr/>
            <p:nvPr/>
          </p:nvSpPr>
          <p:spPr>
            <a:xfrm>
              <a:off x="2959708" y="2741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562" name="tx562"/>
            <p:cNvSpPr/>
            <p:nvPr/>
          </p:nvSpPr>
          <p:spPr>
            <a:xfrm>
              <a:off x="3385202" y="2741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a:t>
              </a:r>
            </a:p>
          </p:txBody>
        </p:sp>
        <p:sp>
          <p:nvSpPr>
            <p:cNvPr id="563" name="tx563"/>
            <p:cNvSpPr/>
            <p:nvPr/>
          </p:nvSpPr>
          <p:spPr>
            <a:xfrm>
              <a:off x="3810697" y="2741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a:t>
              </a:r>
            </a:p>
          </p:txBody>
        </p:sp>
        <p:sp>
          <p:nvSpPr>
            <p:cNvPr id="564" name="tx564"/>
            <p:cNvSpPr/>
            <p:nvPr/>
          </p:nvSpPr>
          <p:spPr>
            <a:xfrm>
              <a:off x="4236192" y="2741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565" name="tx565"/>
            <p:cNvSpPr/>
            <p:nvPr/>
          </p:nvSpPr>
          <p:spPr>
            <a:xfrm>
              <a:off x="4661686" y="2741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a:t>
              </a:r>
            </a:p>
          </p:txBody>
        </p:sp>
        <p:sp>
          <p:nvSpPr>
            <p:cNvPr id="566" name="tx566"/>
            <p:cNvSpPr/>
            <p:nvPr/>
          </p:nvSpPr>
          <p:spPr>
            <a:xfrm>
              <a:off x="5057051" y="27410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567" name="tx567"/>
            <p:cNvSpPr/>
            <p:nvPr/>
          </p:nvSpPr>
          <p:spPr>
            <a:xfrm>
              <a:off x="5482546" y="27410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568" name="tx568"/>
            <p:cNvSpPr/>
            <p:nvPr/>
          </p:nvSpPr>
          <p:spPr>
            <a:xfrm>
              <a:off x="5908041" y="27410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569" name="tx569"/>
            <p:cNvSpPr/>
            <p:nvPr/>
          </p:nvSpPr>
          <p:spPr>
            <a:xfrm>
              <a:off x="6333535" y="27410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570" name="tx570"/>
            <p:cNvSpPr/>
            <p:nvPr/>
          </p:nvSpPr>
          <p:spPr>
            <a:xfrm>
              <a:off x="6789159" y="2741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571" name="tx571"/>
            <p:cNvSpPr/>
            <p:nvPr/>
          </p:nvSpPr>
          <p:spPr>
            <a:xfrm>
              <a:off x="7188548" y="274102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572" name="tx572"/>
            <p:cNvSpPr/>
            <p:nvPr/>
          </p:nvSpPr>
          <p:spPr>
            <a:xfrm>
              <a:off x="7610019" y="27410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40</a:t>
              </a:r>
            </a:p>
          </p:txBody>
        </p:sp>
        <p:sp>
          <p:nvSpPr>
            <p:cNvPr id="573" name="tx573"/>
            <p:cNvSpPr/>
            <p:nvPr/>
          </p:nvSpPr>
          <p:spPr>
            <a:xfrm>
              <a:off x="4631557" y="24899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a:t>
              </a:r>
            </a:p>
          </p:txBody>
        </p:sp>
        <p:sp>
          <p:nvSpPr>
            <p:cNvPr id="574" name="tx574"/>
            <p:cNvSpPr/>
            <p:nvPr/>
          </p:nvSpPr>
          <p:spPr>
            <a:xfrm>
              <a:off x="5482546" y="24899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57</a:t>
              </a:r>
            </a:p>
          </p:txBody>
        </p:sp>
        <p:sp>
          <p:nvSpPr>
            <p:cNvPr id="575" name="tx575"/>
            <p:cNvSpPr/>
            <p:nvPr/>
          </p:nvSpPr>
          <p:spPr>
            <a:xfrm>
              <a:off x="6333535" y="24899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a:t>
              </a:r>
            </a:p>
          </p:txBody>
        </p:sp>
        <p:sp>
          <p:nvSpPr>
            <p:cNvPr id="576" name="tx576"/>
            <p:cNvSpPr/>
            <p:nvPr/>
          </p:nvSpPr>
          <p:spPr>
            <a:xfrm>
              <a:off x="6759030" y="24899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56</a:t>
              </a:r>
            </a:p>
          </p:txBody>
        </p:sp>
        <p:sp>
          <p:nvSpPr>
            <p:cNvPr id="577" name="tx577"/>
            <p:cNvSpPr/>
            <p:nvPr/>
          </p:nvSpPr>
          <p:spPr>
            <a:xfrm>
              <a:off x="7184525" y="24899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a:t>
              </a:r>
            </a:p>
          </p:txBody>
        </p:sp>
        <p:sp>
          <p:nvSpPr>
            <p:cNvPr id="578" name="tx578"/>
            <p:cNvSpPr/>
            <p:nvPr/>
          </p:nvSpPr>
          <p:spPr>
            <a:xfrm>
              <a:off x="7610019" y="24899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59</a:t>
              </a:r>
            </a:p>
          </p:txBody>
        </p:sp>
        <p:sp>
          <p:nvSpPr>
            <p:cNvPr id="579" name="tx579"/>
            <p:cNvSpPr/>
            <p:nvPr/>
          </p:nvSpPr>
          <p:spPr>
            <a:xfrm>
              <a:off x="5512675" y="46236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580" name="tx580"/>
            <p:cNvSpPr/>
            <p:nvPr/>
          </p:nvSpPr>
          <p:spPr>
            <a:xfrm>
              <a:off x="5938170" y="46236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a:t>
              </a:r>
            </a:p>
          </p:txBody>
        </p:sp>
        <p:sp>
          <p:nvSpPr>
            <p:cNvPr id="581" name="tx581"/>
            <p:cNvSpPr/>
            <p:nvPr/>
          </p:nvSpPr>
          <p:spPr>
            <a:xfrm>
              <a:off x="6363665" y="46236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582" name="tx582"/>
            <p:cNvSpPr/>
            <p:nvPr/>
          </p:nvSpPr>
          <p:spPr>
            <a:xfrm>
              <a:off x="6789159" y="46236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583" name="tx583"/>
            <p:cNvSpPr/>
            <p:nvPr/>
          </p:nvSpPr>
          <p:spPr>
            <a:xfrm>
              <a:off x="7214654" y="46236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584" name="tx584"/>
            <p:cNvSpPr/>
            <p:nvPr/>
          </p:nvSpPr>
          <p:spPr>
            <a:xfrm>
              <a:off x="7640149" y="46236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a:t>
              </a:r>
            </a:p>
          </p:txBody>
        </p:sp>
        <p:sp>
          <p:nvSpPr>
            <p:cNvPr id="585" name="tx585"/>
            <p:cNvSpPr/>
            <p:nvPr/>
          </p:nvSpPr>
          <p:spPr>
            <a:xfrm>
              <a:off x="8065643" y="46236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a:t>
              </a:r>
            </a:p>
          </p:txBody>
        </p:sp>
        <p:sp>
          <p:nvSpPr>
            <p:cNvPr id="586" name="tx586"/>
            <p:cNvSpPr/>
            <p:nvPr/>
          </p:nvSpPr>
          <p:spPr>
            <a:xfrm>
              <a:off x="8461008" y="46236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a:t>
              </a:r>
            </a:p>
          </p:txBody>
        </p:sp>
        <p:sp>
          <p:nvSpPr>
            <p:cNvPr id="587" name="tx587"/>
            <p:cNvSpPr/>
            <p:nvPr/>
          </p:nvSpPr>
          <p:spPr>
            <a:xfrm>
              <a:off x="2929578"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45</a:t>
              </a:r>
            </a:p>
          </p:txBody>
        </p:sp>
        <p:sp>
          <p:nvSpPr>
            <p:cNvPr id="588" name="tx588"/>
            <p:cNvSpPr/>
            <p:nvPr/>
          </p:nvSpPr>
          <p:spPr>
            <a:xfrm>
              <a:off x="3355073"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50</a:t>
              </a:r>
            </a:p>
          </p:txBody>
        </p:sp>
        <p:sp>
          <p:nvSpPr>
            <p:cNvPr id="589" name="tx589"/>
            <p:cNvSpPr/>
            <p:nvPr/>
          </p:nvSpPr>
          <p:spPr>
            <a:xfrm>
              <a:off x="3780567"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54</a:t>
              </a:r>
            </a:p>
          </p:txBody>
        </p:sp>
        <p:sp>
          <p:nvSpPr>
            <p:cNvPr id="590" name="tx590"/>
            <p:cNvSpPr/>
            <p:nvPr/>
          </p:nvSpPr>
          <p:spPr>
            <a:xfrm>
              <a:off x="4206062"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a:t>
              </a:r>
            </a:p>
          </p:txBody>
        </p:sp>
        <p:sp>
          <p:nvSpPr>
            <p:cNvPr id="591" name="tx591"/>
            <p:cNvSpPr/>
            <p:nvPr/>
          </p:nvSpPr>
          <p:spPr>
            <a:xfrm>
              <a:off x="4631557"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54</a:t>
              </a:r>
            </a:p>
          </p:txBody>
        </p:sp>
        <p:sp>
          <p:nvSpPr>
            <p:cNvPr id="592" name="tx592"/>
            <p:cNvSpPr/>
            <p:nvPr/>
          </p:nvSpPr>
          <p:spPr>
            <a:xfrm>
              <a:off x="5057051"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54</a:t>
              </a:r>
            </a:p>
          </p:txBody>
        </p:sp>
        <p:sp>
          <p:nvSpPr>
            <p:cNvPr id="593" name="tx593"/>
            <p:cNvSpPr/>
            <p:nvPr/>
          </p:nvSpPr>
          <p:spPr>
            <a:xfrm>
              <a:off x="5482546"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53</a:t>
              </a:r>
            </a:p>
          </p:txBody>
        </p:sp>
        <p:sp>
          <p:nvSpPr>
            <p:cNvPr id="594" name="tx594"/>
            <p:cNvSpPr/>
            <p:nvPr/>
          </p:nvSpPr>
          <p:spPr>
            <a:xfrm>
              <a:off x="5908041" y="223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47</a:t>
              </a:r>
            </a:p>
          </p:txBody>
        </p:sp>
        <p:sp>
          <p:nvSpPr>
            <p:cNvPr id="595" name="tx595"/>
            <p:cNvSpPr/>
            <p:nvPr/>
          </p:nvSpPr>
          <p:spPr>
            <a:xfrm>
              <a:off x="6363665" y="22389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a:t>
              </a:r>
            </a:p>
          </p:txBody>
        </p:sp>
        <p:sp>
          <p:nvSpPr>
            <p:cNvPr id="596" name="tx596"/>
            <p:cNvSpPr/>
            <p:nvPr/>
          </p:nvSpPr>
          <p:spPr>
            <a:xfrm>
              <a:off x="6789159" y="22389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597" name="tx597"/>
            <p:cNvSpPr/>
            <p:nvPr/>
          </p:nvSpPr>
          <p:spPr>
            <a:xfrm>
              <a:off x="4206062"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58</a:t>
              </a:r>
            </a:p>
          </p:txBody>
        </p:sp>
        <p:sp>
          <p:nvSpPr>
            <p:cNvPr id="598" name="tx598"/>
            <p:cNvSpPr/>
            <p:nvPr/>
          </p:nvSpPr>
          <p:spPr>
            <a:xfrm>
              <a:off x="6333535"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45</a:t>
              </a:r>
            </a:p>
          </p:txBody>
        </p:sp>
        <p:sp>
          <p:nvSpPr>
            <p:cNvPr id="599" name="tx599"/>
            <p:cNvSpPr/>
            <p:nvPr/>
          </p:nvSpPr>
          <p:spPr>
            <a:xfrm>
              <a:off x="6759030" y="2866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47</a:t>
              </a:r>
            </a:p>
          </p:txBody>
        </p:sp>
        <p:sp>
          <p:nvSpPr>
            <p:cNvPr id="600" name="tx600"/>
            <p:cNvSpPr/>
            <p:nvPr/>
          </p:nvSpPr>
          <p:spPr>
            <a:xfrm>
              <a:off x="6333535"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a:t>
              </a:r>
            </a:p>
          </p:txBody>
        </p:sp>
        <p:sp>
          <p:nvSpPr>
            <p:cNvPr id="601" name="tx601"/>
            <p:cNvSpPr/>
            <p:nvPr/>
          </p:nvSpPr>
          <p:spPr>
            <a:xfrm>
              <a:off x="6759030"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a:t>
              </a:r>
            </a:p>
          </p:txBody>
        </p:sp>
        <p:sp>
          <p:nvSpPr>
            <p:cNvPr id="602" name="tx602"/>
            <p:cNvSpPr/>
            <p:nvPr/>
          </p:nvSpPr>
          <p:spPr>
            <a:xfrm>
              <a:off x="7184525"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603" name="tx603"/>
            <p:cNvSpPr/>
            <p:nvPr/>
          </p:nvSpPr>
          <p:spPr>
            <a:xfrm>
              <a:off x="7610019"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24</a:t>
              </a:r>
            </a:p>
          </p:txBody>
        </p:sp>
        <p:sp>
          <p:nvSpPr>
            <p:cNvPr id="604" name="tx604"/>
            <p:cNvSpPr/>
            <p:nvPr/>
          </p:nvSpPr>
          <p:spPr>
            <a:xfrm>
              <a:off x="8035514"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47</a:t>
              </a:r>
            </a:p>
          </p:txBody>
        </p:sp>
        <p:sp>
          <p:nvSpPr>
            <p:cNvPr id="605" name="tx605"/>
            <p:cNvSpPr/>
            <p:nvPr/>
          </p:nvSpPr>
          <p:spPr>
            <a:xfrm>
              <a:off x="8461008" y="4498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42</a:t>
              </a:r>
            </a:p>
          </p:txBody>
        </p:sp>
        <p:sp>
          <p:nvSpPr>
            <p:cNvPr id="606" name="tx606"/>
            <p:cNvSpPr/>
            <p:nvPr/>
          </p:nvSpPr>
          <p:spPr>
            <a:xfrm>
              <a:off x="2959708" y="19879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a:t>
              </a:r>
            </a:p>
          </p:txBody>
        </p:sp>
        <p:sp>
          <p:nvSpPr>
            <p:cNvPr id="607" name="tx607"/>
            <p:cNvSpPr/>
            <p:nvPr/>
          </p:nvSpPr>
          <p:spPr>
            <a:xfrm>
              <a:off x="3385202" y="19879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a:t>
              </a:r>
            </a:p>
          </p:txBody>
        </p:sp>
        <p:sp>
          <p:nvSpPr>
            <p:cNvPr id="608" name="tx608"/>
            <p:cNvSpPr/>
            <p:nvPr/>
          </p:nvSpPr>
          <p:spPr>
            <a:xfrm>
              <a:off x="3780567"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49</a:t>
              </a:r>
            </a:p>
          </p:txBody>
        </p:sp>
        <p:sp>
          <p:nvSpPr>
            <p:cNvPr id="609" name="tx609"/>
            <p:cNvSpPr/>
            <p:nvPr/>
          </p:nvSpPr>
          <p:spPr>
            <a:xfrm>
              <a:off x="4206062"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a:t>
              </a:r>
            </a:p>
          </p:txBody>
        </p:sp>
        <p:sp>
          <p:nvSpPr>
            <p:cNvPr id="610" name="tx610"/>
            <p:cNvSpPr/>
            <p:nvPr/>
          </p:nvSpPr>
          <p:spPr>
            <a:xfrm>
              <a:off x="4631557"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43</a:t>
              </a:r>
            </a:p>
          </p:txBody>
        </p:sp>
        <p:sp>
          <p:nvSpPr>
            <p:cNvPr id="611" name="tx611"/>
            <p:cNvSpPr/>
            <p:nvPr/>
          </p:nvSpPr>
          <p:spPr>
            <a:xfrm>
              <a:off x="5057051"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a:t>
              </a:r>
            </a:p>
          </p:txBody>
        </p:sp>
        <p:sp>
          <p:nvSpPr>
            <p:cNvPr id="612" name="tx612"/>
            <p:cNvSpPr/>
            <p:nvPr/>
          </p:nvSpPr>
          <p:spPr>
            <a:xfrm>
              <a:off x="5482546"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a:t>
              </a:r>
            </a:p>
          </p:txBody>
        </p:sp>
        <p:sp>
          <p:nvSpPr>
            <p:cNvPr id="613" name="tx613"/>
            <p:cNvSpPr/>
            <p:nvPr/>
          </p:nvSpPr>
          <p:spPr>
            <a:xfrm>
              <a:off x="5908041"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a:t>
              </a:r>
            </a:p>
          </p:txBody>
        </p:sp>
        <p:sp>
          <p:nvSpPr>
            <p:cNvPr id="614" name="tx614"/>
            <p:cNvSpPr/>
            <p:nvPr/>
          </p:nvSpPr>
          <p:spPr>
            <a:xfrm>
              <a:off x="6333535"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40</a:t>
              </a:r>
            </a:p>
          </p:txBody>
        </p:sp>
        <p:sp>
          <p:nvSpPr>
            <p:cNvPr id="615" name="tx615"/>
            <p:cNvSpPr/>
            <p:nvPr/>
          </p:nvSpPr>
          <p:spPr>
            <a:xfrm>
              <a:off x="6759030"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a:t>
              </a:r>
            </a:p>
          </p:txBody>
        </p:sp>
        <p:sp>
          <p:nvSpPr>
            <p:cNvPr id="616" name="tx616"/>
            <p:cNvSpPr/>
            <p:nvPr/>
          </p:nvSpPr>
          <p:spPr>
            <a:xfrm>
              <a:off x="7184525" y="198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43</a:t>
              </a:r>
            </a:p>
          </p:txBody>
        </p:sp>
        <p:sp>
          <p:nvSpPr>
            <p:cNvPr id="617" name="tx617"/>
            <p:cNvSpPr/>
            <p:nvPr/>
          </p:nvSpPr>
          <p:spPr>
            <a:xfrm>
              <a:off x="5908041" y="14859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42</a:t>
              </a:r>
            </a:p>
          </p:txBody>
        </p:sp>
        <p:sp>
          <p:nvSpPr>
            <p:cNvPr id="618" name="tx618"/>
            <p:cNvSpPr/>
            <p:nvPr/>
          </p:nvSpPr>
          <p:spPr>
            <a:xfrm>
              <a:off x="6759030" y="14859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55</a:t>
              </a:r>
            </a:p>
          </p:txBody>
        </p:sp>
        <p:sp>
          <p:nvSpPr>
            <p:cNvPr id="619" name="tx619"/>
            <p:cNvSpPr/>
            <p:nvPr/>
          </p:nvSpPr>
          <p:spPr>
            <a:xfrm>
              <a:off x="5512675" y="48746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a:t>
              </a:r>
            </a:p>
          </p:txBody>
        </p:sp>
        <p:sp>
          <p:nvSpPr>
            <p:cNvPr id="620" name="tx620"/>
            <p:cNvSpPr/>
            <p:nvPr/>
          </p:nvSpPr>
          <p:spPr>
            <a:xfrm>
              <a:off x="5912064" y="487469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621" name="tx621"/>
            <p:cNvSpPr/>
            <p:nvPr/>
          </p:nvSpPr>
          <p:spPr>
            <a:xfrm>
              <a:off x="6333535" y="48746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622" name="tx622"/>
            <p:cNvSpPr/>
            <p:nvPr/>
          </p:nvSpPr>
          <p:spPr>
            <a:xfrm>
              <a:off x="8065643" y="48746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623" name="tx623"/>
            <p:cNvSpPr/>
            <p:nvPr/>
          </p:nvSpPr>
          <p:spPr>
            <a:xfrm>
              <a:off x="8461008" y="48746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624" name="tx624"/>
            <p:cNvSpPr/>
            <p:nvPr/>
          </p:nvSpPr>
          <p:spPr>
            <a:xfrm>
              <a:off x="3780567" y="4749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36</a:t>
              </a:r>
            </a:p>
          </p:txBody>
        </p:sp>
        <p:sp>
          <p:nvSpPr>
            <p:cNvPr id="625" name="tx625"/>
            <p:cNvSpPr/>
            <p:nvPr/>
          </p:nvSpPr>
          <p:spPr>
            <a:xfrm>
              <a:off x="4631557" y="4749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a:t>
              </a:r>
            </a:p>
          </p:txBody>
        </p:sp>
        <p:sp>
          <p:nvSpPr>
            <p:cNvPr id="626" name="tx626"/>
            <p:cNvSpPr/>
            <p:nvPr/>
          </p:nvSpPr>
          <p:spPr>
            <a:xfrm>
              <a:off x="5057051" y="4749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55</a:t>
              </a:r>
            </a:p>
          </p:txBody>
        </p:sp>
        <p:sp>
          <p:nvSpPr>
            <p:cNvPr id="627" name="tx627"/>
            <p:cNvSpPr/>
            <p:nvPr/>
          </p:nvSpPr>
          <p:spPr>
            <a:xfrm>
              <a:off x="5482546" y="4749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55</a:t>
              </a:r>
            </a:p>
          </p:txBody>
        </p:sp>
        <p:sp>
          <p:nvSpPr>
            <p:cNvPr id="628" name="tx628"/>
            <p:cNvSpPr/>
            <p:nvPr/>
          </p:nvSpPr>
          <p:spPr>
            <a:xfrm>
              <a:off x="5908041" y="4749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a:t>
              </a:r>
            </a:p>
          </p:txBody>
        </p:sp>
        <p:sp>
          <p:nvSpPr>
            <p:cNvPr id="629" name="tx629"/>
            <p:cNvSpPr/>
            <p:nvPr/>
          </p:nvSpPr>
          <p:spPr>
            <a:xfrm>
              <a:off x="6363665" y="47491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a:t>
              </a:r>
            </a:p>
          </p:txBody>
        </p:sp>
        <p:sp>
          <p:nvSpPr>
            <p:cNvPr id="630" name="tx630"/>
            <p:cNvSpPr/>
            <p:nvPr/>
          </p:nvSpPr>
          <p:spPr>
            <a:xfrm>
              <a:off x="6789159" y="47491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631" name="tx631"/>
            <p:cNvSpPr/>
            <p:nvPr/>
          </p:nvSpPr>
          <p:spPr>
            <a:xfrm>
              <a:off x="7214654" y="47491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632" name="tx632"/>
            <p:cNvSpPr/>
            <p:nvPr/>
          </p:nvSpPr>
          <p:spPr>
            <a:xfrm>
              <a:off x="8035514" y="4749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633" name="tx633"/>
            <p:cNvSpPr/>
            <p:nvPr/>
          </p:nvSpPr>
          <p:spPr>
            <a:xfrm>
              <a:off x="8461008" y="4749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21</a:t>
              </a:r>
            </a:p>
          </p:txBody>
        </p:sp>
        <p:sp>
          <p:nvSpPr>
            <p:cNvPr id="634" name="tx634"/>
            <p:cNvSpPr/>
            <p:nvPr/>
          </p:nvSpPr>
          <p:spPr>
            <a:xfrm>
              <a:off x="3385202" y="5000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635" name="tx635"/>
            <p:cNvSpPr/>
            <p:nvPr/>
          </p:nvSpPr>
          <p:spPr>
            <a:xfrm>
              <a:off x="4236192" y="5000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a:t>
              </a:r>
            </a:p>
          </p:txBody>
        </p:sp>
        <p:sp>
          <p:nvSpPr>
            <p:cNvPr id="636" name="tx636"/>
            <p:cNvSpPr/>
            <p:nvPr/>
          </p:nvSpPr>
          <p:spPr>
            <a:xfrm>
              <a:off x="4661686" y="5000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a:t>
              </a:r>
            </a:p>
          </p:txBody>
        </p:sp>
        <p:sp>
          <p:nvSpPr>
            <p:cNvPr id="637" name="tx637"/>
            <p:cNvSpPr/>
            <p:nvPr/>
          </p:nvSpPr>
          <p:spPr>
            <a:xfrm>
              <a:off x="5057051" y="5000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638" name="tx638"/>
            <p:cNvSpPr/>
            <p:nvPr/>
          </p:nvSpPr>
          <p:spPr>
            <a:xfrm>
              <a:off x="5482546" y="5000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639" name="tx639"/>
            <p:cNvSpPr/>
            <p:nvPr/>
          </p:nvSpPr>
          <p:spPr>
            <a:xfrm>
              <a:off x="5938170" y="5000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640" name="tx640"/>
            <p:cNvSpPr/>
            <p:nvPr/>
          </p:nvSpPr>
          <p:spPr>
            <a:xfrm>
              <a:off x="6789159" y="5000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641" name="tx641"/>
            <p:cNvSpPr/>
            <p:nvPr/>
          </p:nvSpPr>
          <p:spPr>
            <a:xfrm>
              <a:off x="7214654" y="5000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642" name="tx642"/>
            <p:cNvSpPr/>
            <p:nvPr/>
          </p:nvSpPr>
          <p:spPr>
            <a:xfrm>
              <a:off x="7610019" y="5000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643" name="tx643"/>
            <p:cNvSpPr/>
            <p:nvPr/>
          </p:nvSpPr>
          <p:spPr>
            <a:xfrm>
              <a:off x="8035514" y="5000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644" name="tx644"/>
            <p:cNvSpPr/>
            <p:nvPr/>
          </p:nvSpPr>
          <p:spPr>
            <a:xfrm>
              <a:off x="8461008" y="5000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645" name="tx645"/>
            <p:cNvSpPr/>
            <p:nvPr/>
          </p:nvSpPr>
          <p:spPr>
            <a:xfrm>
              <a:off x="2078589"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646" name="tx646"/>
            <p:cNvSpPr/>
            <p:nvPr/>
          </p:nvSpPr>
          <p:spPr>
            <a:xfrm>
              <a:off x="2504084"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647" name="tx647"/>
            <p:cNvSpPr/>
            <p:nvPr/>
          </p:nvSpPr>
          <p:spPr>
            <a:xfrm>
              <a:off x="2929578"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20</a:t>
              </a:r>
            </a:p>
          </p:txBody>
        </p:sp>
        <p:sp>
          <p:nvSpPr>
            <p:cNvPr id="648" name="tx648"/>
            <p:cNvSpPr/>
            <p:nvPr/>
          </p:nvSpPr>
          <p:spPr>
            <a:xfrm>
              <a:off x="3355073"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649" name="tx649"/>
            <p:cNvSpPr/>
            <p:nvPr/>
          </p:nvSpPr>
          <p:spPr>
            <a:xfrm>
              <a:off x="3780567"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650" name="tx650"/>
            <p:cNvSpPr/>
            <p:nvPr/>
          </p:nvSpPr>
          <p:spPr>
            <a:xfrm>
              <a:off x="4206062"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a:t>
              </a:r>
            </a:p>
          </p:txBody>
        </p:sp>
        <p:sp>
          <p:nvSpPr>
            <p:cNvPr id="651" name="tx651"/>
            <p:cNvSpPr/>
            <p:nvPr/>
          </p:nvSpPr>
          <p:spPr>
            <a:xfrm>
              <a:off x="4631557"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36</a:t>
              </a:r>
            </a:p>
          </p:txBody>
        </p:sp>
        <p:sp>
          <p:nvSpPr>
            <p:cNvPr id="652" name="tx652"/>
            <p:cNvSpPr/>
            <p:nvPr/>
          </p:nvSpPr>
          <p:spPr>
            <a:xfrm>
              <a:off x="5057051"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44</a:t>
              </a:r>
            </a:p>
          </p:txBody>
        </p:sp>
        <p:sp>
          <p:nvSpPr>
            <p:cNvPr id="653" name="tx653"/>
            <p:cNvSpPr/>
            <p:nvPr/>
          </p:nvSpPr>
          <p:spPr>
            <a:xfrm>
              <a:off x="5482546"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a:t>
              </a:r>
            </a:p>
          </p:txBody>
        </p:sp>
        <p:sp>
          <p:nvSpPr>
            <p:cNvPr id="654" name="tx654"/>
            <p:cNvSpPr/>
            <p:nvPr/>
          </p:nvSpPr>
          <p:spPr>
            <a:xfrm>
              <a:off x="5908041"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49</a:t>
              </a:r>
            </a:p>
          </p:txBody>
        </p:sp>
        <p:sp>
          <p:nvSpPr>
            <p:cNvPr id="655" name="tx655"/>
            <p:cNvSpPr/>
            <p:nvPr/>
          </p:nvSpPr>
          <p:spPr>
            <a:xfrm>
              <a:off x="6333535"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a:t>
              </a:r>
            </a:p>
          </p:txBody>
        </p:sp>
        <p:sp>
          <p:nvSpPr>
            <p:cNvPr id="656" name="tx656"/>
            <p:cNvSpPr/>
            <p:nvPr/>
          </p:nvSpPr>
          <p:spPr>
            <a:xfrm>
              <a:off x="6759030"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50</a:t>
              </a:r>
            </a:p>
          </p:txBody>
        </p:sp>
        <p:sp>
          <p:nvSpPr>
            <p:cNvPr id="657" name="tx657"/>
            <p:cNvSpPr/>
            <p:nvPr/>
          </p:nvSpPr>
          <p:spPr>
            <a:xfrm>
              <a:off x="7184525"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a:t>
              </a:r>
            </a:p>
          </p:txBody>
        </p:sp>
        <p:sp>
          <p:nvSpPr>
            <p:cNvPr id="658" name="tx658"/>
            <p:cNvSpPr/>
            <p:nvPr/>
          </p:nvSpPr>
          <p:spPr>
            <a:xfrm>
              <a:off x="7610019"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a:t>
              </a:r>
            </a:p>
          </p:txBody>
        </p:sp>
        <p:sp>
          <p:nvSpPr>
            <p:cNvPr id="659" name="tx659"/>
            <p:cNvSpPr/>
            <p:nvPr/>
          </p:nvSpPr>
          <p:spPr>
            <a:xfrm>
              <a:off x="8035514"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a:t>
              </a:r>
            </a:p>
          </p:txBody>
        </p:sp>
        <p:sp>
          <p:nvSpPr>
            <p:cNvPr id="660" name="tx660"/>
            <p:cNvSpPr/>
            <p:nvPr/>
          </p:nvSpPr>
          <p:spPr>
            <a:xfrm>
              <a:off x="8461008" y="4372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a:t>
              </a:r>
            </a:p>
          </p:txBody>
        </p:sp>
        <p:sp>
          <p:nvSpPr>
            <p:cNvPr id="661" name="tx661"/>
            <p:cNvSpPr/>
            <p:nvPr/>
          </p:nvSpPr>
          <p:spPr>
            <a:xfrm>
              <a:off x="4206062" y="4121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662" name="tx662"/>
            <p:cNvSpPr/>
            <p:nvPr/>
          </p:nvSpPr>
          <p:spPr>
            <a:xfrm>
              <a:off x="4631557" y="4121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45</a:t>
              </a:r>
            </a:p>
          </p:txBody>
        </p:sp>
        <p:sp>
          <p:nvSpPr>
            <p:cNvPr id="663" name="tx663"/>
            <p:cNvSpPr/>
            <p:nvPr/>
          </p:nvSpPr>
          <p:spPr>
            <a:xfrm>
              <a:off x="5057051" y="4121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44</a:t>
              </a:r>
            </a:p>
          </p:txBody>
        </p:sp>
        <p:sp>
          <p:nvSpPr>
            <p:cNvPr id="664" name="tx664"/>
            <p:cNvSpPr/>
            <p:nvPr/>
          </p:nvSpPr>
          <p:spPr>
            <a:xfrm>
              <a:off x="5482546" y="4121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43</a:t>
              </a:r>
            </a:p>
          </p:txBody>
        </p:sp>
        <p:sp>
          <p:nvSpPr>
            <p:cNvPr id="665" name="tx665"/>
            <p:cNvSpPr/>
            <p:nvPr/>
          </p:nvSpPr>
          <p:spPr>
            <a:xfrm>
              <a:off x="5908041" y="4121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a:t>
              </a:r>
            </a:p>
          </p:txBody>
        </p:sp>
        <p:sp>
          <p:nvSpPr>
            <p:cNvPr id="666" name="tx666"/>
            <p:cNvSpPr/>
            <p:nvPr/>
          </p:nvSpPr>
          <p:spPr>
            <a:xfrm>
              <a:off x="6333535" y="4121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44</a:t>
              </a:r>
            </a:p>
          </p:txBody>
        </p:sp>
        <p:sp>
          <p:nvSpPr>
            <p:cNvPr id="667" name="tx667"/>
            <p:cNvSpPr/>
            <p:nvPr/>
          </p:nvSpPr>
          <p:spPr>
            <a:xfrm>
              <a:off x="6759030" y="4121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a:t>
              </a:r>
            </a:p>
          </p:txBody>
        </p:sp>
        <p:sp>
          <p:nvSpPr>
            <p:cNvPr id="668" name="tx668"/>
            <p:cNvSpPr/>
            <p:nvPr/>
          </p:nvSpPr>
          <p:spPr>
            <a:xfrm>
              <a:off x="7184525" y="4121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a:t>
              </a:r>
            </a:p>
          </p:txBody>
        </p:sp>
        <p:sp>
          <p:nvSpPr>
            <p:cNvPr id="669" name="tx669"/>
            <p:cNvSpPr/>
            <p:nvPr/>
          </p:nvSpPr>
          <p:spPr>
            <a:xfrm>
              <a:off x="7610019" y="4121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a:t>
              </a:r>
            </a:p>
          </p:txBody>
        </p:sp>
        <p:sp>
          <p:nvSpPr>
            <p:cNvPr id="670" name="tx670"/>
            <p:cNvSpPr/>
            <p:nvPr/>
          </p:nvSpPr>
          <p:spPr>
            <a:xfrm>
              <a:off x="8035514" y="4121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54</a:t>
              </a:r>
            </a:p>
          </p:txBody>
        </p:sp>
        <p:sp>
          <p:nvSpPr>
            <p:cNvPr id="671" name="tx671"/>
            <p:cNvSpPr/>
            <p:nvPr/>
          </p:nvSpPr>
          <p:spPr>
            <a:xfrm>
              <a:off x="8461008" y="4121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57</a:t>
              </a:r>
            </a:p>
          </p:txBody>
        </p:sp>
        <p:sp>
          <p:nvSpPr>
            <p:cNvPr id="672" name="tx672"/>
            <p:cNvSpPr/>
            <p:nvPr/>
          </p:nvSpPr>
          <p:spPr>
            <a:xfrm>
              <a:off x="2108718" y="34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a:t>
              </a:r>
            </a:p>
          </p:txBody>
        </p:sp>
        <p:sp>
          <p:nvSpPr>
            <p:cNvPr id="673" name="tx673"/>
            <p:cNvSpPr/>
            <p:nvPr/>
          </p:nvSpPr>
          <p:spPr>
            <a:xfrm>
              <a:off x="2504084"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674" name="tx674"/>
            <p:cNvSpPr/>
            <p:nvPr/>
          </p:nvSpPr>
          <p:spPr>
            <a:xfrm>
              <a:off x="2929578"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675" name="tx675"/>
            <p:cNvSpPr/>
            <p:nvPr/>
          </p:nvSpPr>
          <p:spPr>
            <a:xfrm>
              <a:off x="3355073"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676" name="tx676"/>
            <p:cNvSpPr/>
            <p:nvPr/>
          </p:nvSpPr>
          <p:spPr>
            <a:xfrm>
              <a:off x="3780567"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38</a:t>
              </a:r>
            </a:p>
          </p:txBody>
        </p:sp>
        <p:sp>
          <p:nvSpPr>
            <p:cNvPr id="677" name="tx677"/>
            <p:cNvSpPr/>
            <p:nvPr/>
          </p:nvSpPr>
          <p:spPr>
            <a:xfrm>
              <a:off x="4206062"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a:t>
              </a:r>
            </a:p>
          </p:txBody>
        </p:sp>
        <p:sp>
          <p:nvSpPr>
            <p:cNvPr id="678" name="tx678"/>
            <p:cNvSpPr/>
            <p:nvPr/>
          </p:nvSpPr>
          <p:spPr>
            <a:xfrm>
              <a:off x="4631557"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45</a:t>
              </a:r>
            </a:p>
          </p:txBody>
        </p:sp>
        <p:sp>
          <p:nvSpPr>
            <p:cNvPr id="679" name="tx679"/>
            <p:cNvSpPr/>
            <p:nvPr/>
          </p:nvSpPr>
          <p:spPr>
            <a:xfrm>
              <a:off x="5057051"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a:t>
              </a:r>
            </a:p>
          </p:txBody>
        </p:sp>
        <p:sp>
          <p:nvSpPr>
            <p:cNvPr id="680" name="tx680"/>
            <p:cNvSpPr/>
            <p:nvPr/>
          </p:nvSpPr>
          <p:spPr>
            <a:xfrm>
              <a:off x="5482546"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a:t>
              </a:r>
            </a:p>
          </p:txBody>
        </p:sp>
        <p:sp>
          <p:nvSpPr>
            <p:cNvPr id="681" name="tx681"/>
            <p:cNvSpPr/>
            <p:nvPr/>
          </p:nvSpPr>
          <p:spPr>
            <a:xfrm>
              <a:off x="5908041"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47</a:t>
              </a:r>
            </a:p>
          </p:txBody>
        </p:sp>
        <p:sp>
          <p:nvSpPr>
            <p:cNvPr id="682" name="tx682"/>
            <p:cNvSpPr/>
            <p:nvPr/>
          </p:nvSpPr>
          <p:spPr>
            <a:xfrm>
              <a:off x="6333535"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40</a:t>
              </a:r>
            </a:p>
          </p:txBody>
        </p:sp>
        <p:sp>
          <p:nvSpPr>
            <p:cNvPr id="683" name="tx683"/>
            <p:cNvSpPr/>
            <p:nvPr/>
          </p:nvSpPr>
          <p:spPr>
            <a:xfrm>
              <a:off x="6759030"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38</a:t>
              </a:r>
            </a:p>
          </p:txBody>
        </p:sp>
        <p:sp>
          <p:nvSpPr>
            <p:cNvPr id="684" name="tx684"/>
            <p:cNvSpPr/>
            <p:nvPr/>
          </p:nvSpPr>
          <p:spPr>
            <a:xfrm>
              <a:off x="7184525"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a:t>
              </a:r>
            </a:p>
          </p:txBody>
        </p:sp>
        <p:sp>
          <p:nvSpPr>
            <p:cNvPr id="685" name="tx685"/>
            <p:cNvSpPr/>
            <p:nvPr/>
          </p:nvSpPr>
          <p:spPr>
            <a:xfrm>
              <a:off x="7610019" y="3494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57</a:t>
              </a:r>
            </a:p>
          </p:txBody>
        </p:sp>
        <p:sp>
          <p:nvSpPr>
            <p:cNvPr id="686" name="rc68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87" name="rc68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88" name="rc68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89" name="rc68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90" name="rc69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91" name="rc69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92" name="rc69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93" name="rc69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94" name="rc69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95" name="rc69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96" name="rc69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97" name="rc69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98" name="rc69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699" name="rc69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00" name="rc70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01" name="rc70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02" name="rc70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03" name="rc70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04" name="rc70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05" name="rc70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06" name="rc70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07" name="rc70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08" name="rc70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09" name="rc70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10" name="rc71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11" name="rc71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12" name="rc71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13" name="rc71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14" name="rc71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15" name="rc71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16" name="rc71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17" name="rc71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18" name="rc71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19" name="rc71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20" name="rc72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21" name="rc72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22" name="rc72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23" name="rc72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24" name="rc72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25" name="rc72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26" name="rc72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27" name="rc72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28" name="rc72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29" name="rc72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30" name="rc73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31" name="rc73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32" name="rc73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33" name="rc73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34" name="rc73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35" name="rc73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36" name="rc73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37" name="rc73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38" name="rc73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39" name="rc73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40" name="rc74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41" name="rc74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42" name="rc74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43" name="rc74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44" name="rc74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45" name="rc74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46" name="rc74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47" name="rc74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48" name="rc74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49" name="rc74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50" name="rc75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51" name="rc75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52" name="rc75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53" name="rc75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54" name="rc75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55" name="rc75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56" name="rc75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57" name="rc75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58" name="rc75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59" name="rc75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60" name="rc76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61" name="rc76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62" name="rc76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63" name="rc76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64" name="rc76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65" name="rc76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66" name="rc76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67" name="rc76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68" name="rc76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69" name="rc76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70" name="rc77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71" name="rc77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72" name="rc77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73" name="rc77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74" name="rc77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75" name="rc77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76" name="rc77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77" name="rc77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78" name="rc77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79" name="rc77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80" name="rc78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81" name="rc78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82" name="rc78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83" name="rc78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84" name="rc78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85" name="rc78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86" name="rc78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87" name="rc78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88" name="rc78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89" name="rc78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90" name="rc79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91" name="rc79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92" name="rc79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93" name="rc79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94" name="rc79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95" name="rc79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96" name="rc79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97" name="rc79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98" name="rc79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799" name="rc79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00" name="rc80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01" name="rc80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02" name="rc80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03" name="rc80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04" name="rc80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05" name="rc80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06" name="rc80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07" name="rc80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08" name="rc80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09" name="rc80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10" name="rc81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11" name="rc81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12" name="rc81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13" name="rc81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14" name="rc81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15" name="rc81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16" name="rc81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17" name="rc81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18" name="rc81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19" name="rc81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20" name="rc82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21" name="rc82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22" name="rc82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23" name="rc82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24" name="rc82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25" name="rc82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26" name="rc82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27" name="rc82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28" name="rc82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29" name="rc82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30" name="rc83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31" name="rc83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32" name="rc83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33" name="rc83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34" name="rc83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35" name="rc83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36" name="rc83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37" name="rc83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38" name="rc83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39" name="rc83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40" name="rc84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41" name="rc84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42" name="rc84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43" name="rc84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44" name="rc84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45" name="rc84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46" name="rc84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47" name="rc84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48" name="rc84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49" name="rc84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50" name="rc85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51" name="rc85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52" name="rc85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53" name="rc85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54" name="rc85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55" name="rc85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56" name="rc85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57" name="rc85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58" name="rc85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59" name="rc85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60" name="rc86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61" name="rc86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62" name="rc86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63" name="rc86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64" name="rc86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65" name="rc86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66" name="rc86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67" name="rc86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68" name="rc86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69" name="rc86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70" name="rc87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71" name="rc87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72" name="rc87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73" name="rc87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74" name="rc87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75" name="rc87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76" name="rc87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77" name="rc87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78" name="rc87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79" name="rc87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80" name="rc88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81" name="rc88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82" name="rc88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83" name="rc88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84" name="rc88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85" name="rc88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86" name="rc88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87" name="rc88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88" name="rc88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89" name="rc88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90" name="rc89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91" name="rc89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92" name="rc89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93" name="rc89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94" name="rc89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95" name="rc89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96" name="rc89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97" name="rc89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98" name="rc89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899" name="rc89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00" name="rc90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01" name="rc90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02" name="rc90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03" name="rc90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04" name="rc90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05" name="rc90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06" name="rc90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07" name="rc90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08" name="rc90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09" name="rc90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10" name="rc91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11" name="rc91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12" name="rc91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13" name="rc91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14" name="rc91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15" name="rc91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16" name="rc91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17" name="rc91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18" name="rc91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19" name="rc91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20" name="rc92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21" name="rc92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22" name="rc92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23" name="rc92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24" name="rc92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25" name="rc92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26" name="rc92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27" name="rc92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28" name="rc92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29" name="rc92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30" name="rc93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31" name="rc93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32" name="rc93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33" name="rc93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34" name="rc93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35" name="rc93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36" name="rc93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37" name="rc93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38" name="rc93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39" name="rc93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40" name="rc94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41" name="rc94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42" name="rc94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43" name="rc94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44" name="rc94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45" name="rc94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46" name="rc94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47" name="rc94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48" name="rc94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49" name="rc94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50" name="rc95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51" name="rc95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52" name="rc95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53" name="rc95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54" name="rc95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55" name="rc95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56" name="rc95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57" name="rc95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58" name="rc95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59" name="rc95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60" name="rc96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61" name="rc96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62" name="rc96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63" name="rc96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64" name="rc96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65" name="rc96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66" name="rc96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67" name="rc96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68" name="rc96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69" name="rc96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70" name="rc97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71" name="rc97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72" name="rc97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73" name="rc97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74" name="rc97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75" name="rc97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76" name="rc97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77" name="rc97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78" name="rc97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79" name="rc97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80" name="rc98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81" name="rc98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82" name="rc98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83" name="rc98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84" name="rc98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85" name="rc98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86" name="rc98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87" name="rc98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88" name="rc98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89" name="rc98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90" name="rc99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91" name="rc99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92" name="rc99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93" name="rc99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94" name="rc99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95" name="rc99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96" name="rc99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97" name="rc99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98" name="rc99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999" name="rc99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00" name="rc100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01" name="rc100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02" name="rc100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03" name="rc100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04" name="rc100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05" name="rc100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06" name="rc100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07" name="rc100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08" name="rc100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09" name="rc100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10" name="rc101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11" name="rc101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12" name="rc101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13" name="rc101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14" name="rc101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15" name="rc101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16" name="rc101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17" name="rc1017"/>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18" name="rc1018"/>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19" name="rc1019"/>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20" name="rc1020"/>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21" name="rc1021"/>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22" name="rc1022"/>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23" name="rc1023"/>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24" name="rc1024"/>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25" name="rc1025"/>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26" name="rc1026"/>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p:txBody>
        </p:sp>
        <p:sp>
          <p:nvSpPr>
            <p:cNvPr id="1027" name="tx1027"/>
            <p:cNvSpPr/>
            <p:nvPr/>
          </p:nvSpPr>
          <p:spPr>
            <a:xfrm rot="-2700000">
              <a:off x="20579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028" name="tx1028"/>
            <p:cNvSpPr/>
            <p:nvPr/>
          </p:nvSpPr>
          <p:spPr>
            <a:xfrm rot="-2700000">
              <a:off x="2484958"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1029" name="tx1029"/>
            <p:cNvSpPr/>
            <p:nvPr/>
          </p:nvSpPr>
          <p:spPr>
            <a:xfrm rot="-2700000">
              <a:off x="29089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1030" name="tx1030"/>
            <p:cNvSpPr/>
            <p:nvPr/>
          </p:nvSpPr>
          <p:spPr>
            <a:xfrm rot="-2700000">
              <a:off x="33344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1031" name="tx1031"/>
            <p:cNvSpPr/>
            <p:nvPr/>
          </p:nvSpPr>
          <p:spPr>
            <a:xfrm rot="-2700000">
              <a:off x="37599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1032" name="tx1032"/>
            <p:cNvSpPr/>
            <p:nvPr/>
          </p:nvSpPr>
          <p:spPr>
            <a:xfrm rot="-2700000">
              <a:off x="418542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033" name="tx1033"/>
            <p:cNvSpPr/>
            <p:nvPr/>
          </p:nvSpPr>
          <p:spPr>
            <a:xfrm rot="-2700000">
              <a:off x="461091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1034" name="tx1034"/>
            <p:cNvSpPr/>
            <p:nvPr/>
          </p:nvSpPr>
          <p:spPr>
            <a:xfrm rot="-2700000">
              <a:off x="503641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1035" name="tx1035"/>
            <p:cNvSpPr/>
            <p:nvPr/>
          </p:nvSpPr>
          <p:spPr>
            <a:xfrm rot="-2700000">
              <a:off x="546190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1036" name="tx1036"/>
            <p:cNvSpPr/>
            <p:nvPr/>
          </p:nvSpPr>
          <p:spPr>
            <a:xfrm rot="-2700000">
              <a:off x="588740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037" name="tx1037"/>
            <p:cNvSpPr/>
            <p:nvPr/>
          </p:nvSpPr>
          <p:spPr>
            <a:xfrm rot="-2700000">
              <a:off x="63128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038" name="tx1038"/>
            <p:cNvSpPr/>
            <p:nvPr/>
          </p:nvSpPr>
          <p:spPr>
            <a:xfrm rot="-2700000">
              <a:off x="67383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039" name="tx1039"/>
            <p:cNvSpPr/>
            <p:nvPr/>
          </p:nvSpPr>
          <p:spPr>
            <a:xfrm rot="-2700000">
              <a:off x="716388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040" name="tx1040"/>
            <p:cNvSpPr/>
            <p:nvPr/>
          </p:nvSpPr>
          <p:spPr>
            <a:xfrm rot="-2700000">
              <a:off x="758938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041" name="tx1041"/>
            <p:cNvSpPr/>
            <p:nvPr/>
          </p:nvSpPr>
          <p:spPr>
            <a:xfrm rot="-2700000">
              <a:off x="801487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042" name="tx1042"/>
            <p:cNvSpPr/>
            <p:nvPr/>
          </p:nvSpPr>
          <p:spPr>
            <a:xfrm rot="-2700000">
              <a:off x="844037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43" name="tx1043"/>
            <p:cNvSpPr/>
            <p:nvPr/>
          </p:nvSpPr>
          <p:spPr>
            <a:xfrm>
              <a:off x="508182" y="5365488"/>
              <a:ext cx="366308"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Antigua</a:t>
              </a:r>
            </a:p>
          </p:txBody>
        </p:sp>
        <p:sp>
          <p:nvSpPr>
            <p:cNvPr id="1044" name="tx1044"/>
            <p:cNvSpPr/>
            <p:nvPr/>
          </p:nvSpPr>
          <p:spPr>
            <a:xfrm>
              <a:off x="904483" y="5365488"/>
              <a:ext cx="180228"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and</a:t>
              </a:r>
            </a:p>
          </p:txBody>
        </p:sp>
        <p:sp>
          <p:nvSpPr>
            <p:cNvPr id="1045" name="tx1045"/>
            <p:cNvSpPr/>
            <p:nvPr/>
          </p:nvSpPr>
          <p:spPr>
            <a:xfrm>
              <a:off x="1114704" y="5365488"/>
              <a:ext cx="408371"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Barbuda</a:t>
              </a:r>
            </a:p>
          </p:txBody>
        </p:sp>
        <p:sp>
          <p:nvSpPr>
            <p:cNvPr id="1046" name="tx1046"/>
            <p:cNvSpPr/>
            <p:nvPr/>
          </p:nvSpPr>
          <p:spPr>
            <a:xfrm>
              <a:off x="1102725" y="5239978"/>
              <a:ext cx="420349"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Grenada</a:t>
              </a:r>
            </a:p>
          </p:txBody>
        </p:sp>
        <p:sp>
          <p:nvSpPr>
            <p:cNvPr id="1047" name="tx1047"/>
            <p:cNvSpPr/>
            <p:nvPr/>
          </p:nvSpPr>
          <p:spPr>
            <a:xfrm>
              <a:off x="1066698" y="5114468"/>
              <a:ext cx="456377"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Bahamas</a:t>
              </a:r>
            </a:p>
          </p:txBody>
        </p:sp>
        <p:sp>
          <p:nvSpPr>
            <p:cNvPr id="1048" name="tx1048"/>
            <p:cNvSpPr/>
            <p:nvPr/>
          </p:nvSpPr>
          <p:spPr>
            <a:xfrm>
              <a:off x="542472" y="4988957"/>
              <a:ext cx="386059"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Trinidad</a:t>
              </a:r>
            </a:p>
          </p:txBody>
        </p:sp>
        <p:sp>
          <p:nvSpPr>
            <p:cNvPr id="1049" name="tx1049"/>
            <p:cNvSpPr/>
            <p:nvPr/>
          </p:nvSpPr>
          <p:spPr>
            <a:xfrm>
              <a:off x="958524" y="4988957"/>
              <a:ext cx="180228"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and</a:t>
              </a:r>
            </a:p>
          </p:txBody>
        </p:sp>
        <p:sp>
          <p:nvSpPr>
            <p:cNvPr id="1050" name="tx1050"/>
            <p:cNvSpPr/>
            <p:nvPr/>
          </p:nvSpPr>
          <p:spPr>
            <a:xfrm>
              <a:off x="1168745" y="4988957"/>
              <a:ext cx="354330"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Tobago</a:t>
              </a:r>
            </a:p>
          </p:txBody>
        </p:sp>
        <p:sp>
          <p:nvSpPr>
            <p:cNvPr id="1051" name="tx1051"/>
            <p:cNvSpPr/>
            <p:nvPr/>
          </p:nvSpPr>
          <p:spPr>
            <a:xfrm>
              <a:off x="1032682" y="4863447"/>
              <a:ext cx="102047"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St</a:t>
              </a:r>
            </a:p>
          </p:txBody>
        </p:sp>
        <p:sp>
          <p:nvSpPr>
            <p:cNvPr id="1052" name="tx1052"/>
            <p:cNvSpPr/>
            <p:nvPr/>
          </p:nvSpPr>
          <p:spPr>
            <a:xfrm>
              <a:off x="1164721" y="4863447"/>
              <a:ext cx="358353"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Vincent</a:t>
              </a:r>
            </a:p>
          </p:txBody>
        </p:sp>
        <p:sp>
          <p:nvSpPr>
            <p:cNvPr id="1053" name="tx1053"/>
            <p:cNvSpPr/>
            <p:nvPr/>
          </p:nvSpPr>
          <p:spPr>
            <a:xfrm>
              <a:off x="1060845" y="4737937"/>
              <a:ext cx="462229"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Suriname</a:t>
              </a:r>
            </a:p>
          </p:txBody>
        </p:sp>
        <p:sp>
          <p:nvSpPr>
            <p:cNvPr id="1054" name="tx1054"/>
            <p:cNvSpPr/>
            <p:nvPr/>
          </p:nvSpPr>
          <p:spPr>
            <a:xfrm>
              <a:off x="1120830" y="4612427"/>
              <a:ext cx="40224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Jamaica</a:t>
              </a:r>
            </a:p>
          </p:txBody>
        </p:sp>
        <p:sp>
          <p:nvSpPr>
            <p:cNvPr id="1055" name="tx1055"/>
            <p:cNvSpPr/>
            <p:nvPr/>
          </p:nvSpPr>
          <p:spPr>
            <a:xfrm>
              <a:off x="1060663" y="4486916"/>
              <a:ext cx="462412"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Paraguay</a:t>
              </a:r>
            </a:p>
          </p:txBody>
        </p:sp>
        <p:sp>
          <p:nvSpPr>
            <p:cNvPr id="1056" name="tx1056"/>
            <p:cNvSpPr/>
            <p:nvPr/>
          </p:nvSpPr>
          <p:spPr>
            <a:xfrm>
              <a:off x="874674" y="4361406"/>
              <a:ext cx="312176"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United</a:t>
              </a:r>
            </a:p>
          </p:txBody>
        </p:sp>
        <p:sp>
          <p:nvSpPr>
            <p:cNvPr id="1057" name="tx1057"/>
            <p:cNvSpPr/>
            <p:nvPr/>
          </p:nvSpPr>
          <p:spPr>
            <a:xfrm>
              <a:off x="1216842" y="4361406"/>
              <a:ext cx="306232"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States</a:t>
              </a:r>
            </a:p>
          </p:txBody>
        </p:sp>
        <p:sp>
          <p:nvSpPr>
            <p:cNvPr id="1058" name="tx1058"/>
            <p:cNvSpPr/>
            <p:nvPr/>
          </p:nvSpPr>
          <p:spPr>
            <a:xfrm>
              <a:off x="562589" y="4235896"/>
              <a:ext cx="510235"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Dominican</a:t>
              </a:r>
            </a:p>
          </p:txBody>
        </p:sp>
        <p:sp>
          <p:nvSpPr>
            <p:cNvPr id="1059" name="tx1059"/>
            <p:cNvSpPr/>
            <p:nvPr/>
          </p:nvSpPr>
          <p:spPr>
            <a:xfrm>
              <a:off x="1102816" y="4235896"/>
              <a:ext cx="420258"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Republic</a:t>
              </a:r>
            </a:p>
          </p:txBody>
        </p:sp>
        <p:sp>
          <p:nvSpPr>
            <p:cNvPr id="1060" name="tx1060"/>
            <p:cNvSpPr/>
            <p:nvPr/>
          </p:nvSpPr>
          <p:spPr>
            <a:xfrm>
              <a:off x="1114795" y="4110386"/>
              <a:ext cx="408279"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Uruguay</a:t>
              </a:r>
            </a:p>
          </p:txBody>
        </p:sp>
        <p:sp>
          <p:nvSpPr>
            <p:cNvPr id="1061" name="tx1061"/>
            <p:cNvSpPr/>
            <p:nvPr/>
          </p:nvSpPr>
          <p:spPr>
            <a:xfrm>
              <a:off x="1066881" y="3984875"/>
              <a:ext cx="45619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Colombia</a:t>
              </a:r>
            </a:p>
          </p:txBody>
        </p:sp>
        <p:sp>
          <p:nvSpPr>
            <p:cNvPr id="1062" name="tx1062"/>
            <p:cNvSpPr/>
            <p:nvPr/>
          </p:nvSpPr>
          <p:spPr>
            <a:xfrm>
              <a:off x="1060663" y="3859365"/>
              <a:ext cx="462412"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Barbados</a:t>
              </a:r>
            </a:p>
          </p:txBody>
        </p:sp>
        <p:sp>
          <p:nvSpPr>
            <p:cNvPr id="1063" name="tx1063"/>
            <p:cNvSpPr/>
            <p:nvPr/>
          </p:nvSpPr>
          <p:spPr>
            <a:xfrm>
              <a:off x="1060754" y="3733855"/>
              <a:ext cx="462320"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Argentina</a:t>
              </a:r>
            </a:p>
          </p:txBody>
        </p:sp>
        <p:sp>
          <p:nvSpPr>
            <p:cNvPr id="1064" name="tx1064"/>
            <p:cNvSpPr/>
            <p:nvPr/>
          </p:nvSpPr>
          <p:spPr>
            <a:xfrm>
              <a:off x="994734" y="3608345"/>
              <a:ext cx="528340"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Guatemala</a:t>
              </a:r>
            </a:p>
          </p:txBody>
        </p:sp>
        <p:sp>
          <p:nvSpPr>
            <p:cNvPr id="1065" name="tx1065"/>
            <p:cNvSpPr/>
            <p:nvPr/>
          </p:nvSpPr>
          <p:spPr>
            <a:xfrm>
              <a:off x="1277101" y="3482834"/>
              <a:ext cx="245973" cy="77358"/>
            </a:xfrm>
            <a:prstGeom prst="rect">
              <a:avLst/>
            </a:prstGeom>
            <a:noFill/>
          </p:spPr>
          <p:txBody>
            <a:bodyPr lIns="0" rIns="0" tIns="0" bIns="0" anchorCtr="1" anchor="ctr" wrap="none"/>
            <a:lstStyle/>
            <a:p>
              <a:pPr algn="l" marL="0" marR="0" indent="0">
                <a:spcBef>
                  <a:spcPts val="0"/>
                </a:spcBef>
                <a:spcAft>
                  <a:spcPts val="0"/>
                </a:spcAft>
              </a:pPr>
              <a:r>
                <a:rPr sz="850" i="0" b="1">
                  <a:solidFill>
                    <a:srgbClr val="4D4D4D">
                      <a:alpha val="100000"/>
                    </a:srgbClr>
                  </a:solidFill>
                  <a:latin typeface="Arial"/>
                  <a:cs typeface="Arial"/>
                </a:rPr>
                <a:t>AMR</a:t>
              </a:r>
            </a:p>
          </p:txBody>
        </p:sp>
        <p:sp>
          <p:nvSpPr>
            <p:cNvPr id="1066" name="tx1066"/>
            <p:cNvSpPr/>
            <p:nvPr/>
          </p:nvSpPr>
          <p:spPr>
            <a:xfrm>
              <a:off x="1030762" y="3357324"/>
              <a:ext cx="492312"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Nicaragua</a:t>
              </a:r>
            </a:p>
          </p:txBody>
        </p:sp>
        <p:sp>
          <p:nvSpPr>
            <p:cNvPr id="1067" name="tx1067"/>
            <p:cNvSpPr/>
            <p:nvPr/>
          </p:nvSpPr>
          <p:spPr>
            <a:xfrm>
              <a:off x="1204955" y="3231814"/>
              <a:ext cx="318119"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Bolivia</a:t>
              </a:r>
            </a:p>
          </p:txBody>
        </p:sp>
        <p:sp>
          <p:nvSpPr>
            <p:cNvPr id="1068" name="tx1068"/>
            <p:cNvSpPr/>
            <p:nvPr/>
          </p:nvSpPr>
          <p:spPr>
            <a:xfrm>
              <a:off x="1120739" y="3106304"/>
              <a:ext cx="402336"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Ecuador</a:t>
              </a:r>
            </a:p>
          </p:txBody>
        </p:sp>
        <p:sp>
          <p:nvSpPr>
            <p:cNvPr id="1069" name="tx1069"/>
            <p:cNvSpPr/>
            <p:nvPr/>
          </p:nvSpPr>
          <p:spPr>
            <a:xfrm>
              <a:off x="1228912" y="2980793"/>
              <a:ext cx="294162"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Belize</a:t>
              </a:r>
            </a:p>
          </p:txBody>
        </p:sp>
        <p:sp>
          <p:nvSpPr>
            <p:cNvPr id="1070" name="tx1070"/>
            <p:cNvSpPr/>
            <p:nvPr/>
          </p:nvSpPr>
          <p:spPr>
            <a:xfrm>
              <a:off x="1120739" y="2855283"/>
              <a:ext cx="402336"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Panama</a:t>
              </a:r>
            </a:p>
          </p:txBody>
        </p:sp>
        <p:sp>
          <p:nvSpPr>
            <p:cNvPr id="1071" name="tx1071"/>
            <p:cNvSpPr/>
            <p:nvPr/>
          </p:nvSpPr>
          <p:spPr>
            <a:xfrm>
              <a:off x="1144696" y="2729773"/>
              <a:ext cx="378378"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Guyana</a:t>
              </a:r>
            </a:p>
          </p:txBody>
        </p:sp>
        <p:sp>
          <p:nvSpPr>
            <p:cNvPr id="1072" name="tx1072"/>
            <p:cNvSpPr/>
            <p:nvPr/>
          </p:nvSpPr>
          <p:spPr>
            <a:xfrm>
              <a:off x="670671" y="2604263"/>
              <a:ext cx="102047"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St</a:t>
              </a:r>
            </a:p>
          </p:txBody>
        </p:sp>
        <p:sp>
          <p:nvSpPr>
            <p:cNvPr id="1073" name="tx1073"/>
            <p:cNvSpPr/>
            <p:nvPr/>
          </p:nvSpPr>
          <p:spPr>
            <a:xfrm>
              <a:off x="802710" y="2604263"/>
              <a:ext cx="210037"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Kitts</a:t>
              </a:r>
            </a:p>
          </p:txBody>
        </p:sp>
        <p:sp>
          <p:nvSpPr>
            <p:cNvPr id="1074" name="tx1074"/>
            <p:cNvSpPr/>
            <p:nvPr/>
          </p:nvSpPr>
          <p:spPr>
            <a:xfrm>
              <a:off x="1042740" y="2604263"/>
              <a:ext cx="180228"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and</a:t>
              </a:r>
            </a:p>
          </p:txBody>
        </p:sp>
        <p:sp>
          <p:nvSpPr>
            <p:cNvPr id="1075" name="tx1075"/>
            <p:cNvSpPr/>
            <p:nvPr/>
          </p:nvSpPr>
          <p:spPr>
            <a:xfrm>
              <a:off x="1252961" y="2604263"/>
              <a:ext cx="270113"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Nevis</a:t>
              </a:r>
            </a:p>
          </p:txBody>
        </p:sp>
        <p:sp>
          <p:nvSpPr>
            <p:cNvPr id="1076" name="tx1076"/>
            <p:cNvSpPr/>
            <p:nvPr/>
          </p:nvSpPr>
          <p:spPr>
            <a:xfrm>
              <a:off x="1054719" y="2478752"/>
              <a:ext cx="468355"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Honduras</a:t>
              </a:r>
            </a:p>
          </p:txBody>
        </p:sp>
        <p:sp>
          <p:nvSpPr>
            <p:cNvPr id="1077" name="tx1077"/>
            <p:cNvSpPr/>
            <p:nvPr/>
          </p:nvSpPr>
          <p:spPr>
            <a:xfrm>
              <a:off x="1072916" y="2353242"/>
              <a:ext cx="450159"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Dominica</a:t>
              </a:r>
            </a:p>
          </p:txBody>
        </p:sp>
        <p:sp>
          <p:nvSpPr>
            <p:cNvPr id="1078" name="tx1078"/>
            <p:cNvSpPr/>
            <p:nvPr/>
          </p:nvSpPr>
          <p:spPr>
            <a:xfrm>
              <a:off x="1180906" y="2227732"/>
              <a:ext cx="342168"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Mexico</a:t>
              </a:r>
            </a:p>
          </p:txBody>
        </p:sp>
        <p:sp>
          <p:nvSpPr>
            <p:cNvPr id="1079" name="tx1079"/>
            <p:cNvSpPr/>
            <p:nvPr/>
          </p:nvSpPr>
          <p:spPr>
            <a:xfrm>
              <a:off x="970777" y="2102222"/>
              <a:ext cx="96012"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El</a:t>
              </a:r>
            </a:p>
          </p:txBody>
        </p:sp>
        <p:sp>
          <p:nvSpPr>
            <p:cNvPr id="1080" name="tx1080"/>
            <p:cNvSpPr/>
            <p:nvPr/>
          </p:nvSpPr>
          <p:spPr>
            <a:xfrm>
              <a:off x="1096781" y="2102222"/>
              <a:ext cx="426293"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Salvador</a:t>
              </a:r>
            </a:p>
          </p:txBody>
        </p:sp>
        <p:sp>
          <p:nvSpPr>
            <p:cNvPr id="1081" name="tx1081"/>
            <p:cNvSpPr/>
            <p:nvPr/>
          </p:nvSpPr>
          <p:spPr>
            <a:xfrm>
              <a:off x="1294932" y="1976711"/>
              <a:ext cx="228142"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Peru</a:t>
              </a:r>
            </a:p>
          </p:txBody>
        </p:sp>
        <p:sp>
          <p:nvSpPr>
            <p:cNvPr id="1082" name="tx1082"/>
            <p:cNvSpPr/>
            <p:nvPr/>
          </p:nvSpPr>
          <p:spPr>
            <a:xfrm>
              <a:off x="994826" y="1851201"/>
              <a:ext cx="282183"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Costa</a:t>
              </a:r>
            </a:p>
          </p:txBody>
        </p:sp>
        <p:sp>
          <p:nvSpPr>
            <p:cNvPr id="1083" name="tx1083"/>
            <p:cNvSpPr/>
            <p:nvPr/>
          </p:nvSpPr>
          <p:spPr>
            <a:xfrm>
              <a:off x="1307002" y="1851201"/>
              <a:ext cx="216072"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Rica</a:t>
              </a:r>
            </a:p>
          </p:txBody>
        </p:sp>
        <p:sp>
          <p:nvSpPr>
            <p:cNvPr id="1084" name="tx1084"/>
            <p:cNvSpPr/>
            <p:nvPr/>
          </p:nvSpPr>
          <p:spPr>
            <a:xfrm>
              <a:off x="1144696" y="1725691"/>
              <a:ext cx="378378"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Canada</a:t>
              </a:r>
            </a:p>
          </p:txBody>
        </p:sp>
        <p:sp>
          <p:nvSpPr>
            <p:cNvPr id="1085" name="tx1085"/>
            <p:cNvSpPr/>
            <p:nvPr/>
          </p:nvSpPr>
          <p:spPr>
            <a:xfrm>
              <a:off x="1253052" y="1600181"/>
              <a:ext cx="270022"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Brazil</a:t>
              </a:r>
            </a:p>
          </p:txBody>
        </p:sp>
        <p:sp>
          <p:nvSpPr>
            <p:cNvPr id="1086" name="tx1086"/>
            <p:cNvSpPr/>
            <p:nvPr/>
          </p:nvSpPr>
          <p:spPr>
            <a:xfrm>
              <a:off x="1132809" y="1474670"/>
              <a:ext cx="102047"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St</a:t>
              </a:r>
            </a:p>
          </p:txBody>
        </p:sp>
        <p:sp>
          <p:nvSpPr>
            <p:cNvPr id="1087" name="tx1087"/>
            <p:cNvSpPr/>
            <p:nvPr/>
          </p:nvSpPr>
          <p:spPr>
            <a:xfrm>
              <a:off x="1264848" y="1474670"/>
              <a:ext cx="258226"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Lucia</a:t>
              </a:r>
            </a:p>
          </p:txBody>
        </p:sp>
        <p:sp>
          <p:nvSpPr>
            <p:cNvPr id="1088" name="tx1088"/>
            <p:cNvSpPr/>
            <p:nvPr/>
          </p:nvSpPr>
          <p:spPr>
            <a:xfrm>
              <a:off x="1277010" y="1349160"/>
              <a:ext cx="246065"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Chile</a:t>
              </a:r>
            </a:p>
          </p:txBody>
        </p:sp>
        <p:sp>
          <p:nvSpPr>
            <p:cNvPr id="1089" name="tx1089"/>
            <p:cNvSpPr/>
            <p:nvPr/>
          </p:nvSpPr>
          <p:spPr>
            <a:xfrm>
              <a:off x="1264848" y="1223650"/>
              <a:ext cx="258226"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Cuba</a:t>
              </a:r>
            </a:p>
          </p:txBody>
        </p:sp>
        <p:sp>
          <p:nvSpPr>
            <p:cNvPr id="1090" name="tx1090"/>
            <p:cNvSpPr/>
            <p:nvPr/>
          </p:nvSpPr>
          <p:spPr>
            <a:xfrm>
              <a:off x="3385399" y="5845885"/>
              <a:ext cx="16597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  </a:t>
              </a:r>
            </a:p>
          </p:txBody>
        </p:sp>
        <p:pic>
          <p:nvPicPr>
            <p:cNvPr id="1091" name="pic1091"/>
            <p:cNvPicPr/>
            <p:nvPr/>
          </p:nvPicPr>
          <p:blipFill>
            <a:blip r:embed="rId2" cstate="print"/>
            <a:stretch>
              <a:fillRect/>
            </a:stretch>
          </p:blipFill>
          <p:spPr>
            <a:xfrm>
              <a:off x="5114716" y="5699625"/>
              <a:ext cx="2160000" cy="219455"/>
            </a:xfrm>
            <a:prstGeom prst="rect">
              <a:avLst/>
            </a:prstGeom>
          </p:spPr>
        </p:pic>
        <p:sp>
          <p:nvSpPr>
            <p:cNvPr id="1092" name="pl1092"/>
            <p:cNvSpPr/>
            <p:nvPr/>
          </p:nvSpPr>
          <p:spPr>
            <a:xfrm>
              <a:off x="5118316"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93" name="pl1093"/>
            <p:cNvSpPr/>
            <p:nvPr/>
          </p:nvSpPr>
          <p:spPr>
            <a:xfrm>
              <a:off x="5661952"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94" name="pl1094"/>
            <p:cNvSpPr/>
            <p:nvPr/>
          </p:nvSpPr>
          <p:spPr>
            <a:xfrm>
              <a:off x="6205589"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95" name="pl1095"/>
            <p:cNvSpPr/>
            <p:nvPr/>
          </p:nvSpPr>
          <p:spPr>
            <a:xfrm>
              <a:off x="6749225"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96" name="pl1096"/>
            <p:cNvSpPr/>
            <p:nvPr/>
          </p:nvSpPr>
          <p:spPr>
            <a:xfrm>
              <a:off x="5118316"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97" name="pl1097"/>
            <p:cNvSpPr/>
            <p:nvPr/>
          </p:nvSpPr>
          <p:spPr>
            <a:xfrm>
              <a:off x="5661952"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98" name="pl1098"/>
            <p:cNvSpPr/>
            <p:nvPr/>
          </p:nvSpPr>
          <p:spPr>
            <a:xfrm>
              <a:off x="6205589"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99" name="pl1099"/>
            <p:cNvSpPr/>
            <p:nvPr/>
          </p:nvSpPr>
          <p:spPr>
            <a:xfrm>
              <a:off x="6749225"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100" name="tx1100"/>
            <p:cNvSpPr/>
            <p:nvPr/>
          </p:nvSpPr>
          <p:spPr>
            <a:xfrm>
              <a:off x="5087226" y="59886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101" name="tx1101"/>
            <p:cNvSpPr/>
            <p:nvPr/>
          </p:nvSpPr>
          <p:spPr>
            <a:xfrm>
              <a:off x="5599773"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a:t>
              </a:r>
            </a:p>
          </p:txBody>
        </p:sp>
        <p:sp>
          <p:nvSpPr>
            <p:cNvPr id="1102" name="tx1102"/>
            <p:cNvSpPr/>
            <p:nvPr/>
          </p:nvSpPr>
          <p:spPr>
            <a:xfrm>
              <a:off x="6143409"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50</a:t>
              </a:r>
            </a:p>
          </p:txBody>
        </p:sp>
        <p:sp>
          <p:nvSpPr>
            <p:cNvPr id="1103" name="tx1103"/>
            <p:cNvSpPr/>
            <p:nvPr/>
          </p:nvSpPr>
          <p:spPr>
            <a:xfrm>
              <a:off x="6687046"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75</a:t>
              </a:r>
            </a:p>
          </p:txBody>
        </p:sp>
        <p:sp>
          <p:nvSpPr>
            <p:cNvPr id="1104" name="tx1104"/>
            <p:cNvSpPr/>
            <p:nvPr/>
          </p:nvSpPr>
          <p:spPr>
            <a:xfrm>
              <a:off x="1585705" y="435349"/>
              <a:ext cx="467112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HPVc programme coverage, girls, by country, AMR, 2010-2025</a:t>
              </a:r>
            </a:p>
          </p:txBody>
        </p:sp>
        <p:sp>
          <p:nvSpPr>
            <p:cNvPr id="1105" name="tx1105"/>
            <p:cNvSpPr/>
            <p:nvPr/>
          </p:nvSpPr>
          <p:spPr>
            <a:xfrm>
              <a:off x="4912427"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106" name="tx1106"/>
            <p:cNvSpPr/>
            <p:nvPr/>
          </p:nvSpPr>
          <p:spPr>
            <a:xfrm>
              <a:off x="4588547" y="6352059"/>
              <a:ext cx="44858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Only countries with HPV introduction and where estimates were made are displayed.</a:t>
              </a:r>
            </a:p>
          </p:txBody>
        </p:sp>
        <p:sp>
          <p:nvSpPr>
            <p:cNvPr id="1107" name="tx1107"/>
            <p:cNvSpPr/>
            <p:nvPr/>
          </p:nvSpPr>
          <p:spPr>
            <a:xfrm>
              <a:off x="5010451" y="6472760"/>
              <a:ext cx="40639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without HPV vaccination are included in the aggregate with a value of 0.</a:t>
              </a:r>
            </a:p>
          </p:txBody>
        </p:sp>
        <p:sp>
          <p:nvSpPr>
            <p:cNvPr id="1108" name="tx1108"/>
            <p:cNvSpPr/>
            <p:nvPr/>
          </p:nvSpPr>
          <p:spPr>
            <a:xfrm>
              <a:off x="5973131" y="6593460"/>
              <a:ext cx="31012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ordered based on descending coverage in 2025.</a:t>
              </a:r>
            </a:p>
          </p:txBody>
        </p:sp>
      </p:grpSp>
      <p:sp>
        <p:nvSpPr>
          <p:cNvPr id="110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'HPVc programme coverage' indicator is defined as the target population who received the last dose of HPV vaccine in the reporting year.
This heatmap shows HPVc programme coverage among girls, by country and year. The colour gradient is based on the best performing country.
In 2025, Cuba had the highest HPVc coverage (94%), and Antigua and Barbuda had the lowest coverage (1%).
Countries without HPV vaccine in 2025 (n=2): Haiti and Venezuela.</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SDG 3.b.1</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4646081"/>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384504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304401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22429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124168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504659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0" name="pl10"/>
            <p:cNvSpPr/>
            <p:nvPr/>
          </p:nvSpPr>
          <p:spPr>
            <a:xfrm>
              <a:off x="803984" y="424556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1" name="pl11"/>
            <p:cNvSpPr/>
            <p:nvPr/>
          </p:nvSpPr>
          <p:spPr>
            <a:xfrm>
              <a:off x="803984" y="3444528"/>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2" name="pl12"/>
            <p:cNvSpPr/>
            <p:nvPr/>
          </p:nvSpPr>
          <p:spPr>
            <a:xfrm>
              <a:off x="803984" y="26434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3" name="pl13"/>
            <p:cNvSpPr/>
            <p:nvPr/>
          </p:nvSpPr>
          <p:spPr>
            <a:xfrm>
              <a:off x="803984" y="1842457"/>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4" name="pl14"/>
            <p:cNvSpPr/>
            <p:nvPr/>
          </p:nvSpPr>
          <p:spPr>
            <a:xfrm>
              <a:off x="803984" y="104142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5" name="pl15"/>
            <p:cNvSpPr/>
            <p:nvPr/>
          </p:nvSpPr>
          <p:spPr>
            <a:xfrm>
              <a:off x="803984" y="144193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6" name="pl16"/>
            <p:cNvSpPr/>
            <p:nvPr/>
          </p:nvSpPr>
          <p:spPr>
            <a:xfrm>
              <a:off x="169843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99474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29104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58735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88365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24394"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698435" y="1281732"/>
              <a:ext cx="6481525" cy="520673"/>
            </a:xfrm>
            <a:custGeom>
              <a:avLst/>
              <a:pathLst>
                <a:path w="6481525" h="520673">
                  <a:moveTo>
                    <a:pt x="0" y="120155"/>
                  </a:moveTo>
                  <a:lnTo>
                    <a:pt x="259261" y="120155"/>
                  </a:lnTo>
                  <a:lnTo>
                    <a:pt x="518522" y="80103"/>
                  </a:lnTo>
                  <a:lnTo>
                    <a:pt x="777783" y="40051"/>
                  </a:lnTo>
                  <a:lnTo>
                    <a:pt x="1037044" y="0"/>
                  </a:lnTo>
                  <a:lnTo>
                    <a:pt x="1296305" y="0"/>
                  </a:lnTo>
                  <a:lnTo>
                    <a:pt x="1555566" y="0"/>
                  </a:lnTo>
                  <a:lnTo>
                    <a:pt x="1814827" y="0"/>
                  </a:lnTo>
                  <a:lnTo>
                    <a:pt x="2074088" y="40051"/>
                  </a:lnTo>
                  <a:lnTo>
                    <a:pt x="2333349" y="0"/>
                  </a:lnTo>
                  <a:lnTo>
                    <a:pt x="2592610" y="0"/>
                  </a:lnTo>
                  <a:lnTo>
                    <a:pt x="2851871" y="0"/>
                  </a:lnTo>
                  <a:lnTo>
                    <a:pt x="3111132" y="40051"/>
                  </a:lnTo>
                  <a:lnTo>
                    <a:pt x="3370393" y="120155"/>
                  </a:lnTo>
                  <a:lnTo>
                    <a:pt x="3629654" y="160207"/>
                  </a:lnTo>
                  <a:lnTo>
                    <a:pt x="3888915" y="120155"/>
                  </a:lnTo>
                  <a:lnTo>
                    <a:pt x="4148176" y="120155"/>
                  </a:lnTo>
                  <a:lnTo>
                    <a:pt x="4407437" y="280362"/>
                  </a:lnTo>
                  <a:lnTo>
                    <a:pt x="4666698" y="240310"/>
                  </a:lnTo>
                  <a:lnTo>
                    <a:pt x="4925959" y="400517"/>
                  </a:lnTo>
                  <a:lnTo>
                    <a:pt x="5185220" y="520673"/>
                  </a:lnTo>
                  <a:lnTo>
                    <a:pt x="5444481" y="520673"/>
                  </a:lnTo>
                  <a:lnTo>
                    <a:pt x="5703742" y="400517"/>
                  </a:lnTo>
                  <a:lnTo>
                    <a:pt x="5963003" y="320414"/>
                  </a:lnTo>
                  <a:lnTo>
                    <a:pt x="6222264" y="320414"/>
                  </a:lnTo>
                  <a:lnTo>
                    <a:pt x="6481525" y="320414"/>
                  </a:lnTo>
                </a:path>
              </a:pathLst>
            </a:custGeom>
            <a:ln w="27101" cap="flat">
              <a:solidFill>
                <a:srgbClr val="F8766D">
                  <a:alpha val="100000"/>
                </a:srgbClr>
              </a:solidFill>
              <a:prstDash val="solid"/>
              <a:round/>
            </a:ln>
          </p:spPr>
          <p:txBody>
            <a:bodyPr/>
            <a:lstStyle/>
            <a:p/>
          </p:txBody>
        </p:sp>
        <p:sp>
          <p:nvSpPr>
            <p:cNvPr id="25" name="pl25"/>
            <p:cNvSpPr/>
            <p:nvPr/>
          </p:nvSpPr>
          <p:spPr>
            <a:xfrm>
              <a:off x="1698435" y="1682250"/>
              <a:ext cx="6481525" cy="961242"/>
            </a:xfrm>
            <a:custGeom>
              <a:avLst/>
              <a:pathLst>
                <a:path w="6481525" h="961242">
                  <a:moveTo>
                    <a:pt x="0" y="760983"/>
                  </a:moveTo>
                  <a:lnTo>
                    <a:pt x="259261" y="720931"/>
                  </a:lnTo>
                  <a:lnTo>
                    <a:pt x="518522" y="841087"/>
                  </a:lnTo>
                  <a:lnTo>
                    <a:pt x="777783" y="921190"/>
                  </a:lnTo>
                  <a:lnTo>
                    <a:pt x="1037044" y="841087"/>
                  </a:lnTo>
                  <a:lnTo>
                    <a:pt x="1296305" y="881139"/>
                  </a:lnTo>
                  <a:lnTo>
                    <a:pt x="1555566" y="921190"/>
                  </a:lnTo>
                  <a:lnTo>
                    <a:pt x="1814827" y="961242"/>
                  </a:lnTo>
                  <a:lnTo>
                    <a:pt x="2074088" y="881139"/>
                  </a:lnTo>
                  <a:lnTo>
                    <a:pt x="2333349" y="720931"/>
                  </a:lnTo>
                  <a:lnTo>
                    <a:pt x="2592610" y="680880"/>
                  </a:lnTo>
                  <a:lnTo>
                    <a:pt x="2851871" y="480621"/>
                  </a:lnTo>
                  <a:lnTo>
                    <a:pt x="3111132" y="440569"/>
                  </a:lnTo>
                  <a:lnTo>
                    <a:pt x="3370393" y="560724"/>
                  </a:lnTo>
                  <a:lnTo>
                    <a:pt x="3629654" y="240310"/>
                  </a:lnTo>
                  <a:lnTo>
                    <a:pt x="3888915" y="240310"/>
                  </a:lnTo>
                  <a:lnTo>
                    <a:pt x="4148176" y="160207"/>
                  </a:lnTo>
                  <a:lnTo>
                    <a:pt x="4407437" y="360465"/>
                  </a:lnTo>
                  <a:lnTo>
                    <a:pt x="4666698" y="0"/>
                  </a:lnTo>
                  <a:lnTo>
                    <a:pt x="4925959" y="440569"/>
                  </a:lnTo>
                  <a:lnTo>
                    <a:pt x="5185220" y="440569"/>
                  </a:lnTo>
                  <a:lnTo>
                    <a:pt x="5444481" y="280362"/>
                  </a:lnTo>
                  <a:lnTo>
                    <a:pt x="5703742" y="280362"/>
                  </a:lnTo>
                  <a:lnTo>
                    <a:pt x="5963003" y="280362"/>
                  </a:lnTo>
                  <a:lnTo>
                    <a:pt x="6222264" y="200258"/>
                  </a:lnTo>
                  <a:lnTo>
                    <a:pt x="6481525" y="240310"/>
                  </a:lnTo>
                </a:path>
              </a:pathLst>
            </a:custGeom>
            <a:ln w="27101" cap="flat">
              <a:solidFill>
                <a:srgbClr val="7CAE00">
                  <a:alpha val="100000"/>
                </a:srgbClr>
              </a:solidFill>
              <a:prstDash val="solid"/>
              <a:round/>
            </a:ln>
          </p:spPr>
          <p:txBody>
            <a:bodyPr/>
            <a:lstStyle/>
            <a:p/>
          </p:txBody>
        </p:sp>
        <p:sp>
          <p:nvSpPr>
            <p:cNvPr id="26" name="pl26"/>
            <p:cNvSpPr/>
            <p:nvPr/>
          </p:nvSpPr>
          <p:spPr>
            <a:xfrm>
              <a:off x="3772523" y="1642198"/>
              <a:ext cx="4407437" cy="2242899"/>
            </a:xfrm>
            <a:custGeom>
              <a:avLst/>
              <a:pathLst>
                <a:path w="4407437" h="2242899">
                  <a:moveTo>
                    <a:pt x="0" y="2242899"/>
                  </a:moveTo>
                  <a:lnTo>
                    <a:pt x="259261" y="2042640"/>
                  </a:lnTo>
                  <a:lnTo>
                    <a:pt x="518522" y="1361760"/>
                  </a:lnTo>
                  <a:lnTo>
                    <a:pt x="777783" y="640828"/>
                  </a:lnTo>
                  <a:lnTo>
                    <a:pt x="1037044" y="320414"/>
                  </a:lnTo>
                  <a:lnTo>
                    <a:pt x="1296305" y="200258"/>
                  </a:lnTo>
                  <a:lnTo>
                    <a:pt x="1555566" y="80103"/>
                  </a:lnTo>
                  <a:lnTo>
                    <a:pt x="1814827" y="0"/>
                  </a:lnTo>
                  <a:lnTo>
                    <a:pt x="2074088" y="80103"/>
                  </a:lnTo>
                  <a:lnTo>
                    <a:pt x="2333349" y="120155"/>
                  </a:lnTo>
                  <a:lnTo>
                    <a:pt x="2592610" y="120155"/>
                  </a:lnTo>
                  <a:lnTo>
                    <a:pt x="2851871" y="160207"/>
                  </a:lnTo>
                  <a:lnTo>
                    <a:pt x="3111132" y="360465"/>
                  </a:lnTo>
                  <a:lnTo>
                    <a:pt x="3370393" y="400517"/>
                  </a:lnTo>
                  <a:lnTo>
                    <a:pt x="3629654" y="320414"/>
                  </a:lnTo>
                  <a:lnTo>
                    <a:pt x="3888915" y="240310"/>
                  </a:lnTo>
                  <a:lnTo>
                    <a:pt x="4148176" y="160207"/>
                  </a:lnTo>
                  <a:lnTo>
                    <a:pt x="4407437" y="200258"/>
                  </a:lnTo>
                </a:path>
              </a:pathLst>
            </a:custGeom>
            <a:ln w="27101" cap="flat">
              <a:solidFill>
                <a:srgbClr val="00BFC4">
                  <a:alpha val="100000"/>
                </a:srgbClr>
              </a:solidFill>
              <a:prstDash val="solid"/>
              <a:round/>
            </a:ln>
          </p:spPr>
          <p:txBody>
            <a:bodyPr/>
            <a:lstStyle/>
            <a:p/>
          </p:txBody>
        </p:sp>
        <p:sp>
          <p:nvSpPr>
            <p:cNvPr id="27" name="pl27"/>
            <p:cNvSpPr/>
            <p:nvPr/>
          </p:nvSpPr>
          <p:spPr>
            <a:xfrm>
              <a:off x="4291045" y="2483285"/>
              <a:ext cx="3888915" cy="2323003"/>
            </a:xfrm>
            <a:custGeom>
              <a:avLst/>
              <a:pathLst>
                <a:path w="3888915" h="2323003">
                  <a:moveTo>
                    <a:pt x="0" y="2323003"/>
                  </a:moveTo>
                  <a:lnTo>
                    <a:pt x="259261" y="2162795"/>
                  </a:lnTo>
                  <a:lnTo>
                    <a:pt x="518522" y="1802329"/>
                  </a:lnTo>
                  <a:lnTo>
                    <a:pt x="777783" y="1682174"/>
                  </a:lnTo>
                  <a:lnTo>
                    <a:pt x="1037044" y="1041346"/>
                  </a:lnTo>
                  <a:lnTo>
                    <a:pt x="1296305" y="1081397"/>
                  </a:lnTo>
                  <a:lnTo>
                    <a:pt x="1555566" y="760983"/>
                  </a:lnTo>
                  <a:lnTo>
                    <a:pt x="1814827" y="480621"/>
                  </a:lnTo>
                  <a:lnTo>
                    <a:pt x="2074088" y="720931"/>
                  </a:lnTo>
                  <a:lnTo>
                    <a:pt x="2333349" y="680880"/>
                  </a:lnTo>
                  <a:lnTo>
                    <a:pt x="2592610" y="961242"/>
                  </a:lnTo>
                  <a:lnTo>
                    <a:pt x="2851871" y="1041346"/>
                  </a:lnTo>
                  <a:lnTo>
                    <a:pt x="3111132" y="520673"/>
                  </a:lnTo>
                  <a:lnTo>
                    <a:pt x="3370393" y="280362"/>
                  </a:lnTo>
                  <a:lnTo>
                    <a:pt x="3629654" y="80103"/>
                  </a:lnTo>
                  <a:lnTo>
                    <a:pt x="3888915" y="0"/>
                  </a:lnTo>
                </a:path>
              </a:pathLst>
            </a:custGeom>
            <a:ln w="27101" cap="flat">
              <a:solidFill>
                <a:srgbClr val="C77CFF">
                  <a:alpha val="100000"/>
                </a:srgbClr>
              </a:solidFill>
              <a:prstDash val="solid"/>
              <a:round/>
            </a:ln>
          </p:spPr>
          <p:txBody>
            <a:bodyPr/>
            <a:lstStyle/>
            <a:p/>
          </p:txBody>
        </p:sp>
        <p:sp>
          <p:nvSpPr>
            <p:cNvPr id="28" name="pl28"/>
            <p:cNvSpPr/>
            <p:nvPr/>
          </p:nvSpPr>
          <p:spPr>
            <a:xfrm>
              <a:off x="803984" y="1441939"/>
              <a:ext cx="8270426" cy="0"/>
            </a:xfrm>
            <a:custGeom>
              <a:avLst/>
              <a:pathLst>
                <a:path w="8270426" h="0">
                  <a:moveTo>
                    <a:pt x="0" y="0"/>
                  </a:moveTo>
                  <a:lnTo>
                    <a:pt x="8270426" y="0"/>
                  </a:lnTo>
                  <a:lnTo>
                    <a:pt x="8270426" y="0"/>
                  </a:lnTo>
                </a:path>
              </a:pathLst>
            </a:custGeom>
            <a:ln w="13550" cap="flat">
              <a:solidFill>
                <a:srgbClr val="A9A9A9">
                  <a:alpha val="100000"/>
                </a:srgbClr>
              </a:solidFill>
              <a:prstDash val="dash"/>
              <a:round/>
            </a:ln>
          </p:spPr>
          <p:txBody>
            <a:bodyPr/>
            <a:lstStyle/>
            <a:p/>
          </p:txBody>
        </p:sp>
        <p:sp>
          <p:nvSpPr>
            <p:cNvPr id="29" name="tx29"/>
            <p:cNvSpPr/>
            <p:nvPr/>
          </p:nvSpPr>
          <p:spPr>
            <a:xfrm>
              <a:off x="1475215" y="1423280"/>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91</a:t>
              </a:r>
            </a:p>
          </p:txBody>
        </p:sp>
        <p:sp>
          <p:nvSpPr>
            <p:cNvPr id="30" name="tx30"/>
            <p:cNvSpPr/>
            <p:nvPr/>
          </p:nvSpPr>
          <p:spPr>
            <a:xfrm>
              <a:off x="1474685" y="2464340"/>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65</a:t>
              </a:r>
            </a:p>
          </p:txBody>
        </p:sp>
        <p:sp>
          <p:nvSpPr>
            <p:cNvPr id="31" name="tx31"/>
            <p:cNvSpPr/>
            <p:nvPr/>
          </p:nvSpPr>
          <p:spPr>
            <a:xfrm>
              <a:off x="3549307" y="3906487"/>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29</a:t>
              </a:r>
            </a:p>
          </p:txBody>
        </p:sp>
        <p:sp>
          <p:nvSpPr>
            <p:cNvPr id="32" name="tx32"/>
            <p:cNvSpPr/>
            <p:nvPr/>
          </p:nvSpPr>
          <p:spPr>
            <a:xfrm>
              <a:off x="4147222" y="4776988"/>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6</a:t>
              </a:r>
            </a:p>
          </p:txBody>
        </p:sp>
        <p:sp>
          <p:nvSpPr>
            <p:cNvPr id="33" name="pl33"/>
            <p:cNvSpPr/>
            <p:nvPr/>
          </p:nvSpPr>
          <p:spPr>
            <a:xfrm>
              <a:off x="8198706" y="1590958"/>
              <a:ext cx="199447" cy="10226"/>
            </a:xfrm>
            <a:custGeom>
              <a:avLst/>
              <a:pathLst>
                <a:path w="199447" h="10226">
                  <a:moveTo>
                    <a:pt x="199447" y="0"/>
                  </a:moveTo>
                  <a:lnTo>
                    <a:pt x="0" y="10226"/>
                  </a:lnTo>
                </a:path>
              </a:pathLst>
            </a:custGeom>
          </p:spPr>
          <p:txBody>
            <a:bodyPr/>
            <a:lstStyle/>
            <a:p/>
          </p:txBody>
        </p:sp>
        <p:sp>
          <p:nvSpPr>
            <p:cNvPr id="34" name="pl34"/>
            <p:cNvSpPr/>
            <p:nvPr/>
          </p:nvSpPr>
          <p:spPr>
            <a:xfrm>
              <a:off x="8197067" y="1926756"/>
              <a:ext cx="201100" cy="49321"/>
            </a:xfrm>
            <a:custGeom>
              <a:avLst/>
              <a:pathLst>
                <a:path w="201100" h="49321">
                  <a:moveTo>
                    <a:pt x="201100" y="49321"/>
                  </a:moveTo>
                  <a:lnTo>
                    <a:pt x="0" y="0"/>
                  </a:lnTo>
                </a:path>
              </a:pathLst>
            </a:custGeom>
          </p:spPr>
          <p:txBody>
            <a:bodyPr/>
            <a:lstStyle/>
            <a:p/>
          </p:txBody>
        </p:sp>
        <p:sp>
          <p:nvSpPr>
            <p:cNvPr id="35" name="pl35"/>
            <p:cNvSpPr/>
            <p:nvPr/>
          </p:nvSpPr>
          <p:spPr>
            <a:xfrm>
              <a:off x="8197292" y="1793044"/>
              <a:ext cx="200860" cy="45487"/>
            </a:xfrm>
            <a:custGeom>
              <a:avLst/>
              <a:pathLst>
                <a:path w="200860" h="45487">
                  <a:moveTo>
                    <a:pt x="200860" y="0"/>
                  </a:moveTo>
                  <a:lnTo>
                    <a:pt x="0" y="45487"/>
                  </a:lnTo>
                </a:path>
              </a:pathLst>
            </a:custGeom>
          </p:spPr>
          <p:txBody>
            <a:bodyPr/>
            <a:lstStyle/>
            <a:p/>
          </p:txBody>
        </p:sp>
        <p:sp>
          <p:nvSpPr>
            <p:cNvPr id="36" name="pl36"/>
            <p:cNvSpPr/>
            <p:nvPr/>
          </p:nvSpPr>
          <p:spPr>
            <a:xfrm>
              <a:off x="8198793" y="2483285"/>
              <a:ext cx="199360" cy="1"/>
            </a:xfrm>
            <a:custGeom>
              <a:avLst/>
              <a:pathLst>
                <a:path w="199360" h="1">
                  <a:moveTo>
                    <a:pt x="199360" y="1"/>
                  </a:moveTo>
                  <a:lnTo>
                    <a:pt x="0" y="0"/>
                  </a:lnTo>
                </a:path>
              </a:pathLst>
            </a:custGeom>
          </p:spPr>
          <p:txBody>
            <a:bodyPr/>
            <a:lstStyle/>
            <a:p/>
          </p:txBody>
        </p:sp>
        <p:sp>
          <p:nvSpPr>
            <p:cNvPr id="37" name="tx37"/>
            <p:cNvSpPr/>
            <p:nvPr/>
          </p:nvSpPr>
          <p:spPr>
            <a:xfrm>
              <a:off x="8421014" y="1539197"/>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86</a:t>
              </a:r>
            </a:p>
          </p:txBody>
        </p:sp>
        <p:sp>
          <p:nvSpPr>
            <p:cNvPr id="38" name="tx38"/>
            <p:cNvSpPr/>
            <p:nvPr/>
          </p:nvSpPr>
          <p:spPr>
            <a:xfrm>
              <a:off x="8421028" y="1931138"/>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78</a:t>
              </a:r>
            </a:p>
          </p:txBody>
        </p:sp>
        <p:sp>
          <p:nvSpPr>
            <p:cNvPr id="39" name="tx39"/>
            <p:cNvSpPr/>
            <p:nvPr/>
          </p:nvSpPr>
          <p:spPr>
            <a:xfrm>
              <a:off x="8421012" y="1736156"/>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80</a:t>
              </a:r>
            </a:p>
          </p:txBody>
        </p:sp>
        <p:sp>
          <p:nvSpPr>
            <p:cNvPr id="40" name="tx40"/>
            <p:cNvSpPr/>
            <p:nvPr/>
          </p:nvSpPr>
          <p:spPr>
            <a:xfrm>
              <a:off x="8421014" y="2431578"/>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64</a:t>
              </a:r>
            </a:p>
          </p:txBody>
        </p:sp>
        <p:sp>
          <p:nvSpPr>
            <p:cNvPr id="41" name="tx41"/>
            <p:cNvSpPr/>
            <p:nvPr/>
          </p:nvSpPr>
          <p:spPr>
            <a:xfrm>
              <a:off x="663630" y="499658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2" name="tx42"/>
            <p:cNvSpPr/>
            <p:nvPr/>
          </p:nvSpPr>
          <p:spPr>
            <a:xfrm>
              <a:off x="585906" y="419554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43" name="tx43"/>
            <p:cNvSpPr/>
            <p:nvPr/>
          </p:nvSpPr>
          <p:spPr>
            <a:xfrm>
              <a:off x="585906" y="339451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44" name="tx44"/>
            <p:cNvSpPr/>
            <p:nvPr/>
          </p:nvSpPr>
          <p:spPr>
            <a:xfrm>
              <a:off x="585906" y="259347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45" name="tx45"/>
            <p:cNvSpPr/>
            <p:nvPr/>
          </p:nvSpPr>
          <p:spPr>
            <a:xfrm>
              <a:off x="585906" y="179243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46" name="tx46"/>
            <p:cNvSpPr/>
            <p:nvPr/>
          </p:nvSpPr>
          <p:spPr>
            <a:xfrm>
              <a:off x="508182" y="991404"/>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47" name="tx47"/>
            <p:cNvSpPr/>
            <p:nvPr/>
          </p:nvSpPr>
          <p:spPr>
            <a:xfrm>
              <a:off x="585906" y="139192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48" name="tx48"/>
            <p:cNvSpPr/>
            <p:nvPr/>
          </p:nvSpPr>
          <p:spPr>
            <a:xfrm rot="-5400000">
              <a:off x="154298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 name="tx49"/>
            <p:cNvSpPr/>
            <p:nvPr/>
          </p:nvSpPr>
          <p:spPr>
            <a:xfrm rot="-5400000">
              <a:off x="283929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 name="tx50"/>
            <p:cNvSpPr/>
            <p:nvPr/>
          </p:nvSpPr>
          <p:spPr>
            <a:xfrm rot="-5400000">
              <a:off x="413559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1" name="tx51"/>
            <p:cNvSpPr/>
            <p:nvPr/>
          </p:nvSpPr>
          <p:spPr>
            <a:xfrm rot="-5400000">
              <a:off x="543190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2" name="tx52"/>
            <p:cNvSpPr/>
            <p:nvPr/>
          </p:nvSpPr>
          <p:spPr>
            <a:xfrm rot="-5400000">
              <a:off x="672820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3" name="tx53"/>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4" name="tx54"/>
            <p:cNvSpPr/>
            <p:nvPr/>
          </p:nvSpPr>
          <p:spPr>
            <a:xfrm rot="-5400000">
              <a:off x="6468946"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5" name="tx55"/>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6" name="tx56"/>
            <p:cNvSpPr/>
            <p:nvPr/>
          </p:nvSpPr>
          <p:spPr>
            <a:xfrm rot="-5400000">
              <a:off x="-37121" y="2993992"/>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57" name="pl57"/>
            <p:cNvSpPr/>
            <p:nvPr/>
          </p:nvSpPr>
          <p:spPr>
            <a:xfrm>
              <a:off x="3533479" y="610315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49186" y="610315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4995983" y="610315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42689" y="610315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0057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62" name="tx62"/>
            <p:cNvSpPr/>
            <p:nvPr/>
          </p:nvSpPr>
          <p:spPr>
            <a:xfrm>
              <a:off x="451628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63" name="tx63"/>
            <p:cNvSpPr/>
            <p:nvPr/>
          </p:nvSpPr>
          <p:spPr>
            <a:xfrm>
              <a:off x="5263083" y="6053135"/>
              <a:ext cx="38807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PCVC</a:t>
              </a:r>
            </a:p>
          </p:txBody>
        </p:sp>
        <p:sp>
          <p:nvSpPr>
            <p:cNvPr id="64" name="tx64"/>
            <p:cNvSpPr/>
            <p:nvPr/>
          </p:nvSpPr>
          <p:spPr>
            <a:xfrm>
              <a:off x="600978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65" name="tx65"/>
            <p:cNvSpPr/>
            <p:nvPr/>
          </p:nvSpPr>
          <p:spPr>
            <a:xfrm>
              <a:off x="2010328" y="435349"/>
              <a:ext cx="585773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2408" y="616400"/>
              <a:ext cx="29335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in their national programme, 2000-2025</a:t>
              </a:r>
            </a:p>
          </p:txBody>
        </p:sp>
        <p:sp>
          <p:nvSpPr>
            <p:cNvPr id="67" name="tx6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 name="tx68"/>
            <p:cNvSpPr/>
            <p:nvPr/>
          </p:nvSpPr>
          <p:spPr>
            <a:xfrm>
              <a:off x="3298420" y="6472760"/>
              <a:ext cx="57759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four vaccination coverage indicators contribute to SDG indicator 3.b.1 are: DTP3, MCV2, PCVC and HPVc</a:t>
              </a:r>
            </a:p>
          </p:txBody>
        </p:sp>
        <p:sp>
          <p:nvSpPr>
            <p:cNvPr id="69" name="tx69"/>
            <p:cNvSpPr/>
            <p:nvPr/>
          </p:nvSpPr>
          <p:spPr>
            <a:xfrm>
              <a:off x="6004312" y="6593460"/>
              <a:ext cx="3070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Four vaccination coverage indicators contribute to Sustainable Development Goal 3, indicator b.1: DTP3, PCVC, MCV2 and HPVc (females).
The IA2030 global target is 90% coverage of all four antigens by 2030.
In 2025, AMR had achieved at least 90% coverage of 0 out of the 4 vaccines.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Additional resources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algn="ctr" marL="0" marR="0">
              <a:lnSpc>
                <a:spcPct val="100000"/>
              </a:lnSpc>
              <a:spcBef>
                <a:spcPts val="0"/>
              </a:spcBef>
              <a:spcAft>
                <a:spcPts val="0"/>
              </a:spcAft>
              <a:buNone/>
            </a:pPr>
            <a:r>
              <a:rPr cap="none" sz="1600" i="0" b="1" u="none" strike="noStrike">
                <a:solidFill>
                  <a:srgbClr val="FFFFFF">
                    <a:alpha val="100000"/>
                  </a:srgbClr>
                </a:solidFill>
                <a:latin typeface="Aptos (Body)"/>
                <a:cs typeface="Aptos (Body)"/>
                <a:ea typeface="Aptos (Body)"/>
                <a:sym typeface="Aptos (Body)"/>
              </a:rPr>
              <a:t>Additional Resources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algn="l" marL="0" marR="0">
              <a:lnSpc>
                <a:spcPct val="100000"/>
              </a:lnSpc>
              <a:spcBef>
                <a:spcPts val="0"/>
              </a:spcBef>
              <a:spcAft>
                <a:spcPts val="0"/>
              </a:spcAft>
              <a:buNone/>
            </a:pPr>
            <a:r>
              <a:rPr cap="none" sz="1550" i="0" b="0" u="none" strike="noStrike">
                <a:solidFill>
                  <a:srgbClr val="FFFFFF">
                    <a:alpha val="100000"/>
                  </a:srgbClr>
                </a:solidFill>
                <a:latin typeface="Aptos (Body)"/>
                <a:cs typeface="Aptos (Body)"/>
                <a:ea typeface="Aptos (Body)"/>
                <a:sym typeface="Aptos (Body)"/>
              </a:rPr>
              <a:t>Additional immunization data resources can be found at:
Interactive WUENIC country profiles can be found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2"/>
                <a:solidFill>
                  <a:srgbClr val="000000">
                    <a:alpha val="100000"/>
                  </a:srgbClr>
                </a:solidFill>
                <a:latin typeface="Arial"/>
                <a:cs typeface="Arial"/>
                <a:ea typeface="Arial"/>
                <a:sym typeface="Arial"/>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3"/>
                <a:solidFill>
                  <a:srgbClr val="000000">
                    <a:alpha val="100000"/>
                  </a:srgbClr>
                </a:solidFill>
                <a:latin typeface="Arial"/>
                <a:cs typeface="Arial"/>
                <a:ea typeface="Arial"/>
                <a:sym typeface="Arial"/>
              </a:rPr>
              <a:t>https://worldhealthorg.shinyapps.io/wuenic-trends/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5973"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 name="rc5"/>
            <p:cNvSpPr/>
            <p:nvPr/>
          </p:nvSpPr>
          <p:spPr>
            <a:xfrm>
              <a:off x="955973"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955973" y="1982206"/>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 name="rc7"/>
            <p:cNvSpPr/>
            <p:nvPr/>
          </p:nvSpPr>
          <p:spPr>
            <a:xfrm>
              <a:off x="955973" y="2622000"/>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 name="rc8"/>
            <p:cNvSpPr/>
            <p:nvPr/>
          </p:nvSpPr>
          <p:spPr>
            <a:xfrm>
              <a:off x="955973" y="1342412"/>
              <a:ext cx="311051" cy="31989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9" name="rc9"/>
            <p:cNvSpPr/>
            <p:nvPr/>
          </p:nvSpPr>
          <p:spPr>
            <a:xfrm>
              <a:off x="955973" y="2302103"/>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 name="rc10"/>
            <p:cNvSpPr/>
            <p:nvPr/>
          </p:nvSpPr>
          <p:spPr>
            <a:xfrm>
              <a:off x="955973"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 name="rc11"/>
            <p:cNvSpPr/>
            <p:nvPr/>
          </p:nvSpPr>
          <p:spPr>
            <a:xfrm>
              <a:off x="955973" y="4861279"/>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 name="rc12"/>
            <p:cNvSpPr/>
            <p:nvPr/>
          </p:nvSpPr>
          <p:spPr>
            <a:xfrm>
              <a:off x="955973" y="4541382"/>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 name="rc13"/>
            <p:cNvSpPr/>
            <p:nvPr/>
          </p:nvSpPr>
          <p:spPr>
            <a:xfrm>
              <a:off x="955973" y="5181176"/>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4" name="rc14"/>
            <p:cNvSpPr/>
            <p:nvPr/>
          </p:nvSpPr>
          <p:spPr>
            <a:xfrm>
              <a:off x="1267024"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 name="rc15"/>
            <p:cNvSpPr/>
            <p:nvPr/>
          </p:nvSpPr>
          <p:spPr>
            <a:xfrm>
              <a:off x="1267024"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 name="rc16"/>
            <p:cNvSpPr/>
            <p:nvPr/>
          </p:nvSpPr>
          <p:spPr>
            <a:xfrm>
              <a:off x="1267024" y="1982206"/>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 name="rc17"/>
            <p:cNvSpPr/>
            <p:nvPr/>
          </p:nvSpPr>
          <p:spPr>
            <a:xfrm>
              <a:off x="1267024" y="2622000"/>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8" name="rc18"/>
            <p:cNvSpPr/>
            <p:nvPr/>
          </p:nvSpPr>
          <p:spPr>
            <a:xfrm>
              <a:off x="1267024" y="1342412"/>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9" name="rc19"/>
            <p:cNvSpPr/>
            <p:nvPr/>
          </p:nvSpPr>
          <p:spPr>
            <a:xfrm>
              <a:off x="1267024" y="2302103"/>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 name="rc20"/>
            <p:cNvSpPr/>
            <p:nvPr/>
          </p:nvSpPr>
          <p:spPr>
            <a:xfrm>
              <a:off x="1267024"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 name="rc21"/>
            <p:cNvSpPr/>
            <p:nvPr/>
          </p:nvSpPr>
          <p:spPr>
            <a:xfrm>
              <a:off x="1267024" y="4861279"/>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2" name="rc22"/>
            <p:cNvSpPr/>
            <p:nvPr/>
          </p:nvSpPr>
          <p:spPr>
            <a:xfrm>
              <a:off x="1267024" y="4541382"/>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 name="rc23"/>
            <p:cNvSpPr/>
            <p:nvPr/>
          </p:nvSpPr>
          <p:spPr>
            <a:xfrm>
              <a:off x="1267024" y="5181176"/>
              <a:ext cx="311051" cy="319897"/>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4" name="rc24"/>
            <p:cNvSpPr/>
            <p:nvPr/>
          </p:nvSpPr>
          <p:spPr>
            <a:xfrm>
              <a:off x="1578076"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 name="rc25"/>
            <p:cNvSpPr/>
            <p:nvPr/>
          </p:nvSpPr>
          <p:spPr>
            <a:xfrm>
              <a:off x="1578076"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 name="rc26"/>
            <p:cNvSpPr/>
            <p:nvPr/>
          </p:nvSpPr>
          <p:spPr>
            <a:xfrm>
              <a:off x="1578076" y="1982206"/>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 name="rc27"/>
            <p:cNvSpPr/>
            <p:nvPr/>
          </p:nvSpPr>
          <p:spPr>
            <a:xfrm>
              <a:off x="1578076" y="2622000"/>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 name="rc28"/>
            <p:cNvSpPr/>
            <p:nvPr/>
          </p:nvSpPr>
          <p:spPr>
            <a:xfrm>
              <a:off x="1578076" y="1342412"/>
              <a:ext cx="311051" cy="319897"/>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29" name="rc29"/>
            <p:cNvSpPr/>
            <p:nvPr/>
          </p:nvSpPr>
          <p:spPr>
            <a:xfrm>
              <a:off x="1578076" y="2302103"/>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 name="rc30"/>
            <p:cNvSpPr/>
            <p:nvPr/>
          </p:nvSpPr>
          <p:spPr>
            <a:xfrm>
              <a:off x="1578076"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 name="rc31"/>
            <p:cNvSpPr/>
            <p:nvPr/>
          </p:nvSpPr>
          <p:spPr>
            <a:xfrm>
              <a:off x="1578076" y="4861279"/>
              <a:ext cx="311051" cy="319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2" name="rc32"/>
            <p:cNvSpPr/>
            <p:nvPr/>
          </p:nvSpPr>
          <p:spPr>
            <a:xfrm>
              <a:off x="1578076" y="4541382"/>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 name="rc33"/>
            <p:cNvSpPr/>
            <p:nvPr/>
          </p:nvSpPr>
          <p:spPr>
            <a:xfrm>
              <a:off x="1578076" y="5181176"/>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4" name="rc34"/>
            <p:cNvSpPr/>
            <p:nvPr/>
          </p:nvSpPr>
          <p:spPr>
            <a:xfrm>
              <a:off x="1889127"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 name="rc35"/>
            <p:cNvSpPr/>
            <p:nvPr/>
          </p:nvSpPr>
          <p:spPr>
            <a:xfrm>
              <a:off x="1889127"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 name="rc36"/>
            <p:cNvSpPr/>
            <p:nvPr/>
          </p:nvSpPr>
          <p:spPr>
            <a:xfrm>
              <a:off x="1889127"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 name="rc37"/>
            <p:cNvSpPr/>
            <p:nvPr/>
          </p:nvSpPr>
          <p:spPr>
            <a:xfrm>
              <a:off x="1889127" y="2622000"/>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 name="rc38"/>
            <p:cNvSpPr/>
            <p:nvPr/>
          </p:nvSpPr>
          <p:spPr>
            <a:xfrm>
              <a:off x="1889127" y="1342412"/>
              <a:ext cx="311051" cy="319897"/>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9" name="rc39"/>
            <p:cNvSpPr/>
            <p:nvPr/>
          </p:nvSpPr>
          <p:spPr>
            <a:xfrm>
              <a:off x="1889127" y="2302103"/>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0" name="rc40"/>
            <p:cNvSpPr/>
            <p:nvPr/>
          </p:nvSpPr>
          <p:spPr>
            <a:xfrm>
              <a:off x="1889127"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 name="rc41"/>
            <p:cNvSpPr/>
            <p:nvPr/>
          </p:nvSpPr>
          <p:spPr>
            <a:xfrm>
              <a:off x="1889127" y="4861279"/>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2" name="rc42"/>
            <p:cNvSpPr/>
            <p:nvPr/>
          </p:nvSpPr>
          <p:spPr>
            <a:xfrm>
              <a:off x="1889127" y="4541382"/>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 name="rc43"/>
            <p:cNvSpPr/>
            <p:nvPr/>
          </p:nvSpPr>
          <p:spPr>
            <a:xfrm>
              <a:off x="1889127" y="5181176"/>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44" name="rc44"/>
            <p:cNvSpPr/>
            <p:nvPr/>
          </p:nvSpPr>
          <p:spPr>
            <a:xfrm>
              <a:off x="2200178"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 name="rc45"/>
            <p:cNvSpPr/>
            <p:nvPr/>
          </p:nvSpPr>
          <p:spPr>
            <a:xfrm>
              <a:off x="2200178"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 name="rc46"/>
            <p:cNvSpPr/>
            <p:nvPr/>
          </p:nvSpPr>
          <p:spPr>
            <a:xfrm>
              <a:off x="2200178"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7" name="rc47"/>
            <p:cNvSpPr/>
            <p:nvPr/>
          </p:nvSpPr>
          <p:spPr>
            <a:xfrm>
              <a:off x="2200178" y="2622000"/>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8" name="rc48"/>
            <p:cNvSpPr/>
            <p:nvPr/>
          </p:nvSpPr>
          <p:spPr>
            <a:xfrm>
              <a:off x="2200178" y="1342412"/>
              <a:ext cx="311051" cy="319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49" name="rc49"/>
            <p:cNvSpPr/>
            <p:nvPr/>
          </p:nvSpPr>
          <p:spPr>
            <a:xfrm>
              <a:off x="2200178" y="2302103"/>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0" name="rc50"/>
            <p:cNvSpPr/>
            <p:nvPr/>
          </p:nvSpPr>
          <p:spPr>
            <a:xfrm>
              <a:off x="2200178"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1" name="rc51"/>
            <p:cNvSpPr/>
            <p:nvPr/>
          </p:nvSpPr>
          <p:spPr>
            <a:xfrm>
              <a:off x="2200178" y="4861279"/>
              <a:ext cx="311051" cy="319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2" name="rc52"/>
            <p:cNvSpPr/>
            <p:nvPr/>
          </p:nvSpPr>
          <p:spPr>
            <a:xfrm>
              <a:off x="2200178" y="4541382"/>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 name="rc53"/>
            <p:cNvSpPr/>
            <p:nvPr/>
          </p:nvSpPr>
          <p:spPr>
            <a:xfrm>
              <a:off x="2200178"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4" name="rc54"/>
            <p:cNvSpPr/>
            <p:nvPr/>
          </p:nvSpPr>
          <p:spPr>
            <a:xfrm>
              <a:off x="2511229"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 name="rc55"/>
            <p:cNvSpPr/>
            <p:nvPr/>
          </p:nvSpPr>
          <p:spPr>
            <a:xfrm>
              <a:off x="2511229" y="1662309"/>
              <a:ext cx="311051" cy="319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 name="rc56"/>
            <p:cNvSpPr/>
            <p:nvPr/>
          </p:nvSpPr>
          <p:spPr>
            <a:xfrm>
              <a:off x="2511229"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 name="rc57"/>
            <p:cNvSpPr/>
            <p:nvPr/>
          </p:nvSpPr>
          <p:spPr>
            <a:xfrm>
              <a:off x="2511229"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 name="rc58"/>
            <p:cNvSpPr/>
            <p:nvPr/>
          </p:nvSpPr>
          <p:spPr>
            <a:xfrm>
              <a:off x="2511229" y="1342412"/>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9" name="rc59"/>
            <p:cNvSpPr/>
            <p:nvPr/>
          </p:nvSpPr>
          <p:spPr>
            <a:xfrm>
              <a:off x="2511229" y="2302103"/>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 name="rc60"/>
            <p:cNvSpPr/>
            <p:nvPr/>
          </p:nvSpPr>
          <p:spPr>
            <a:xfrm>
              <a:off x="2511229" y="422148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 name="rc61"/>
            <p:cNvSpPr/>
            <p:nvPr/>
          </p:nvSpPr>
          <p:spPr>
            <a:xfrm>
              <a:off x="2511229" y="4861279"/>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2" name="rc62"/>
            <p:cNvSpPr/>
            <p:nvPr/>
          </p:nvSpPr>
          <p:spPr>
            <a:xfrm>
              <a:off x="2511229" y="4541382"/>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 name="rc63"/>
            <p:cNvSpPr/>
            <p:nvPr/>
          </p:nvSpPr>
          <p:spPr>
            <a:xfrm>
              <a:off x="2511229" y="5181176"/>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64" name="rc64"/>
            <p:cNvSpPr/>
            <p:nvPr/>
          </p:nvSpPr>
          <p:spPr>
            <a:xfrm>
              <a:off x="2822280"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 name="rc65"/>
            <p:cNvSpPr/>
            <p:nvPr/>
          </p:nvSpPr>
          <p:spPr>
            <a:xfrm>
              <a:off x="2822280"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 name="rc66"/>
            <p:cNvSpPr/>
            <p:nvPr/>
          </p:nvSpPr>
          <p:spPr>
            <a:xfrm>
              <a:off x="2822280"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 name="rc67"/>
            <p:cNvSpPr/>
            <p:nvPr/>
          </p:nvSpPr>
          <p:spPr>
            <a:xfrm>
              <a:off x="2822280"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 name="rc68"/>
            <p:cNvSpPr/>
            <p:nvPr/>
          </p:nvSpPr>
          <p:spPr>
            <a:xfrm>
              <a:off x="2822280" y="1342412"/>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69" name="rc69"/>
            <p:cNvSpPr/>
            <p:nvPr/>
          </p:nvSpPr>
          <p:spPr>
            <a:xfrm>
              <a:off x="2822280" y="2302103"/>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 name="rc70"/>
            <p:cNvSpPr/>
            <p:nvPr/>
          </p:nvSpPr>
          <p:spPr>
            <a:xfrm>
              <a:off x="2822280"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 name="rc71"/>
            <p:cNvSpPr/>
            <p:nvPr/>
          </p:nvSpPr>
          <p:spPr>
            <a:xfrm>
              <a:off x="2822280" y="4861279"/>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2" name="rc72"/>
            <p:cNvSpPr/>
            <p:nvPr/>
          </p:nvSpPr>
          <p:spPr>
            <a:xfrm>
              <a:off x="2822280"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 name="rc73"/>
            <p:cNvSpPr/>
            <p:nvPr/>
          </p:nvSpPr>
          <p:spPr>
            <a:xfrm>
              <a:off x="2822280" y="3261794"/>
              <a:ext cx="311051" cy="319897"/>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74" name="rc74"/>
            <p:cNvSpPr/>
            <p:nvPr/>
          </p:nvSpPr>
          <p:spPr>
            <a:xfrm>
              <a:off x="2822280" y="5181176"/>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5" name="rc75"/>
            <p:cNvSpPr/>
            <p:nvPr/>
          </p:nvSpPr>
          <p:spPr>
            <a:xfrm>
              <a:off x="3133332"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 name="rc76"/>
            <p:cNvSpPr/>
            <p:nvPr/>
          </p:nvSpPr>
          <p:spPr>
            <a:xfrm>
              <a:off x="3133332"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 name="rc77"/>
            <p:cNvSpPr/>
            <p:nvPr/>
          </p:nvSpPr>
          <p:spPr>
            <a:xfrm>
              <a:off x="3133332"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 name="rc78"/>
            <p:cNvSpPr/>
            <p:nvPr/>
          </p:nvSpPr>
          <p:spPr>
            <a:xfrm>
              <a:off x="3133332"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9" name="rc79"/>
            <p:cNvSpPr/>
            <p:nvPr/>
          </p:nvSpPr>
          <p:spPr>
            <a:xfrm>
              <a:off x="3133332" y="1342412"/>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0" name="rc80"/>
            <p:cNvSpPr/>
            <p:nvPr/>
          </p:nvSpPr>
          <p:spPr>
            <a:xfrm>
              <a:off x="3133332"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 name="rc81"/>
            <p:cNvSpPr/>
            <p:nvPr/>
          </p:nvSpPr>
          <p:spPr>
            <a:xfrm>
              <a:off x="3133332"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 name="rc82"/>
            <p:cNvSpPr/>
            <p:nvPr/>
          </p:nvSpPr>
          <p:spPr>
            <a:xfrm>
              <a:off x="3133332" y="4861279"/>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3" name="rc83"/>
            <p:cNvSpPr/>
            <p:nvPr/>
          </p:nvSpPr>
          <p:spPr>
            <a:xfrm>
              <a:off x="3133332" y="4541382"/>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4" name="rc84"/>
            <p:cNvSpPr/>
            <p:nvPr/>
          </p:nvSpPr>
          <p:spPr>
            <a:xfrm>
              <a:off x="3133332" y="3261794"/>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85" name="rc85"/>
            <p:cNvSpPr/>
            <p:nvPr/>
          </p:nvSpPr>
          <p:spPr>
            <a:xfrm>
              <a:off x="3133332" y="5181176"/>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6" name="rc86"/>
            <p:cNvSpPr/>
            <p:nvPr/>
          </p:nvSpPr>
          <p:spPr>
            <a:xfrm>
              <a:off x="3444383"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 name="rc87"/>
            <p:cNvSpPr/>
            <p:nvPr/>
          </p:nvSpPr>
          <p:spPr>
            <a:xfrm>
              <a:off x="3444383"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 name="rc88"/>
            <p:cNvSpPr/>
            <p:nvPr/>
          </p:nvSpPr>
          <p:spPr>
            <a:xfrm>
              <a:off x="3444383"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 name="rc89"/>
            <p:cNvSpPr/>
            <p:nvPr/>
          </p:nvSpPr>
          <p:spPr>
            <a:xfrm>
              <a:off x="3444383"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0" name="rc90"/>
            <p:cNvSpPr/>
            <p:nvPr/>
          </p:nvSpPr>
          <p:spPr>
            <a:xfrm>
              <a:off x="3444383" y="1342412"/>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1" name="rc91"/>
            <p:cNvSpPr/>
            <p:nvPr/>
          </p:nvSpPr>
          <p:spPr>
            <a:xfrm>
              <a:off x="3444383"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2" name="rc92"/>
            <p:cNvSpPr/>
            <p:nvPr/>
          </p:nvSpPr>
          <p:spPr>
            <a:xfrm>
              <a:off x="3444383"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 name="rc93"/>
            <p:cNvSpPr/>
            <p:nvPr/>
          </p:nvSpPr>
          <p:spPr>
            <a:xfrm>
              <a:off x="3444383" y="4861279"/>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4" name="rc94"/>
            <p:cNvSpPr/>
            <p:nvPr/>
          </p:nvSpPr>
          <p:spPr>
            <a:xfrm>
              <a:off x="3444383" y="2941897"/>
              <a:ext cx="311051" cy="319897"/>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95" name="rc95"/>
            <p:cNvSpPr/>
            <p:nvPr/>
          </p:nvSpPr>
          <p:spPr>
            <a:xfrm>
              <a:off x="3444383"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 name="rc96"/>
            <p:cNvSpPr/>
            <p:nvPr/>
          </p:nvSpPr>
          <p:spPr>
            <a:xfrm>
              <a:off x="3444383" y="3261794"/>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97" name="rc97"/>
            <p:cNvSpPr/>
            <p:nvPr/>
          </p:nvSpPr>
          <p:spPr>
            <a:xfrm>
              <a:off x="3444383" y="5181176"/>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8" name="rc98"/>
            <p:cNvSpPr/>
            <p:nvPr/>
          </p:nvSpPr>
          <p:spPr>
            <a:xfrm>
              <a:off x="3755434"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3755434"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 name="rc100"/>
            <p:cNvSpPr/>
            <p:nvPr/>
          </p:nvSpPr>
          <p:spPr>
            <a:xfrm>
              <a:off x="3755434"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1" name="rc101"/>
            <p:cNvSpPr/>
            <p:nvPr/>
          </p:nvSpPr>
          <p:spPr>
            <a:xfrm>
              <a:off x="3755434"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2" name="rc102"/>
            <p:cNvSpPr/>
            <p:nvPr/>
          </p:nvSpPr>
          <p:spPr>
            <a:xfrm>
              <a:off x="3755434" y="1342412"/>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03" name="rc103"/>
            <p:cNvSpPr/>
            <p:nvPr/>
          </p:nvSpPr>
          <p:spPr>
            <a:xfrm>
              <a:off x="3755434" y="2302103"/>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 name="rc104"/>
            <p:cNvSpPr/>
            <p:nvPr/>
          </p:nvSpPr>
          <p:spPr>
            <a:xfrm>
              <a:off x="3755434"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5" name="rc105"/>
            <p:cNvSpPr/>
            <p:nvPr/>
          </p:nvSpPr>
          <p:spPr>
            <a:xfrm>
              <a:off x="3755434" y="4861279"/>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6" name="rc106"/>
            <p:cNvSpPr/>
            <p:nvPr/>
          </p:nvSpPr>
          <p:spPr>
            <a:xfrm>
              <a:off x="3755434" y="2941897"/>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07" name="rc107"/>
            <p:cNvSpPr/>
            <p:nvPr/>
          </p:nvSpPr>
          <p:spPr>
            <a:xfrm>
              <a:off x="3755434"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 name="rc108"/>
            <p:cNvSpPr/>
            <p:nvPr/>
          </p:nvSpPr>
          <p:spPr>
            <a:xfrm>
              <a:off x="3755434" y="3261794"/>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9" name="rc109"/>
            <p:cNvSpPr/>
            <p:nvPr/>
          </p:nvSpPr>
          <p:spPr>
            <a:xfrm>
              <a:off x="3755434" y="5181176"/>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10" name="rc110"/>
            <p:cNvSpPr/>
            <p:nvPr/>
          </p:nvSpPr>
          <p:spPr>
            <a:xfrm>
              <a:off x="4066485"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 name="rc111"/>
            <p:cNvSpPr/>
            <p:nvPr/>
          </p:nvSpPr>
          <p:spPr>
            <a:xfrm>
              <a:off x="4066485"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 name="rc112"/>
            <p:cNvSpPr/>
            <p:nvPr/>
          </p:nvSpPr>
          <p:spPr>
            <a:xfrm>
              <a:off x="4066485"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 name="rc113"/>
            <p:cNvSpPr/>
            <p:nvPr/>
          </p:nvSpPr>
          <p:spPr>
            <a:xfrm>
              <a:off x="4066485"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 name="rc114"/>
            <p:cNvSpPr/>
            <p:nvPr/>
          </p:nvSpPr>
          <p:spPr>
            <a:xfrm>
              <a:off x="4066485" y="1342412"/>
              <a:ext cx="311051" cy="319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15" name="rc115"/>
            <p:cNvSpPr/>
            <p:nvPr/>
          </p:nvSpPr>
          <p:spPr>
            <a:xfrm>
              <a:off x="4066485"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6" name="rc116"/>
            <p:cNvSpPr/>
            <p:nvPr/>
          </p:nvSpPr>
          <p:spPr>
            <a:xfrm>
              <a:off x="4066485"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7" name="rc117"/>
            <p:cNvSpPr/>
            <p:nvPr/>
          </p:nvSpPr>
          <p:spPr>
            <a:xfrm>
              <a:off x="4066485" y="4861279"/>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8" name="rc118"/>
            <p:cNvSpPr/>
            <p:nvPr/>
          </p:nvSpPr>
          <p:spPr>
            <a:xfrm>
              <a:off x="4066485" y="2941897"/>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9" name="rc119"/>
            <p:cNvSpPr/>
            <p:nvPr/>
          </p:nvSpPr>
          <p:spPr>
            <a:xfrm>
              <a:off x="4066485"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 name="rc120"/>
            <p:cNvSpPr/>
            <p:nvPr/>
          </p:nvSpPr>
          <p:spPr>
            <a:xfrm>
              <a:off x="4066485" y="3261794"/>
              <a:ext cx="311051" cy="319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1" name="rc121"/>
            <p:cNvSpPr/>
            <p:nvPr/>
          </p:nvSpPr>
          <p:spPr>
            <a:xfrm>
              <a:off x="4066485" y="5181176"/>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22" name="rc122"/>
            <p:cNvSpPr/>
            <p:nvPr/>
          </p:nvSpPr>
          <p:spPr>
            <a:xfrm>
              <a:off x="4377537"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4377537"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 name="rc124"/>
            <p:cNvSpPr/>
            <p:nvPr/>
          </p:nvSpPr>
          <p:spPr>
            <a:xfrm>
              <a:off x="4377537"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5" name="rc125"/>
            <p:cNvSpPr/>
            <p:nvPr/>
          </p:nvSpPr>
          <p:spPr>
            <a:xfrm>
              <a:off x="4377537"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 name="rc126"/>
            <p:cNvSpPr/>
            <p:nvPr/>
          </p:nvSpPr>
          <p:spPr>
            <a:xfrm>
              <a:off x="4377537" y="1342412"/>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7" name="rc127"/>
            <p:cNvSpPr/>
            <p:nvPr/>
          </p:nvSpPr>
          <p:spPr>
            <a:xfrm>
              <a:off x="4377537" y="2302103"/>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8" name="rc128"/>
            <p:cNvSpPr/>
            <p:nvPr/>
          </p:nvSpPr>
          <p:spPr>
            <a:xfrm>
              <a:off x="4377537"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9" name="rc129"/>
            <p:cNvSpPr/>
            <p:nvPr/>
          </p:nvSpPr>
          <p:spPr>
            <a:xfrm>
              <a:off x="4377537" y="4861279"/>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0" name="rc130"/>
            <p:cNvSpPr/>
            <p:nvPr/>
          </p:nvSpPr>
          <p:spPr>
            <a:xfrm>
              <a:off x="4377537" y="2941897"/>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1" name="rc131"/>
            <p:cNvSpPr/>
            <p:nvPr/>
          </p:nvSpPr>
          <p:spPr>
            <a:xfrm>
              <a:off x="4377537"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2" name="rc132"/>
            <p:cNvSpPr/>
            <p:nvPr/>
          </p:nvSpPr>
          <p:spPr>
            <a:xfrm>
              <a:off x="4377537" y="3261794"/>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3" name="rc133"/>
            <p:cNvSpPr/>
            <p:nvPr/>
          </p:nvSpPr>
          <p:spPr>
            <a:xfrm>
              <a:off x="4377537" y="5181176"/>
              <a:ext cx="311051" cy="319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34" name="rc134"/>
            <p:cNvSpPr/>
            <p:nvPr/>
          </p:nvSpPr>
          <p:spPr>
            <a:xfrm>
              <a:off x="4688588"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 name="rc135"/>
            <p:cNvSpPr/>
            <p:nvPr/>
          </p:nvSpPr>
          <p:spPr>
            <a:xfrm>
              <a:off x="4688588"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 name="rc136"/>
            <p:cNvSpPr/>
            <p:nvPr/>
          </p:nvSpPr>
          <p:spPr>
            <a:xfrm>
              <a:off x="4688588"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7" name="rc137"/>
            <p:cNvSpPr/>
            <p:nvPr/>
          </p:nvSpPr>
          <p:spPr>
            <a:xfrm>
              <a:off x="4688588"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8" name="rc138"/>
            <p:cNvSpPr/>
            <p:nvPr/>
          </p:nvSpPr>
          <p:spPr>
            <a:xfrm>
              <a:off x="4688588" y="1342412"/>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39" name="rc139"/>
            <p:cNvSpPr/>
            <p:nvPr/>
          </p:nvSpPr>
          <p:spPr>
            <a:xfrm>
              <a:off x="4688588" y="2302103"/>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0" name="rc140"/>
            <p:cNvSpPr/>
            <p:nvPr/>
          </p:nvSpPr>
          <p:spPr>
            <a:xfrm>
              <a:off x="4688588"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 name="rc141"/>
            <p:cNvSpPr/>
            <p:nvPr/>
          </p:nvSpPr>
          <p:spPr>
            <a:xfrm>
              <a:off x="4688588" y="4861279"/>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2" name="rc142"/>
            <p:cNvSpPr/>
            <p:nvPr/>
          </p:nvSpPr>
          <p:spPr>
            <a:xfrm>
              <a:off x="4688588" y="2941897"/>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3" name="rc143"/>
            <p:cNvSpPr/>
            <p:nvPr/>
          </p:nvSpPr>
          <p:spPr>
            <a:xfrm>
              <a:off x="4688588"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 name="rc144"/>
            <p:cNvSpPr/>
            <p:nvPr/>
          </p:nvSpPr>
          <p:spPr>
            <a:xfrm>
              <a:off x="4688588" y="3261794"/>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5" name="rc145"/>
            <p:cNvSpPr/>
            <p:nvPr/>
          </p:nvSpPr>
          <p:spPr>
            <a:xfrm>
              <a:off x="4688588" y="5181176"/>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39"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39"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39" y="1982206"/>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39"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39" y="1342412"/>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39"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39" y="422148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39" y="4861279"/>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39" y="2941897"/>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39" y="4541382"/>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39" y="3261794"/>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39" y="5181176"/>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58" name="rc158"/>
            <p:cNvSpPr/>
            <p:nvPr/>
          </p:nvSpPr>
          <p:spPr>
            <a:xfrm>
              <a:off x="5310690"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9" name="rc159"/>
            <p:cNvSpPr/>
            <p:nvPr/>
          </p:nvSpPr>
          <p:spPr>
            <a:xfrm>
              <a:off x="5310690"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0" name="rc160"/>
            <p:cNvSpPr/>
            <p:nvPr/>
          </p:nvSpPr>
          <p:spPr>
            <a:xfrm>
              <a:off x="5310690"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1" name="rc161"/>
            <p:cNvSpPr/>
            <p:nvPr/>
          </p:nvSpPr>
          <p:spPr>
            <a:xfrm>
              <a:off x="5310690"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2" name="rc162"/>
            <p:cNvSpPr/>
            <p:nvPr/>
          </p:nvSpPr>
          <p:spPr>
            <a:xfrm>
              <a:off x="5310690" y="1342412"/>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63" name="rc163"/>
            <p:cNvSpPr/>
            <p:nvPr/>
          </p:nvSpPr>
          <p:spPr>
            <a:xfrm>
              <a:off x="5310690" y="2302103"/>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4" name="rc164"/>
            <p:cNvSpPr/>
            <p:nvPr/>
          </p:nvSpPr>
          <p:spPr>
            <a:xfrm>
              <a:off x="5310690"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5" name="rc165"/>
            <p:cNvSpPr/>
            <p:nvPr/>
          </p:nvSpPr>
          <p:spPr>
            <a:xfrm>
              <a:off x="5310690" y="4861279"/>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66" name="rc166"/>
            <p:cNvSpPr/>
            <p:nvPr/>
          </p:nvSpPr>
          <p:spPr>
            <a:xfrm>
              <a:off x="5310690" y="2941897"/>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67" name="rc167"/>
            <p:cNvSpPr/>
            <p:nvPr/>
          </p:nvSpPr>
          <p:spPr>
            <a:xfrm>
              <a:off x="5310690"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8" name="rc168"/>
            <p:cNvSpPr/>
            <p:nvPr/>
          </p:nvSpPr>
          <p:spPr>
            <a:xfrm>
              <a:off x="5310690" y="3261794"/>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69" name="rc169"/>
            <p:cNvSpPr/>
            <p:nvPr/>
          </p:nvSpPr>
          <p:spPr>
            <a:xfrm>
              <a:off x="5310690" y="5181176"/>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70" name="rc170"/>
            <p:cNvSpPr/>
            <p:nvPr/>
          </p:nvSpPr>
          <p:spPr>
            <a:xfrm>
              <a:off x="5621742"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1" name="rc171"/>
            <p:cNvSpPr/>
            <p:nvPr/>
          </p:nvSpPr>
          <p:spPr>
            <a:xfrm>
              <a:off x="5621742"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2" name="rc172"/>
            <p:cNvSpPr/>
            <p:nvPr/>
          </p:nvSpPr>
          <p:spPr>
            <a:xfrm>
              <a:off x="5621742" y="1982206"/>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3" name="rc173"/>
            <p:cNvSpPr/>
            <p:nvPr/>
          </p:nvSpPr>
          <p:spPr>
            <a:xfrm>
              <a:off x="5621742" y="2622000"/>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4" name="rc174"/>
            <p:cNvSpPr/>
            <p:nvPr/>
          </p:nvSpPr>
          <p:spPr>
            <a:xfrm>
              <a:off x="5621742" y="1342412"/>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75" name="rc175"/>
            <p:cNvSpPr/>
            <p:nvPr/>
          </p:nvSpPr>
          <p:spPr>
            <a:xfrm>
              <a:off x="5621742"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6" name="rc176"/>
            <p:cNvSpPr/>
            <p:nvPr/>
          </p:nvSpPr>
          <p:spPr>
            <a:xfrm>
              <a:off x="5621742" y="3581691"/>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77" name="rc177"/>
            <p:cNvSpPr/>
            <p:nvPr/>
          </p:nvSpPr>
          <p:spPr>
            <a:xfrm>
              <a:off x="5621742"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8" name="rc178"/>
            <p:cNvSpPr/>
            <p:nvPr/>
          </p:nvSpPr>
          <p:spPr>
            <a:xfrm>
              <a:off x="5621742" y="4861279"/>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9" name="rc179"/>
            <p:cNvSpPr/>
            <p:nvPr/>
          </p:nvSpPr>
          <p:spPr>
            <a:xfrm>
              <a:off x="5621742" y="2941897"/>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0" name="rc180"/>
            <p:cNvSpPr/>
            <p:nvPr/>
          </p:nvSpPr>
          <p:spPr>
            <a:xfrm>
              <a:off x="5621742"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1" name="rc181"/>
            <p:cNvSpPr/>
            <p:nvPr/>
          </p:nvSpPr>
          <p:spPr>
            <a:xfrm>
              <a:off x="5621742" y="3261794"/>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2" name="rc182"/>
            <p:cNvSpPr/>
            <p:nvPr/>
          </p:nvSpPr>
          <p:spPr>
            <a:xfrm>
              <a:off x="5621742" y="5181176"/>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83" name="rc183"/>
            <p:cNvSpPr/>
            <p:nvPr/>
          </p:nvSpPr>
          <p:spPr>
            <a:xfrm>
              <a:off x="5932793"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4" name="rc184"/>
            <p:cNvSpPr/>
            <p:nvPr/>
          </p:nvSpPr>
          <p:spPr>
            <a:xfrm>
              <a:off x="5932793"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5" name="rc185"/>
            <p:cNvSpPr/>
            <p:nvPr/>
          </p:nvSpPr>
          <p:spPr>
            <a:xfrm>
              <a:off x="5932793" y="1982206"/>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86" name="rc186"/>
            <p:cNvSpPr/>
            <p:nvPr/>
          </p:nvSpPr>
          <p:spPr>
            <a:xfrm>
              <a:off x="5932793" y="2622000"/>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7" name="rc187"/>
            <p:cNvSpPr/>
            <p:nvPr/>
          </p:nvSpPr>
          <p:spPr>
            <a:xfrm>
              <a:off x="5932793" y="1342412"/>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88" name="rc188"/>
            <p:cNvSpPr/>
            <p:nvPr/>
          </p:nvSpPr>
          <p:spPr>
            <a:xfrm>
              <a:off x="5932793" y="2302103"/>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9" name="rc189"/>
            <p:cNvSpPr/>
            <p:nvPr/>
          </p:nvSpPr>
          <p:spPr>
            <a:xfrm>
              <a:off x="5932793" y="3581691"/>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0" name="rc190"/>
            <p:cNvSpPr/>
            <p:nvPr/>
          </p:nvSpPr>
          <p:spPr>
            <a:xfrm>
              <a:off x="5932793" y="422148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1" name="rc191"/>
            <p:cNvSpPr/>
            <p:nvPr/>
          </p:nvSpPr>
          <p:spPr>
            <a:xfrm>
              <a:off x="5932793" y="4861279"/>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92" name="rc192"/>
            <p:cNvSpPr/>
            <p:nvPr/>
          </p:nvSpPr>
          <p:spPr>
            <a:xfrm>
              <a:off x="5932793" y="2941897"/>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93" name="rc193"/>
            <p:cNvSpPr/>
            <p:nvPr/>
          </p:nvSpPr>
          <p:spPr>
            <a:xfrm>
              <a:off x="5932793" y="4541382"/>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4" name="rc194"/>
            <p:cNvSpPr/>
            <p:nvPr/>
          </p:nvSpPr>
          <p:spPr>
            <a:xfrm>
              <a:off x="5932793" y="3261794"/>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95" name="rc195"/>
            <p:cNvSpPr/>
            <p:nvPr/>
          </p:nvSpPr>
          <p:spPr>
            <a:xfrm>
              <a:off x="5932793" y="5181176"/>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96" name="rc196"/>
            <p:cNvSpPr/>
            <p:nvPr/>
          </p:nvSpPr>
          <p:spPr>
            <a:xfrm>
              <a:off x="6243844"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7" name="rc197"/>
            <p:cNvSpPr/>
            <p:nvPr/>
          </p:nvSpPr>
          <p:spPr>
            <a:xfrm>
              <a:off x="6243844" y="1662309"/>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8" name="rc198"/>
            <p:cNvSpPr/>
            <p:nvPr/>
          </p:nvSpPr>
          <p:spPr>
            <a:xfrm>
              <a:off x="6243844" y="1982206"/>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99" name="rc199"/>
            <p:cNvSpPr/>
            <p:nvPr/>
          </p:nvSpPr>
          <p:spPr>
            <a:xfrm>
              <a:off x="6243844" y="2622000"/>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00" name="rc200"/>
            <p:cNvSpPr/>
            <p:nvPr/>
          </p:nvSpPr>
          <p:spPr>
            <a:xfrm>
              <a:off x="6243844" y="1342412"/>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01" name="rc201"/>
            <p:cNvSpPr/>
            <p:nvPr/>
          </p:nvSpPr>
          <p:spPr>
            <a:xfrm>
              <a:off x="6243844" y="2302103"/>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2" name="rc202"/>
            <p:cNvSpPr/>
            <p:nvPr/>
          </p:nvSpPr>
          <p:spPr>
            <a:xfrm>
              <a:off x="6243844" y="3581691"/>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3" name="rc203"/>
            <p:cNvSpPr/>
            <p:nvPr/>
          </p:nvSpPr>
          <p:spPr>
            <a:xfrm>
              <a:off x="6243844" y="422148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4" name="rc204"/>
            <p:cNvSpPr/>
            <p:nvPr/>
          </p:nvSpPr>
          <p:spPr>
            <a:xfrm>
              <a:off x="6243844" y="4861279"/>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5" name="rc205"/>
            <p:cNvSpPr/>
            <p:nvPr/>
          </p:nvSpPr>
          <p:spPr>
            <a:xfrm>
              <a:off x="6243844" y="2941897"/>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06" name="rc206"/>
            <p:cNvSpPr/>
            <p:nvPr/>
          </p:nvSpPr>
          <p:spPr>
            <a:xfrm>
              <a:off x="6243844" y="4541382"/>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7" name="rc207"/>
            <p:cNvSpPr/>
            <p:nvPr/>
          </p:nvSpPr>
          <p:spPr>
            <a:xfrm>
              <a:off x="6243844" y="3261794"/>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8" name="rc208"/>
            <p:cNvSpPr/>
            <p:nvPr/>
          </p:nvSpPr>
          <p:spPr>
            <a:xfrm>
              <a:off x="6243844" y="5181176"/>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09" name="rc209"/>
            <p:cNvSpPr/>
            <p:nvPr/>
          </p:nvSpPr>
          <p:spPr>
            <a:xfrm>
              <a:off x="6554895"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0" name="rc210"/>
            <p:cNvSpPr/>
            <p:nvPr/>
          </p:nvSpPr>
          <p:spPr>
            <a:xfrm>
              <a:off x="6554895" y="1662309"/>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1" name="rc211"/>
            <p:cNvSpPr/>
            <p:nvPr/>
          </p:nvSpPr>
          <p:spPr>
            <a:xfrm>
              <a:off x="6554895"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2" name="rc212"/>
            <p:cNvSpPr/>
            <p:nvPr/>
          </p:nvSpPr>
          <p:spPr>
            <a:xfrm>
              <a:off x="6554895" y="2622000"/>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3" name="rc213"/>
            <p:cNvSpPr/>
            <p:nvPr/>
          </p:nvSpPr>
          <p:spPr>
            <a:xfrm>
              <a:off x="6554895" y="1342412"/>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14" name="rc214"/>
            <p:cNvSpPr/>
            <p:nvPr/>
          </p:nvSpPr>
          <p:spPr>
            <a:xfrm>
              <a:off x="6554895" y="2302103"/>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15" name="rc215"/>
            <p:cNvSpPr/>
            <p:nvPr/>
          </p:nvSpPr>
          <p:spPr>
            <a:xfrm>
              <a:off x="6554895" y="3581691"/>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6" name="rc216"/>
            <p:cNvSpPr/>
            <p:nvPr/>
          </p:nvSpPr>
          <p:spPr>
            <a:xfrm>
              <a:off x="6554895" y="422148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7" name="rc217"/>
            <p:cNvSpPr/>
            <p:nvPr/>
          </p:nvSpPr>
          <p:spPr>
            <a:xfrm>
              <a:off x="6554895" y="4861279"/>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8" name="rc218"/>
            <p:cNvSpPr/>
            <p:nvPr/>
          </p:nvSpPr>
          <p:spPr>
            <a:xfrm>
              <a:off x="6554895" y="2941897"/>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9" name="rc219"/>
            <p:cNvSpPr/>
            <p:nvPr/>
          </p:nvSpPr>
          <p:spPr>
            <a:xfrm>
              <a:off x="6554895" y="4541382"/>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0" name="rc220"/>
            <p:cNvSpPr/>
            <p:nvPr/>
          </p:nvSpPr>
          <p:spPr>
            <a:xfrm>
              <a:off x="6554895" y="3261794"/>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21" name="rc221"/>
            <p:cNvSpPr/>
            <p:nvPr/>
          </p:nvSpPr>
          <p:spPr>
            <a:xfrm>
              <a:off x="6554895" y="5181176"/>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22" name="rc222"/>
            <p:cNvSpPr/>
            <p:nvPr/>
          </p:nvSpPr>
          <p:spPr>
            <a:xfrm>
              <a:off x="6865947" y="102251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23" name="rc223"/>
            <p:cNvSpPr/>
            <p:nvPr/>
          </p:nvSpPr>
          <p:spPr>
            <a:xfrm>
              <a:off x="6865947" y="1662309"/>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24" name="rc224"/>
            <p:cNvSpPr/>
            <p:nvPr/>
          </p:nvSpPr>
          <p:spPr>
            <a:xfrm>
              <a:off x="6865947" y="1982206"/>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25" name="rc225"/>
            <p:cNvSpPr/>
            <p:nvPr/>
          </p:nvSpPr>
          <p:spPr>
            <a:xfrm>
              <a:off x="6865947" y="2622000"/>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26" name="rc226"/>
            <p:cNvSpPr/>
            <p:nvPr/>
          </p:nvSpPr>
          <p:spPr>
            <a:xfrm>
              <a:off x="6865947" y="1342412"/>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27" name="rc227"/>
            <p:cNvSpPr/>
            <p:nvPr/>
          </p:nvSpPr>
          <p:spPr>
            <a:xfrm>
              <a:off x="6865947"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28" name="rc228"/>
            <p:cNvSpPr/>
            <p:nvPr/>
          </p:nvSpPr>
          <p:spPr>
            <a:xfrm>
              <a:off x="6865947" y="3581691"/>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9" name="rc229"/>
            <p:cNvSpPr/>
            <p:nvPr/>
          </p:nvSpPr>
          <p:spPr>
            <a:xfrm>
              <a:off x="6865947" y="4221485"/>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30" name="rc230"/>
            <p:cNvSpPr/>
            <p:nvPr/>
          </p:nvSpPr>
          <p:spPr>
            <a:xfrm>
              <a:off x="6865947" y="4861279"/>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31" name="rc231"/>
            <p:cNvSpPr/>
            <p:nvPr/>
          </p:nvSpPr>
          <p:spPr>
            <a:xfrm>
              <a:off x="6865947" y="2941897"/>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32" name="rc232"/>
            <p:cNvSpPr/>
            <p:nvPr/>
          </p:nvSpPr>
          <p:spPr>
            <a:xfrm>
              <a:off x="6865947" y="4541382"/>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33" name="rc233"/>
            <p:cNvSpPr/>
            <p:nvPr/>
          </p:nvSpPr>
          <p:spPr>
            <a:xfrm>
              <a:off x="6865947" y="3261794"/>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34" name="rc234"/>
            <p:cNvSpPr/>
            <p:nvPr/>
          </p:nvSpPr>
          <p:spPr>
            <a:xfrm>
              <a:off x="6865947" y="5181176"/>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35" name="rc235"/>
            <p:cNvSpPr/>
            <p:nvPr/>
          </p:nvSpPr>
          <p:spPr>
            <a:xfrm>
              <a:off x="7176998" y="1022515"/>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6" name="rc236"/>
            <p:cNvSpPr/>
            <p:nvPr/>
          </p:nvSpPr>
          <p:spPr>
            <a:xfrm>
              <a:off x="7176998" y="1662309"/>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7" name="rc237"/>
            <p:cNvSpPr/>
            <p:nvPr/>
          </p:nvSpPr>
          <p:spPr>
            <a:xfrm>
              <a:off x="7176998" y="1982206"/>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38" name="rc238"/>
            <p:cNvSpPr/>
            <p:nvPr/>
          </p:nvSpPr>
          <p:spPr>
            <a:xfrm>
              <a:off x="7176998" y="2622000"/>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39" name="rc239"/>
            <p:cNvSpPr/>
            <p:nvPr/>
          </p:nvSpPr>
          <p:spPr>
            <a:xfrm>
              <a:off x="7176998" y="1342412"/>
              <a:ext cx="311051" cy="31989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40" name="rc240"/>
            <p:cNvSpPr/>
            <p:nvPr/>
          </p:nvSpPr>
          <p:spPr>
            <a:xfrm>
              <a:off x="7176998" y="2302103"/>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41" name="rc241"/>
            <p:cNvSpPr/>
            <p:nvPr/>
          </p:nvSpPr>
          <p:spPr>
            <a:xfrm>
              <a:off x="7176998" y="3581691"/>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2" name="rc242"/>
            <p:cNvSpPr/>
            <p:nvPr/>
          </p:nvSpPr>
          <p:spPr>
            <a:xfrm>
              <a:off x="7176998" y="422148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3" name="rc243"/>
            <p:cNvSpPr/>
            <p:nvPr/>
          </p:nvSpPr>
          <p:spPr>
            <a:xfrm>
              <a:off x="7176998" y="4861279"/>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44" name="rc244"/>
            <p:cNvSpPr/>
            <p:nvPr/>
          </p:nvSpPr>
          <p:spPr>
            <a:xfrm>
              <a:off x="7176998" y="2941897"/>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5" name="rc245"/>
            <p:cNvSpPr/>
            <p:nvPr/>
          </p:nvSpPr>
          <p:spPr>
            <a:xfrm>
              <a:off x="7176998"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6" name="rc246"/>
            <p:cNvSpPr/>
            <p:nvPr/>
          </p:nvSpPr>
          <p:spPr>
            <a:xfrm>
              <a:off x="7176998" y="3261794"/>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47" name="rc247"/>
            <p:cNvSpPr/>
            <p:nvPr/>
          </p:nvSpPr>
          <p:spPr>
            <a:xfrm>
              <a:off x="7176998" y="5181176"/>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48" name="rc248"/>
            <p:cNvSpPr/>
            <p:nvPr/>
          </p:nvSpPr>
          <p:spPr>
            <a:xfrm>
              <a:off x="7488049" y="1022515"/>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9" name="rc249"/>
            <p:cNvSpPr/>
            <p:nvPr/>
          </p:nvSpPr>
          <p:spPr>
            <a:xfrm>
              <a:off x="7488049" y="1662309"/>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0" name="rc250"/>
            <p:cNvSpPr/>
            <p:nvPr/>
          </p:nvSpPr>
          <p:spPr>
            <a:xfrm>
              <a:off x="7488049" y="1982206"/>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51" name="rc251"/>
            <p:cNvSpPr/>
            <p:nvPr/>
          </p:nvSpPr>
          <p:spPr>
            <a:xfrm>
              <a:off x="7488049" y="2622000"/>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52" name="rc252"/>
            <p:cNvSpPr/>
            <p:nvPr/>
          </p:nvSpPr>
          <p:spPr>
            <a:xfrm>
              <a:off x="7488049" y="1342412"/>
              <a:ext cx="311051" cy="31989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53" name="rc253"/>
            <p:cNvSpPr/>
            <p:nvPr/>
          </p:nvSpPr>
          <p:spPr>
            <a:xfrm>
              <a:off x="7488049" y="2302103"/>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54" name="rc254"/>
            <p:cNvSpPr/>
            <p:nvPr/>
          </p:nvSpPr>
          <p:spPr>
            <a:xfrm>
              <a:off x="7488049" y="3581691"/>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55" name="rc255"/>
            <p:cNvSpPr/>
            <p:nvPr/>
          </p:nvSpPr>
          <p:spPr>
            <a:xfrm>
              <a:off x="7488049" y="3901588"/>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56" name="rc256"/>
            <p:cNvSpPr/>
            <p:nvPr/>
          </p:nvSpPr>
          <p:spPr>
            <a:xfrm>
              <a:off x="7488049" y="422148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57" name="rc257"/>
            <p:cNvSpPr/>
            <p:nvPr/>
          </p:nvSpPr>
          <p:spPr>
            <a:xfrm>
              <a:off x="7488049" y="4861279"/>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58" name="rc258"/>
            <p:cNvSpPr/>
            <p:nvPr/>
          </p:nvSpPr>
          <p:spPr>
            <a:xfrm>
              <a:off x="7488049" y="2941897"/>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9" name="rc259"/>
            <p:cNvSpPr/>
            <p:nvPr/>
          </p:nvSpPr>
          <p:spPr>
            <a:xfrm>
              <a:off x="7488049"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0" name="rc260"/>
            <p:cNvSpPr/>
            <p:nvPr/>
          </p:nvSpPr>
          <p:spPr>
            <a:xfrm>
              <a:off x="7488049" y="3261794"/>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1" name="rc261"/>
            <p:cNvSpPr/>
            <p:nvPr/>
          </p:nvSpPr>
          <p:spPr>
            <a:xfrm>
              <a:off x="7488049" y="5181176"/>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62" name="rc262"/>
            <p:cNvSpPr/>
            <p:nvPr/>
          </p:nvSpPr>
          <p:spPr>
            <a:xfrm>
              <a:off x="7799100" y="102251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3" name="rc263"/>
            <p:cNvSpPr/>
            <p:nvPr/>
          </p:nvSpPr>
          <p:spPr>
            <a:xfrm>
              <a:off x="7799100" y="1662309"/>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4" name="rc264"/>
            <p:cNvSpPr/>
            <p:nvPr/>
          </p:nvSpPr>
          <p:spPr>
            <a:xfrm>
              <a:off x="7799100" y="1982206"/>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65" name="rc265"/>
            <p:cNvSpPr/>
            <p:nvPr/>
          </p:nvSpPr>
          <p:spPr>
            <a:xfrm>
              <a:off x="7799100" y="2622000"/>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66" name="rc266"/>
            <p:cNvSpPr/>
            <p:nvPr/>
          </p:nvSpPr>
          <p:spPr>
            <a:xfrm>
              <a:off x="7799100" y="1342412"/>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67" name="rc267"/>
            <p:cNvSpPr/>
            <p:nvPr/>
          </p:nvSpPr>
          <p:spPr>
            <a:xfrm>
              <a:off x="7799100"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68" name="rc268"/>
            <p:cNvSpPr/>
            <p:nvPr/>
          </p:nvSpPr>
          <p:spPr>
            <a:xfrm>
              <a:off x="7799100" y="3581691"/>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9" name="rc269"/>
            <p:cNvSpPr/>
            <p:nvPr/>
          </p:nvSpPr>
          <p:spPr>
            <a:xfrm>
              <a:off x="7799100" y="3901588"/>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0" name="rc270"/>
            <p:cNvSpPr/>
            <p:nvPr/>
          </p:nvSpPr>
          <p:spPr>
            <a:xfrm>
              <a:off x="7799100" y="4221485"/>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1" name="rc271"/>
            <p:cNvSpPr/>
            <p:nvPr/>
          </p:nvSpPr>
          <p:spPr>
            <a:xfrm>
              <a:off x="7799100" y="4861279"/>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72" name="rc272"/>
            <p:cNvSpPr/>
            <p:nvPr/>
          </p:nvSpPr>
          <p:spPr>
            <a:xfrm>
              <a:off x="7799100" y="2941897"/>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73" name="rc273"/>
            <p:cNvSpPr/>
            <p:nvPr/>
          </p:nvSpPr>
          <p:spPr>
            <a:xfrm>
              <a:off x="7799100" y="4541382"/>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4" name="rc274"/>
            <p:cNvSpPr/>
            <p:nvPr/>
          </p:nvSpPr>
          <p:spPr>
            <a:xfrm>
              <a:off x="7799100" y="3261794"/>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75" name="rc275"/>
            <p:cNvSpPr/>
            <p:nvPr/>
          </p:nvSpPr>
          <p:spPr>
            <a:xfrm>
              <a:off x="7799100" y="5181176"/>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76" name="rc276"/>
            <p:cNvSpPr/>
            <p:nvPr/>
          </p:nvSpPr>
          <p:spPr>
            <a:xfrm>
              <a:off x="8110152" y="102251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7" name="rc277"/>
            <p:cNvSpPr/>
            <p:nvPr/>
          </p:nvSpPr>
          <p:spPr>
            <a:xfrm>
              <a:off x="8110152" y="1662309"/>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8" name="rc278"/>
            <p:cNvSpPr/>
            <p:nvPr/>
          </p:nvSpPr>
          <p:spPr>
            <a:xfrm>
              <a:off x="8110152" y="1982206"/>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9" name="rc279"/>
            <p:cNvSpPr/>
            <p:nvPr/>
          </p:nvSpPr>
          <p:spPr>
            <a:xfrm>
              <a:off x="8110152" y="2622000"/>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0" name="rc280"/>
            <p:cNvSpPr/>
            <p:nvPr/>
          </p:nvSpPr>
          <p:spPr>
            <a:xfrm>
              <a:off x="8110152" y="1342412"/>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81" name="rc281"/>
            <p:cNvSpPr/>
            <p:nvPr/>
          </p:nvSpPr>
          <p:spPr>
            <a:xfrm>
              <a:off x="8110152" y="2302103"/>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2" name="rc282"/>
            <p:cNvSpPr/>
            <p:nvPr/>
          </p:nvSpPr>
          <p:spPr>
            <a:xfrm>
              <a:off x="8110152" y="3581691"/>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3" name="rc283"/>
            <p:cNvSpPr/>
            <p:nvPr/>
          </p:nvSpPr>
          <p:spPr>
            <a:xfrm>
              <a:off x="8110152" y="3901588"/>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4" name="rc284"/>
            <p:cNvSpPr/>
            <p:nvPr/>
          </p:nvSpPr>
          <p:spPr>
            <a:xfrm>
              <a:off x="8110152" y="4221485"/>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85" name="rc285"/>
            <p:cNvSpPr/>
            <p:nvPr/>
          </p:nvSpPr>
          <p:spPr>
            <a:xfrm>
              <a:off x="8110152" y="4861279"/>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6" name="rc286"/>
            <p:cNvSpPr/>
            <p:nvPr/>
          </p:nvSpPr>
          <p:spPr>
            <a:xfrm>
              <a:off x="8110152" y="2941897"/>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87" name="rc287"/>
            <p:cNvSpPr/>
            <p:nvPr/>
          </p:nvSpPr>
          <p:spPr>
            <a:xfrm>
              <a:off x="8110152" y="4541382"/>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88" name="rc288"/>
            <p:cNvSpPr/>
            <p:nvPr/>
          </p:nvSpPr>
          <p:spPr>
            <a:xfrm>
              <a:off x="8110152" y="3261794"/>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89" name="rc289"/>
            <p:cNvSpPr/>
            <p:nvPr/>
          </p:nvSpPr>
          <p:spPr>
            <a:xfrm>
              <a:off x="8110152" y="5181176"/>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90" name="rc290"/>
            <p:cNvSpPr/>
            <p:nvPr/>
          </p:nvSpPr>
          <p:spPr>
            <a:xfrm>
              <a:off x="8421203" y="102251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1" name="rc291"/>
            <p:cNvSpPr/>
            <p:nvPr/>
          </p:nvSpPr>
          <p:spPr>
            <a:xfrm>
              <a:off x="8421203" y="1662309"/>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2" name="rc292"/>
            <p:cNvSpPr/>
            <p:nvPr/>
          </p:nvSpPr>
          <p:spPr>
            <a:xfrm>
              <a:off x="8421203" y="1982206"/>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3" name="rc293"/>
            <p:cNvSpPr/>
            <p:nvPr/>
          </p:nvSpPr>
          <p:spPr>
            <a:xfrm>
              <a:off x="8421203" y="2622000"/>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4" name="rc294"/>
            <p:cNvSpPr/>
            <p:nvPr/>
          </p:nvSpPr>
          <p:spPr>
            <a:xfrm>
              <a:off x="8421203" y="1342412"/>
              <a:ext cx="311051" cy="319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95" name="rc295"/>
            <p:cNvSpPr/>
            <p:nvPr/>
          </p:nvSpPr>
          <p:spPr>
            <a:xfrm>
              <a:off x="8421203" y="2302103"/>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6" name="rc296"/>
            <p:cNvSpPr/>
            <p:nvPr/>
          </p:nvSpPr>
          <p:spPr>
            <a:xfrm>
              <a:off x="8421203" y="3581691"/>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7" name="rc297"/>
            <p:cNvSpPr/>
            <p:nvPr/>
          </p:nvSpPr>
          <p:spPr>
            <a:xfrm>
              <a:off x="8421203" y="3901588"/>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8" name="rc298"/>
            <p:cNvSpPr/>
            <p:nvPr/>
          </p:nvSpPr>
          <p:spPr>
            <a:xfrm>
              <a:off x="8421203" y="422148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9" name="rc299"/>
            <p:cNvSpPr/>
            <p:nvPr/>
          </p:nvSpPr>
          <p:spPr>
            <a:xfrm>
              <a:off x="8421203" y="4861279"/>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00" name="rc300"/>
            <p:cNvSpPr/>
            <p:nvPr/>
          </p:nvSpPr>
          <p:spPr>
            <a:xfrm>
              <a:off x="8421203" y="2941897"/>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1" name="rc301"/>
            <p:cNvSpPr/>
            <p:nvPr/>
          </p:nvSpPr>
          <p:spPr>
            <a:xfrm>
              <a:off x="8421203" y="4541382"/>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02" name="rc302"/>
            <p:cNvSpPr/>
            <p:nvPr/>
          </p:nvSpPr>
          <p:spPr>
            <a:xfrm>
              <a:off x="8421203" y="3261794"/>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03" name="rc303"/>
            <p:cNvSpPr/>
            <p:nvPr/>
          </p:nvSpPr>
          <p:spPr>
            <a:xfrm>
              <a:off x="8421203" y="5181176"/>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04" name="rc304"/>
            <p:cNvSpPr/>
            <p:nvPr/>
          </p:nvSpPr>
          <p:spPr>
            <a:xfrm>
              <a:off x="8732254" y="102251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5" name="rc305"/>
            <p:cNvSpPr/>
            <p:nvPr/>
          </p:nvSpPr>
          <p:spPr>
            <a:xfrm>
              <a:off x="8732254" y="1662309"/>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6" name="rc306"/>
            <p:cNvSpPr/>
            <p:nvPr/>
          </p:nvSpPr>
          <p:spPr>
            <a:xfrm>
              <a:off x="8732254" y="1982206"/>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07" name="rc307"/>
            <p:cNvSpPr/>
            <p:nvPr/>
          </p:nvSpPr>
          <p:spPr>
            <a:xfrm>
              <a:off x="8732254" y="2622000"/>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08" name="rc308"/>
            <p:cNvSpPr/>
            <p:nvPr/>
          </p:nvSpPr>
          <p:spPr>
            <a:xfrm>
              <a:off x="8732254" y="1342412"/>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09" name="rc309"/>
            <p:cNvSpPr/>
            <p:nvPr/>
          </p:nvSpPr>
          <p:spPr>
            <a:xfrm>
              <a:off x="8732254" y="2302103"/>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0" name="rc310"/>
            <p:cNvSpPr/>
            <p:nvPr/>
          </p:nvSpPr>
          <p:spPr>
            <a:xfrm>
              <a:off x="8732254" y="3581691"/>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1" name="rc311"/>
            <p:cNvSpPr/>
            <p:nvPr/>
          </p:nvSpPr>
          <p:spPr>
            <a:xfrm>
              <a:off x="8732254" y="3901588"/>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2" name="rc312"/>
            <p:cNvSpPr/>
            <p:nvPr/>
          </p:nvSpPr>
          <p:spPr>
            <a:xfrm>
              <a:off x="8732254" y="422148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3" name="rc313"/>
            <p:cNvSpPr/>
            <p:nvPr/>
          </p:nvSpPr>
          <p:spPr>
            <a:xfrm>
              <a:off x="8732254" y="4861279"/>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4" name="rc314"/>
            <p:cNvSpPr/>
            <p:nvPr/>
          </p:nvSpPr>
          <p:spPr>
            <a:xfrm>
              <a:off x="8732254" y="2941897"/>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5" name="rc315"/>
            <p:cNvSpPr/>
            <p:nvPr/>
          </p:nvSpPr>
          <p:spPr>
            <a:xfrm>
              <a:off x="8732254" y="4541382"/>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6" name="rc316"/>
            <p:cNvSpPr/>
            <p:nvPr/>
          </p:nvSpPr>
          <p:spPr>
            <a:xfrm>
              <a:off x="8732254" y="3261794"/>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17" name="rc317"/>
            <p:cNvSpPr/>
            <p:nvPr/>
          </p:nvSpPr>
          <p:spPr>
            <a:xfrm>
              <a:off x="8732254" y="5181176"/>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18" name="rc318"/>
            <p:cNvSpPr/>
            <p:nvPr/>
          </p:nvSpPr>
          <p:spPr>
            <a:xfrm>
              <a:off x="4066485"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19" name="rc319"/>
            <p:cNvSpPr/>
            <p:nvPr/>
          </p:nvSpPr>
          <p:spPr>
            <a:xfrm>
              <a:off x="4377537" y="5501073"/>
              <a:ext cx="311051" cy="319897"/>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320" name="rc320"/>
            <p:cNvSpPr/>
            <p:nvPr/>
          </p:nvSpPr>
          <p:spPr>
            <a:xfrm>
              <a:off x="4688588"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21" name="rc321"/>
            <p:cNvSpPr/>
            <p:nvPr/>
          </p:nvSpPr>
          <p:spPr>
            <a:xfrm>
              <a:off x="4999639" y="5501073"/>
              <a:ext cx="311051" cy="319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322" name="rc322"/>
            <p:cNvSpPr/>
            <p:nvPr/>
          </p:nvSpPr>
          <p:spPr>
            <a:xfrm>
              <a:off x="5310690" y="5501073"/>
              <a:ext cx="311051" cy="319897"/>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323" name="rc323"/>
            <p:cNvSpPr/>
            <p:nvPr/>
          </p:nvSpPr>
          <p:spPr>
            <a:xfrm>
              <a:off x="5621742" y="5501073"/>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24" name="rc324"/>
            <p:cNvSpPr/>
            <p:nvPr/>
          </p:nvSpPr>
          <p:spPr>
            <a:xfrm>
              <a:off x="5932793" y="5501073"/>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25" name="rc325"/>
            <p:cNvSpPr/>
            <p:nvPr/>
          </p:nvSpPr>
          <p:spPr>
            <a:xfrm>
              <a:off x="6243844" y="5501073"/>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26" name="rc326"/>
            <p:cNvSpPr/>
            <p:nvPr/>
          </p:nvSpPr>
          <p:spPr>
            <a:xfrm>
              <a:off x="6554895" y="5501073"/>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27" name="rc327"/>
            <p:cNvSpPr/>
            <p:nvPr/>
          </p:nvSpPr>
          <p:spPr>
            <a:xfrm>
              <a:off x="6865947"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28" name="rc328"/>
            <p:cNvSpPr/>
            <p:nvPr/>
          </p:nvSpPr>
          <p:spPr>
            <a:xfrm>
              <a:off x="7176998" y="5501073"/>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329" name="rc329"/>
            <p:cNvSpPr/>
            <p:nvPr/>
          </p:nvSpPr>
          <p:spPr>
            <a:xfrm>
              <a:off x="7488049" y="5501073"/>
              <a:ext cx="311051" cy="319897"/>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330" name="rc330"/>
            <p:cNvSpPr/>
            <p:nvPr/>
          </p:nvSpPr>
          <p:spPr>
            <a:xfrm>
              <a:off x="7799100" y="5501073"/>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31" name="rc331"/>
            <p:cNvSpPr/>
            <p:nvPr/>
          </p:nvSpPr>
          <p:spPr>
            <a:xfrm>
              <a:off x="8110152" y="5501073"/>
              <a:ext cx="311051" cy="31989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32" name="rc332"/>
            <p:cNvSpPr/>
            <p:nvPr/>
          </p:nvSpPr>
          <p:spPr>
            <a:xfrm>
              <a:off x="8421203" y="5501073"/>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33" name="rc333"/>
            <p:cNvSpPr/>
            <p:nvPr/>
          </p:nvSpPr>
          <p:spPr>
            <a:xfrm>
              <a:off x="8732254" y="5501073"/>
              <a:ext cx="311051" cy="319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34" name="tx334"/>
            <p:cNvSpPr/>
            <p:nvPr/>
          </p:nvSpPr>
          <p:spPr>
            <a:xfrm>
              <a:off x="1071357"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5" name="tx335"/>
            <p:cNvSpPr/>
            <p:nvPr/>
          </p:nvSpPr>
          <p:spPr>
            <a:xfrm>
              <a:off x="1071357"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6" name="tx336"/>
            <p:cNvSpPr/>
            <p:nvPr/>
          </p:nvSpPr>
          <p:spPr>
            <a:xfrm>
              <a:off x="1071357"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37" name="tx337"/>
            <p:cNvSpPr/>
            <p:nvPr/>
          </p:nvSpPr>
          <p:spPr>
            <a:xfrm>
              <a:off x="1071357"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38" name="tx338"/>
            <p:cNvSpPr/>
            <p:nvPr/>
          </p:nvSpPr>
          <p:spPr>
            <a:xfrm>
              <a:off x="1071357"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39" name="tx339"/>
            <p:cNvSpPr/>
            <p:nvPr/>
          </p:nvSpPr>
          <p:spPr>
            <a:xfrm>
              <a:off x="1071357"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40" name="tx340"/>
            <p:cNvSpPr/>
            <p:nvPr/>
          </p:nvSpPr>
          <p:spPr>
            <a:xfrm>
              <a:off x="1071357"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341" name="tx341"/>
            <p:cNvSpPr/>
            <p:nvPr/>
          </p:nvSpPr>
          <p:spPr>
            <a:xfrm>
              <a:off x="1071357"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42" name="tx342"/>
            <p:cNvSpPr/>
            <p:nvPr/>
          </p:nvSpPr>
          <p:spPr>
            <a:xfrm>
              <a:off x="138240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43" name="tx343"/>
            <p:cNvSpPr/>
            <p:nvPr/>
          </p:nvSpPr>
          <p:spPr>
            <a:xfrm>
              <a:off x="138240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44" name="tx344"/>
            <p:cNvSpPr/>
            <p:nvPr/>
          </p:nvSpPr>
          <p:spPr>
            <a:xfrm>
              <a:off x="138240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45" name="tx345"/>
            <p:cNvSpPr/>
            <p:nvPr/>
          </p:nvSpPr>
          <p:spPr>
            <a:xfrm>
              <a:off x="138240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46" name="tx346"/>
            <p:cNvSpPr/>
            <p:nvPr/>
          </p:nvSpPr>
          <p:spPr>
            <a:xfrm>
              <a:off x="138240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47" name="tx347"/>
            <p:cNvSpPr/>
            <p:nvPr/>
          </p:nvSpPr>
          <p:spPr>
            <a:xfrm>
              <a:off x="138240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48" name="tx348"/>
            <p:cNvSpPr/>
            <p:nvPr/>
          </p:nvSpPr>
          <p:spPr>
            <a:xfrm>
              <a:off x="138240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349" name="tx349"/>
            <p:cNvSpPr/>
            <p:nvPr/>
          </p:nvSpPr>
          <p:spPr>
            <a:xfrm>
              <a:off x="138240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50" name="tx350"/>
            <p:cNvSpPr/>
            <p:nvPr/>
          </p:nvSpPr>
          <p:spPr>
            <a:xfrm>
              <a:off x="169345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51" name="tx351"/>
            <p:cNvSpPr/>
            <p:nvPr/>
          </p:nvSpPr>
          <p:spPr>
            <a:xfrm>
              <a:off x="169345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52" name="tx352"/>
            <p:cNvSpPr/>
            <p:nvPr/>
          </p:nvSpPr>
          <p:spPr>
            <a:xfrm>
              <a:off x="169345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53" name="tx353"/>
            <p:cNvSpPr/>
            <p:nvPr/>
          </p:nvSpPr>
          <p:spPr>
            <a:xfrm>
              <a:off x="169345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54" name="tx354"/>
            <p:cNvSpPr/>
            <p:nvPr/>
          </p:nvSpPr>
          <p:spPr>
            <a:xfrm>
              <a:off x="169345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355" name="tx355"/>
            <p:cNvSpPr/>
            <p:nvPr/>
          </p:nvSpPr>
          <p:spPr>
            <a:xfrm>
              <a:off x="169345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56" name="tx356"/>
            <p:cNvSpPr/>
            <p:nvPr/>
          </p:nvSpPr>
          <p:spPr>
            <a:xfrm>
              <a:off x="169345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357" name="tx357"/>
            <p:cNvSpPr/>
            <p:nvPr/>
          </p:nvSpPr>
          <p:spPr>
            <a:xfrm>
              <a:off x="169345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58" name="tx358"/>
            <p:cNvSpPr/>
            <p:nvPr/>
          </p:nvSpPr>
          <p:spPr>
            <a:xfrm>
              <a:off x="200451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59" name="tx359"/>
            <p:cNvSpPr/>
            <p:nvPr/>
          </p:nvSpPr>
          <p:spPr>
            <a:xfrm>
              <a:off x="200451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60" name="tx360"/>
            <p:cNvSpPr/>
            <p:nvPr/>
          </p:nvSpPr>
          <p:spPr>
            <a:xfrm>
              <a:off x="200451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61" name="tx361"/>
            <p:cNvSpPr/>
            <p:nvPr/>
          </p:nvSpPr>
          <p:spPr>
            <a:xfrm>
              <a:off x="200451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62" name="tx362"/>
            <p:cNvSpPr/>
            <p:nvPr/>
          </p:nvSpPr>
          <p:spPr>
            <a:xfrm>
              <a:off x="200451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63" name="tx363"/>
            <p:cNvSpPr/>
            <p:nvPr/>
          </p:nvSpPr>
          <p:spPr>
            <a:xfrm>
              <a:off x="200451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64" name="tx364"/>
            <p:cNvSpPr/>
            <p:nvPr/>
          </p:nvSpPr>
          <p:spPr>
            <a:xfrm>
              <a:off x="200451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65" name="tx365"/>
            <p:cNvSpPr/>
            <p:nvPr/>
          </p:nvSpPr>
          <p:spPr>
            <a:xfrm>
              <a:off x="200451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66" name="tx366"/>
            <p:cNvSpPr/>
            <p:nvPr/>
          </p:nvSpPr>
          <p:spPr>
            <a:xfrm>
              <a:off x="231556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67" name="tx367"/>
            <p:cNvSpPr/>
            <p:nvPr/>
          </p:nvSpPr>
          <p:spPr>
            <a:xfrm>
              <a:off x="231556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68" name="tx368"/>
            <p:cNvSpPr/>
            <p:nvPr/>
          </p:nvSpPr>
          <p:spPr>
            <a:xfrm>
              <a:off x="231556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69" name="tx369"/>
            <p:cNvSpPr/>
            <p:nvPr/>
          </p:nvSpPr>
          <p:spPr>
            <a:xfrm>
              <a:off x="231556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70" name="tx370"/>
            <p:cNvSpPr/>
            <p:nvPr/>
          </p:nvSpPr>
          <p:spPr>
            <a:xfrm>
              <a:off x="231556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71" name="tx371"/>
            <p:cNvSpPr/>
            <p:nvPr/>
          </p:nvSpPr>
          <p:spPr>
            <a:xfrm>
              <a:off x="231556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72" name="tx372"/>
            <p:cNvSpPr/>
            <p:nvPr/>
          </p:nvSpPr>
          <p:spPr>
            <a:xfrm>
              <a:off x="231556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373" name="tx373"/>
            <p:cNvSpPr/>
            <p:nvPr/>
          </p:nvSpPr>
          <p:spPr>
            <a:xfrm>
              <a:off x="231556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74" name="tx374"/>
            <p:cNvSpPr/>
            <p:nvPr/>
          </p:nvSpPr>
          <p:spPr>
            <a:xfrm>
              <a:off x="262661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75" name="tx375"/>
            <p:cNvSpPr/>
            <p:nvPr/>
          </p:nvSpPr>
          <p:spPr>
            <a:xfrm>
              <a:off x="262661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76" name="tx376"/>
            <p:cNvSpPr/>
            <p:nvPr/>
          </p:nvSpPr>
          <p:spPr>
            <a:xfrm>
              <a:off x="262661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77" name="tx377"/>
            <p:cNvSpPr/>
            <p:nvPr/>
          </p:nvSpPr>
          <p:spPr>
            <a:xfrm>
              <a:off x="262661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78" name="tx378"/>
            <p:cNvSpPr/>
            <p:nvPr/>
          </p:nvSpPr>
          <p:spPr>
            <a:xfrm>
              <a:off x="262661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79" name="tx379"/>
            <p:cNvSpPr/>
            <p:nvPr/>
          </p:nvSpPr>
          <p:spPr>
            <a:xfrm>
              <a:off x="262661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80" name="tx380"/>
            <p:cNvSpPr/>
            <p:nvPr/>
          </p:nvSpPr>
          <p:spPr>
            <a:xfrm>
              <a:off x="262661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81" name="tx381"/>
            <p:cNvSpPr/>
            <p:nvPr/>
          </p:nvSpPr>
          <p:spPr>
            <a:xfrm>
              <a:off x="262661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82" name="tx382"/>
            <p:cNvSpPr/>
            <p:nvPr/>
          </p:nvSpPr>
          <p:spPr>
            <a:xfrm>
              <a:off x="293766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83" name="tx383"/>
            <p:cNvSpPr/>
            <p:nvPr/>
          </p:nvSpPr>
          <p:spPr>
            <a:xfrm>
              <a:off x="293766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84" name="tx384"/>
            <p:cNvSpPr/>
            <p:nvPr/>
          </p:nvSpPr>
          <p:spPr>
            <a:xfrm>
              <a:off x="293766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85" name="tx385"/>
            <p:cNvSpPr/>
            <p:nvPr/>
          </p:nvSpPr>
          <p:spPr>
            <a:xfrm>
              <a:off x="293766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86" name="tx386"/>
            <p:cNvSpPr/>
            <p:nvPr/>
          </p:nvSpPr>
          <p:spPr>
            <a:xfrm>
              <a:off x="293766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87" name="tx387"/>
            <p:cNvSpPr/>
            <p:nvPr/>
          </p:nvSpPr>
          <p:spPr>
            <a:xfrm>
              <a:off x="293766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88" name="tx388"/>
            <p:cNvSpPr/>
            <p:nvPr/>
          </p:nvSpPr>
          <p:spPr>
            <a:xfrm>
              <a:off x="293766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89" name="tx389"/>
            <p:cNvSpPr/>
            <p:nvPr/>
          </p:nvSpPr>
          <p:spPr>
            <a:xfrm>
              <a:off x="293766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90" name="tx390"/>
            <p:cNvSpPr/>
            <p:nvPr/>
          </p:nvSpPr>
          <p:spPr>
            <a:xfrm>
              <a:off x="324871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91" name="tx391"/>
            <p:cNvSpPr/>
            <p:nvPr/>
          </p:nvSpPr>
          <p:spPr>
            <a:xfrm>
              <a:off x="324871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92" name="tx392"/>
            <p:cNvSpPr/>
            <p:nvPr/>
          </p:nvSpPr>
          <p:spPr>
            <a:xfrm>
              <a:off x="324871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93" name="tx393"/>
            <p:cNvSpPr/>
            <p:nvPr/>
          </p:nvSpPr>
          <p:spPr>
            <a:xfrm>
              <a:off x="324871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94" name="tx394"/>
            <p:cNvSpPr/>
            <p:nvPr/>
          </p:nvSpPr>
          <p:spPr>
            <a:xfrm>
              <a:off x="324871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95" name="tx395"/>
            <p:cNvSpPr/>
            <p:nvPr/>
          </p:nvSpPr>
          <p:spPr>
            <a:xfrm>
              <a:off x="324871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96" name="tx396"/>
            <p:cNvSpPr/>
            <p:nvPr/>
          </p:nvSpPr>
          <p:spPr>
            <a:xfrm>
              <a:off x="324871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97" name="tx397"/>
            <p:cNvSpPr/>
            <p:nvPr/>
          </p:nvSpPr>
          <p:spPr>
            <a:xfrm>
              <a:off x="324871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98" name="tx398"/>
            <p:cNvSpPr/>
            <p:nvPr/>
          </p:nvSpPr>
          <p:spPr>
            <a:xfrm>
              <a:off x="355976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99" name="tx399"/>
            <p:cNvSpPr/>
            <p:nvPr/>
          </p:nvSpPr>
          <p:spPr>
            <a:xfrm>
              <a:off x="355976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00" name="tx400"/>
            <p:cNvSpPr/>
            <p:nvPr/>
          </p:nvSpPr>
          <p:spPr>
            <a:xfrm>
              <a:off x="355976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01" name="tx401"/>
            <p:cNvSpPr/>
            <p:nvPr/>
          </p:nvSpPr>
          <p:spPr>
            <a:xfrm>
              <a:off x="355976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02" name="tx402"/>
            <p:cNvSpPr/>
            <p:nvPr/>
          </p:nvSpPr>
          <p:spPr>
            <a:xfrm>
              <a:off x="355976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03" name="tx403"/>
            <p:cNvSpPr/>
            <p:nvPr/>
          </p:nvSpPr>
          <p:spPr>
            <a:xfrm>
              <a:off x="355976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04" name="tx404"/>
            <p:cNvSpPr/>
            <p:nvPr/>
          </p:nvSpPr>
          <p:spPr>
            <a:xfrm>
              <a:off x="355976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405" name="tx405"/>
            <p:cNvSpPr/>
            <p:nvPr/>
          </p:nvSpPr>
          <p:spPr>
            <a:xfrm>
              <a:off x="355976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06" name="tx406"/>
            <p:cNvSpPr/>
            <p:nvPr/>
          </p:nvSpPr>
          <p:spPr>
            <a:xfrm>
              <a:off x="387081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07" name="tx407"/>
            <p:cNvSpPr/>
            <p:nvPr/>
          </p:nvSpPr>
          <p:spPr>
            <a:xfrm>
              <a:off x="387081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08" name="tx408"/>
            <p:cNvSpPr/>
            <p:nvPr/>
          </p:nvSpPr>
          <p:spPr>
            <a:xfrm>
              <a:off x="387081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09" name="tx409"/>
            <p:cNvSpPr/>
            <p:nvPr/>
          </p:nvSpPr>
          <p:spPr>
            <a:xfrm>
              <a:off x="387081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10" name="tx410"/>
            <p:cNvSpPr/>
            <p:nvPr/>
          </p:nvSpPr>
          <p:spPr>
            <a:xfrm>
              <a:off x="387081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11" name="tx411"/>
            <p:cNvSpPr/>
            <p:nvPr/>
          </p:nvSpPr>
          <p:spPr>
            <a:xfrm>
              <a:off x="387081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12" name="tx412"/>
            <p:cNvSpPr/>
            <p:nvPr/>
          </p:nvSpPr>
          <p:spPr>
            <a:xfrm>
              <a:off x="387081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13" name="tx413"/>
            <p:cNvSpPr/>
            <p:nvPr/>
          </p:nvSpPr>
          <p:spPr>
            <a:xfrm>
              <a:off x="387081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14" name="tx414"/>
            <p:cNvSpPr/>
            <p:nvPr/>
          </p:nvSpPr>
          <p:spPr>
            <a:xfrm>
              <a:off x="418186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15" name="tx415"/>
            <p:cNvSpPr/>
            <p:nvPr/>
          </p:nvSpPr>
          <p:spPr>
            <a:xfrm>
              <a:off x="418186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16" name="tx416"/>
            <p:cNvSpPr/>
            <p:nvPr/>
          </p:nvSpPr>
          <p:spPr>
            <a:xfrm>
              <a:off x="418186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17" name="tx417"/>
            <p:cNvSpPr/>
            <p:nvPr/>
          </p:nvSpPr>
          <p:spPr>
            <a:xfrm>
              <a:off x="418186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18" name="tx418"/>
            <p:cNvSpPr/>
            <p:nvPr/>
          </p:nvSpPr>
          <p:spPr>
            <a:xfrm>
              <a:off x="418186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19" name="tx419"/>
            <p:cNvSpPr/>
            <p:nvPr/>
          </p:nvSpPr>
          <p:spPr>
            <a:xfrm>
              <a:off x="418186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20" name="tx420"/>
            <p:cNvSpPr/>
            <p:nvPr/>
          </p:nvSpPr>
          <p:spPr>
            <a:xfrm>
              <a:off x="418186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21" name="tx421"/>
            <p:cNvSpPr/>
            <p:nvPr/>
          </p:nvSpPr>
          <p:spPr>
            <a:xfrm>
              <a:off x="418186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22" name="tx422"/>
            <p:cNvSpPr/>
            <p:nvPr/>
          </p:nvSpPr>
          <p:spPr>
            <a:xfrm>
              <a:off x="4181869"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423" name="tx423"/>
            <p:cNvSpPr/>
            <p:nvPr/>
          </p:nvSpPr>
          <p:spPr>
            <a:xfrm>
              <a:off x="449292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24" name="tx424"/>
            <p:cNvSpPr/>
            <p:nvPr/>
          </p:nvSpPr>
          <p:spPr>
            <a:xfrm>
              <a:off x="449292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25" name="tx425"/>
            <p:cNvSpPr/>
            <p:nvPr/>
          </p:nvSpPr>
          <p:spPr>
            <a:xfrm>
              <a:off x="449292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26" name="tx426"/>
            <p:cNvSpPr/>
            <p:nvPr/>
          </p:nvSpPr>
          <p:spPr>
            <a:xfrm>
              <a:off x="449292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27" name="tx427"/>
            <p:cNvSpPr/>
            <p:nvPr/>
          </p:nvSpPr>
          <p:spPr>
            <a:xfrm>
              <a:off x="449292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28" name="tx428"/>
            <p:cNvSpPr/>
            <p:nvPr/>
          </p:nvSpPr>
          <p:spPr>
            <a:xfrm>
              <a:off x="449292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29" name="tx429"/>
            <p:cNvSpPr/>
            <p:nvPr/>
          </p:nvSpPr>
          <p:spPr>
            <a:xfrm>
              <a:off x="449292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30" name="tx430"/>
            <p:cNvSpPr/>
            <p:nvPr/>
          </p:nvSpPr>
          <p:spPr>
            <a:xfrm>
              <a:off x="4492920"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31" name="tx431"/>
            <p:cNvSpPr/>
            <p:nvPr/>
          </p:nvSpPr>
          <p:spPr>
            <a:xfrm>
              <a:off x="449292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32" name="tx432"/>
            <p:cNvSpPr/>
            <p:nvPr/>
          </p:nvSpPr>
          <p:spPr>
            <a:xfrm>
              <a:off x="4492920"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33" name="tx433"/>
            <p:cNvSpPr/>
            <p:nvPr/>
          </p:nvSpPr>
          <p:spPr>
            <a:xfrm>
              <a:off x="480397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34" name="tx434"/>
            <p:cNvSpPr/>
            <p:nvPr/>
          </p:nvSpPr>
          <p:spPr>
            <a:xfrm>
              <a:off x="480397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35" name="tx435"/>
            <p:cNvSpPr/>
            <p:nvPr/>
          </p:nvSpPr>
          <p:spPr>
            <a:xfrm>
              <a:off x="480397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36" name="tx436"/>
            <p:cNvSpPr/>
            <p:nvPr/>
          </p:nvSpPr>
          <p:spPr>
            <a:xfrm>
              <a:off x="480397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37" name="tx437"/>
            <p:cNvSpPr/>
            <p:nvPr/>
          </p:nvSpPr>
          <p:spPr>
            <a:xfrm>
              <a:off x="480397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38" name="tx438"/>
            <p:cNvSpPr/>
            <p:nvPr/>
          </p:nvSpPr>
          <p:spPr>
            <a:xfrm>
              <a:off x="480397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39" name="tx439"/>
            <p:cNvSpPr/>
            <p:nvPr/>
          </p:nvSpPr>
          <p:spPr>
            <a:xfrm>
              <a:off x="480397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40" name="tx440"/>
            <p:cNvSpPr/>
            <p:nvPr/>
          </p:nvSpPr>
          <p:spPr>
            <a:xfrm>
              <a:off x="4803971"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41" name="tx441"/>
            <p:cNvSpPr/>
            <p:nvPr/>
          </p:nvSpPr>
          <p:spPr>
            <a:xfrm>
              <a:off x="480397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42" name="tx442"/>
            <p:cNvSpPr/>
            <p:nvPr/>
          </p:nvSpPr>
          <p:spPr>
            <a:xfrm>
              <a:off x="4803971"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43" name="tx443"/>
            <p:cNvSpPr/>
            <p:nvPr/>
          </p:nvSpPr>
          <p:spPr>
            <a:xfrm>
              <a:off x="511502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44" name="tx444"/>
            <p:cNvSpPr/>
            <p:nvPr/>
          </p:nvSpPr>
          <p:spPr>
            <a:xfrm>
              <a:off x="511502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45" name="tx445"/>
            <p:cNvSpPr/>
            <p:nvPr/>
          </p:nvSpPr>
          <p:spPr>
            <a:xfrm>
              <a:off x="511502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46" name="tx446"/>
            <p:cNvSpPr/>
            <p:nvPr/>
          </p:nvSpPr>
          <p:spPr>
            <a:xfrm>
              <a:off x="511502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47" name="tx447"/>
            <p:cNvSpPr/>
            <p:nvPr/>
          </p:nvSpPr>
          <p:spPr>
            <a:xfrm>
              <a:off x="511502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48" name="tx448"/>
            <p:cNvSpPr/>
            <p:nvPr/>
          </p:nvSpPr>
          <p:spPr>
            <a:xfrm>
              <a:off x="511502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49" name="tx449"/>
            <p:cNvSpPr/>
            <p:nvPr/>
          </p:nvSpPr>
          <p:spPr>
            <a:xfrm>
              <a:off x="511502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50" name="tx450"/>
            <p:cNvSpPr/>
            <p:nvPr/>
          </p:nvSpPr>
          <p:spPr>
            <a:xfrm>
              <a:off x="5115023"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51" name="tx451"/>
            <p:cNvSpPr/>
            <p:nvPr/>
          </p:nvSpPr>
          <p:spPr>
            <a:xfrm>
              <a:off x="511502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52" name="tx452"/>
            <p:cNvSpPr/>
            <p:nvPr/>
          </p:nvSpPr>
          <p:spPr>
            <a:xfrm>
              <a:off x="5115023"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53" name="tx453"/>
            <p:cNvSpPr/>
            <p:nvPr/>
          </p:nvSpPr>
          <p:spPr>
            <a:xfrm>
              <a:off x="542607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54" name="tx454"/>
            <p:cNvSpPr/>
            <p:nvPr/>
          </p:nvSpPr>
          <p:spPr>
            <a:xfrm>
              <a:off x="542607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55" name="tx455"/>
            <p:cNvSpPr/>
            <p:nvPr/>
          </p:nvSpPr>
          <p:spPr>
            <a:xfrm>
              <a:off x="542607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56" name="tx456"/>
            <p:cNvSpPr/>
            <p:nvPr/>
          </p:nvSpPr>
          <p:spPr>
            <a:xfrm>
              <a:off x="542607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57" name="tx457"/>
            <p:cNvSpPr/>
            <p:nvPr/>
          </p:nvSpPr>
          <p:spPr>
            <a:xfrm>
              <a:off x="542607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58" name="tx458"/>
            <p:cNvSpPr/>
            <p:nvPr/>
          </p:nvSpPr>
          <p:spPr>
            <a:xfrm>
              <a:off x="542607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59" name="tx459"/>
            <p:cNvSpPr/>
            <p:nvPr/>
          </p:nvSpPr>
          <p:spPr>
            <a:xfrm>
              <a:off x="542607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60" name="tx460"/>
            <p:cNvSpPr/>
            <p:nvPr/>
          </p:nvSpPr>
          <p:spPr>
            <a:xfrm>
              <a:off x="5426074"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61" name="tx461"/>
            <p:cNvSpPr/>
            <p:nvPr/>
          </p:nvSpPr>
          <p:spPr>
            <a:xfrm>
              <a:off x="542607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62" name="tx462"/>
            <p:cNvSpPr/>
            <p:nvPr/>
          </p:nvSpPr>
          <p:spPr>
            <a:xfrm>
              <a:off x="5426074"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63" name="tx463"/>
            <p:cNvSpPr/>
            <p:nvPr/>
          </p:nvSpPr>
          <p:spPr>
            <a:xfrm>
              <a:off x="573712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64" name="tx464"/>
            <p:cNvSpPr/>
            <p:nvPr/>
          </p:nvSpPr>
          <p:spPr>
            <a:xfrm>
              <a:off x="573712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65" name="tx465"/>
            <p:cNvSpPr/>
            <p:nvPr/>
          </p:nvSpPr>
          <p:spPr>
            <a:xfrm>
              <a:off x="573712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66" name="tx466"/>
            <p:cNvSpPr/>
            <p:nvPr/>
          </p:nvSpPr>
          <p:spPr>
            <a:xfrm>
              <a:off x="573712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67" name="tx467"/>
            <p:cNvSpPr/>
            <p:nvPr/>
          </p:nvSpPr>
          <p:spPr>
            <a:xfrm>
              <a:off x="573712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68" name="tx468"/>
            <p:cNvSpPr/>
            <p:nvPr/>
          </p:nvSpPr>
          <p:spPr>
            <a:xfrm>
              <a:off x="5737125"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69" name="tx469"/>
            <p:cNvSpPr/>
            <p:nvPr/>
          </p:nvSpPr>
          <p:spPr>
            <a:xfrm>
              <a:off x="573712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70" name="tx470"/>
            <p:cNvSpPr/>
            <p:nvPr/>
          </p:nvSpPr>
          <p:spPr>
            <a:xfrm>
              <a:off x="573712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71" name="tx471"/>
            <p:cNvSpPr/>
            <p:nvPr/>
          </p:nvSpPr>
          <p:spPr>
            <a:xfrm>
              <a:off x="5737125"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72" name="tx472"/>
            <p:cNvSpPr/>
            <p:nvPr/>
          </p:nvSpPr>
          <p:spPr>
            <a:xfrm>
              <a:off x="573712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73" name="tx473"/>
            <p:cNvSpPr/>
            <p:nvPr/>
          </p:nvSpPr>
          <p:spPr>
            <a:xfrm>
              <a:off x="5737125"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74" name="tx474"/>
            <p:cNvSpPr/>
            <p:nvPr/>
          </p:nvSpPr>
          <p:spPr>
            <a:xfrm>
              <a:off x="604817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75" name="tx475"/>
            <p:cNvSpPr/>
            <p:nvPr/>
          </p:nvSpPr>
          <p:spPr>
            <a:xfrm>
              <a:off x="604817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76" name="tx476"/>
            <p:cNvSpPr/>
            <p:nvPr/>
          </p:nvSpPr>
          <p:spPr>
            <a:xfrm>
              <a:off x="604817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77" name="tx477"/>
            <p:cNvSpPr/>
            <p:nvPr/>
          </p:nvSpPr>
          <p:spPr>
            <a:xfrm>
              <a:off x="604817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78" name="tx478"/>
            <p:cNvSpPr/>
            <p:nvPr/>
          </p:nvSpPr>
          <p:spPr>
            <a:xfrm>
              <a:off x="604817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79" name="tx479"/>
            <p:cNvSpPr/>
            <p:nvPr/>
          </p:nvSpPr>
          <p:spPr>
            <a:xfrm>
              <a:off x="6048176"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80" name="tx480"/>
            <p:cNvSpPr/>
            <p:nvPr/>
          </p:nvSpPr>
          <p:spPr>
            <a:xfrm>
              <a:off x="604817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81" name="tx481"/>
            <p:cNvSpPr/>
            <p:nvPr/>
          </p:nvSpPr>
          <p:spPr>
            <a:xfrm>
              <a:off x="604817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82" name="tx482"/>
            <p:cNvSpPr/>
            <p:nvPr/>
          </p:nvSpPr>
          <p:spPr>
            <a:xfrm>
              <a:off x="6048176"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83" name="tx483"/>
            <p:cNvSpPr/>
            <p:nvPr/>
          </p:nvSpPr>
          <p:spPr>
            <a:xfrm>
              <a:off x="604817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84" name="tx484"/>
            <p:cNvSpPr/>
            <p:nvPr/>
          </p:nvSpPr>
          <p:spPr>
            <a:xfrm>
              <a:off x="6048176"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85" name="tx485"/>
            <p:cNvSpPr/>
            <p:nvPr/>
          </p:nvSpPr>
          <p:spPr>
            <a:xfrm>
              <a:off x="635922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86" name="tx486"/>
            <p:cNvSpPr/>
            <p:nvPr/>
          </p:nvSpPr>
          <p:spPr>
            <a:xfrm>
              <a:off x="635922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87" name="tx487"/>
            <p:cNvSpPr/>
            <p:nvPr/>
          </p:nvSpPr>
          <p:spPr>
            <a:xfrm>
              <a:off x="635922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88" name="tx488"/>
            <p:cNvSpPr/>
            <p:nvPr/>
          </p:nvSpPr>
          <p:spPr>
            <a:xfrm>
              <a:off x="635922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89" name="tx489"/>
            <p:cNvSpPr/>
            <p:nvPr/>
          </p:nvSpPr>
          <p:spPr>
            <a:xfrm>
              <a:off x="635922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90" name="tx490"/>
            <p:cNvSpPr/>
            <p:nvPr/>
          </p:nvSpPr>
          <p:spPr>
            <a:xfrm>
              <a:off x="6359228"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91" name="tx491"/>
            <p:cNvSpPr/>
            <p:nvPr/>
          </p:nvSpPr>
          <p:spPr>
            <a:xfrm>
              <a:off x="635922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92" name="tx492"/>
            <p:cNvSpPr/>
            <p:nvPr/>
          </p:nvSpPr>
          <p:spPr>
            <a:xfrm>
              <a:off x="635922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93" name="tx493"/>
            <p:cNvSpPr/>
            <p:nvPr/>
          </p:nvSpPr>
          <p:spPr>
            <a:xfrm>
              <a:off x="6359228"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94" name="tx494"/>
            <p:cNvSpPr/>
            <p:nvPr/>
          </p:nvSpPr>
          <p:spPr>
            <a:xfrm>
              <a:off x="635922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95" name="tx495"/>
            <p:cNvSpPr/>
            <p:nvPr/>
          </p:nvSpPr>
          <p:spPr>
            <a:xfrm>
              <a:off x="635922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96" name="tx496"/>
            <p:cNvSpPr/>
            <p:nvPr/>
          </p:nvSpPr>
          <p:spPr>
            <a:xfrm>
              <a:off x="667027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97" name="tx497"/>
            <p:cNvSpPr/>
            <p:nvPr/>
          </p:nvSpPr>
          <p:spPr>
            <a:xfrm>
              <a:off x="667027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98" name="tx498"/>
            <p:cNvSpPr/>
            <p:nvPr/>
          </p:nvSpPr>
          <p:spPr>
            <a:xfrm>
              <a:off x="667027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99" name="tx499"/>
            <p:cNvSpPr/>
            <p:nvPr/>
          </p:nvSpPr>
          <p:spPr>
            <a:xfrm>
              <a:off x="667027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500" name="tx500"/>
            <p:cNvSpPr/>
            <p:nvPr/>
          </p:nvSpPr>
          <p:spPr>
            <a:xfrm>
              <a:off x="667027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01" name="tx501"/>
            <p:cNvSpPr/>
            <p:nvPr/>
          </p:nvSpPr>
          <p:spPr>
            <a:xfrm>
              <a:off x="6670279"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02" name="tx502"/>
            <p:cNvSpPr/>
            <p:nvPr/>
          </p:nvSpPr>
          <p:spPr>
            <a:xfrm>
              <a:off x="667027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03" name="tx503"/>
            <p:cNvSpPr/>
            <p:nvPr/>
          </p:nvSpPr>
          <p:spPr>
            <a:xfrm>
              <a:off x="667027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04" name="tx504"/>
            <p:cNvSpPr/>
            <p:nvPr/>
          </p:nvSpPr>
          <p:spPr>
            <a:xfrm>
              <a:off x="6670279"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505" name="tx505"/>
            <p:cNvSpPr/>
            <p:nvPr/>
          </p:nvSpPr>
          <p:spPr>
            <a:xfrm>
              <a:off x="667027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06" name="tx506"/>
            <p:cNvSpPr/>
            <p:nvPr/>
          </p:nvSpPr>
          <p:spPr>
            <a:xfrm>
              <a:off x="6670279"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507" name="tx507"/>
            <p:cNvSpPr/>
            <p:nvPr/>
          </p:nvSpPr>
          <p:spPr>
            <a:xfrm>
              <a:off x="698133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08" name="tx508"/>
            <p:cNvSpPr/>
            <p:nvPr/>
          </p:nvSpPr>
          <p:spPr>
            <a:xfrm>
              <a:off x="698133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09" name="tx509"/>
            <p:cNvSpPr/>
            <p:nvPr/>
          </p:nvSpPr>
          <p:spPr>
            <a:xfrm>
              <a:off x="698133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10" name="tx510"/>
            <p:cNvSpPr/>
            <p:nvPr/>
          </p:nvSpPr>
          <p:spPr>
            <a:xfrm>
              <a:off x="698133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511" name="tx511"/>
            <p:cNvSpPr/>
            <p:nvPr/>
          </p:nvSpPr>
          <p:spPr>
            <a:xfrm>
              <a:off x="698133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12" name="tx512"/>
            <p:cNvSpPr/>
            <p:nvPr/>
          </p:nvSpPr>
          <p:spPr>
            <a:xfrm>
              <a:off x="6981330"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13" name="tx513"/>
            <p:cNvSpPr/>
            <p:nvPr/>
          </p:nvSpPr>
          <p:spPr>
            <a:xfrm>
              <a:off x="698133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14" name="tx514"/>
            <p:cNvSpPr/>
            <p:nvPr/>
          </p:nvSpPr>
          <p:spPr>
            <a:xfrm>
              <a:off x="698133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515" name="tx515"/>
            <p:cNvSpPr/>
            <p:nvPr/>
          </p:nvSpPr>
          <p:spPr>
            <a:xfrm>
              <a:off x="6981330"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516" name="tx516"/>
            <p:cNvSpPr/>
            <p:nvPr/>
          </p:nvSpPr>
          <p:spPr>
            <a:xfrm>
              <a:off x="698133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17" name="tx517"/>
            <p:cNvSpPr/>
            <p:nvPr/>
          </p:nvSpPr>
          <p:spPr>
            <a:xfrm>
              <a:off x="6981330"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518" name="tx518"/>
            <p:cNvSpPr/>
            <p:nvPr/>
          </p:nvSpPr>
          <p:spPr>
            <a:xfrm>
              <a:off x="698133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519" name="tx519"/>
            <p:cNvSpPr/>
            <p:nvPr/>
          </p:nvSpPr>
          <p:spPr>
            <a:xfrm>
              <a:off x="729238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520" name="tx520"/>
            <p:cNvSpPr/>
            <p:nvPr/>
          </p:nvSpPr>
          <p:spPr>
            <a:xfrm>
              <a:off x="729238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21" name="tx521"/>
            <p:cNvSpPr/>
            <p:nvPr/>
          </p:nvSpPr>
          <p:spPr>
            <a:xfrm>
              <a:off x="729238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522" name="tx522"/>
            <p:cNvSpPr/>
            <p:nvPr/>
          </p:nvSpPr>
          <p:spPr>
            <a:xfrm>
              <a:off x="729238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523" name="tx523"/>
            <p:cNvSpPr/>
            <p:nvPr/>
          </p:nvSpPr>
          <p:spPr>
            <a:xfrm>
              <a:off x="729238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524" name="tx524"/>
            <p:cNvSpPr/>
            <p:nvPr/>
          </p:nvSpPr>
          <p:spPr>
            <a:xfrm>
              <a:off x="7292381"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25" name="tx525"/>
            <p:cNvSpPr/>
            <p:nvPr/>
          </p:nvSpPr>
          <p:spPr>
            <a:xfrm>
              <a:off x="729238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26" name="tx526"/>
            <p:cNvSpPr/>
            <p:nvPr/>
          </p:nvSpPr>
          <p:spPr>
            <a:xfrm>
              <a:off x="729238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527" name="tx527"/>
            <p:cNvSpPr/>
            <p:nvPr/>
          </p:nvSpPr>
          <p:spPr>
            <a:xfrm>
              <a:off x="7292381"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528" name="tx528"/>
            <p:cNvSpPr/>
            <p:nvPr/>
          </p:nvSpPr>
          <p:spPr>
            <a:xfrm>
              <a:off x="729238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29" name="tx529"/>
            <p:cNvSpPr/>
            <p:nvPr/>
          </p:nvSpPr>
          <p:spPr>
            <a:xfrm>
              <a:off x="7292381"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530" name="tx530"/>
            <p:cNvSpPr/>
            <p:nvPr/>
          </p:nvSpPr>
          <p:spPr>
            <a:xfrm>
              <a:off x="760343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31" name="tx531"/>
            <p:cNvSpPr/>
            <p:nvPr/>
          </p:nvSpPr>
          <p:spPr>
            <a:xfrm>
              <a:off x="760343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32" name="tx532"/>
            <p:cNvSpPr/>
            <p:nvPr/>
          </p:nvSpPr>
          <p:spPr>
            <a:xfrm>
              <a:off x="760343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533" name="tx533"/>
            <p:cNvSpPr/>
            <p:nvPr/>
          </p:nvSpPr>
          <p:spPr>
            <a:xfrm>
              <a:off x="760343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534" name="tx534"/>
            <p:cNvSpPr/>
            <p:nvPr/>
          </p:nvSpPr>
          <p:spPr>
            <a:xfrm>
              <a:off x="760343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535" name="tx535"/>
            <p:cNvSpPr/>
            <p:nvPr/>
          </p:nvSpPr>
          <p:spPr>
            <a:xfrm>
              <a:off x="7603433"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36" name="tx536"/>
            <p:cNvSpPr/>
            <p:nvPr/>
          </p:nvSpPr>
          <p:spPr>
            <a:xfrm>
              <a:off x="7603433"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37" name="tx537"/>
            <p:cNvSpPr/>
            <p:nvPr/>
          </p:nvSpPr>
          <p:spPr>
            <a:xfrm>
              <a:off x="760343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38" name="tx538"/>
            <p:cNvSpPr/>
            <p:nvPr/>
          </p:nvSpPr>
          <p:spPr>
            <a:xfrm>
              <a:off x="760343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39" name="tx539"/>
            <p:cNvSpPr/>
            <p:nvPr/>
          </p:nvSpPr>
          <p:spPr>
            <a:xfrm>
              <a:off x="7603433"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540" name="tx540"/>
            <p:cNvSpPr/>
            <p:nvPr/>
          </p:nvSpPr>
          <p:spPr>
            <a:xfrm>
              <a:off x="760343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41" name="tx541"/>
            <p:cNvSpPr/>
            <p:nvPr/>
          </p:nvSpPr>
          <p:spPr>
            <a:xfrm>
              <a:off x="7603433"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542" name="tx542"/>
            <p:cNvSpPr/>
            <p:nvPr/>
          </p:nvSpPr>
          <p:spPr>
            <a:xfrm>
              <a:off x="791448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43" name="tx543"/>
            <p:cNvSpPr/>
            <p:nvPr/>
          </p:nvSpPr>
          <p:spPr>
            <a:xfrm>
              <a:off x="791448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44" name="tx544"/>
            <p:cNvSpPr/>
            <p:nvPr/>
          </p:nvSpPr>
          <p:spPr>
            <a:xfrm>
              <a:off x="791448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45" name="tx545"/>
            <p:cNvSpPr/>
            <p:nvPr/>
          </p:nvSpPr>
          <p:spPr>
            <a:xfrm>
              <a:off x="791448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46" name="tx546"/>
            <p:cNvSpPr/>
            <p:nvPr/>
          </p:nvSpPr>
          <p:spPr>
            <a:xfrm>
              <a:off x="791448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47" name="tx547"/>
            <p:cNvSpPr/>
            <p:nvPr/>
          </p:nvSpPr>
          <p:spPr>
            <a:xfrm>
              <a:off x="791448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48" name="tx548"/>
            <p:cNvSpPr/>
            <p:nvPr/>
          </p:nvSpPr>
          <p:spPr>
            <a:xfrm>
              <a:off x="7914484"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49" name="tx549"/>
            <p:cNvSpPr/>
            <p:nvPr/>
          </p:nvSpPr>
          <p:spPr>
            <a:xfrm>
              <a:off x="7914484"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550" name="tx550"/>
            <p:cNvSpPr/>
            <p:nvPr/>
          </p:nvSpPr>
          <p:spPr>
            <a:xfrm>
              <a:off x="791448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51" name="tx551"/>
            <p:cNvSpPr/>
            <p:nvPr/>
          </p:nvSpPr>
          <p:spPr>
            <a:xfrm>
              <a:off x="791448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52" name="tx552"/>
            <p:cNvSpPr/>
            <p:nvPr/>
          </p:nvSpPr>
          <p:spPr>
            <a:xfrm>
              <a:off x="7914484"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53" name="tx553"/>
            <p:cNvSpPr/>
            <p:nvPr/>
          </p:nvSpPr>
          <p:spPr>
            <a:xfrm>
              <a:off x="791448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54" name="tx554"/>
            <p:cNvSpPr/>
            <p:nvPr/>
          </p:nvSpPr>
          <p:spPr>
            <a:xfrm>
              <a:off x="7914484"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555" name="tx555"/>
            <p:cNvSpPr/>
            <p:nvPr/>
          </p:nvSpPr>
          <p:spPr>
            <a:xfrm>
              <a:off x="822553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56" name="tx556"/>
            <p:cNvSpPr/>
            <p:nvPr/>
          </p:nvSpPr>
          <p:spPr>
            <a:xfrm>
              <a:off x="822553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57" name="tx557"/>
            <p:cNvSpPr/>
            <p:nvPr/>
          </p:nvSpPr>
          <p:spPr>
            <a:xfrm>
              <a:off x="822553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58" name="tx558"/>
            <p:cNvSpPr/>
            <p:nvPr/>
          </p:nvSpPr>
          <p:spPr>
            <a:xfrm>
              <a:off x="822553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59" name="tx559"/>
            <p:cNvSpPr/>
            <p:nvPr/>
          </p:nvSpPr>
          <p:spPr>
            <a:xfrm>
              <a:off x="822553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560" name="tx560"/>
            <p:cNvSpPr/>
            <p:nvPr/>
          </p:nvSpPr>
          <p:spPr>
            <a:xfrm>
              <a:off x="822553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61" name="tx561"/>
            <p:cNvSpPr/>
            <p:nvPr/>
          </p:nvSpPr>
          <p:spPr>
            <a:xfrm>
              <a:off x="8225535"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62" name="tx562"/>
            <p:cNvSpPr/>
            <p:nvPr/>
          </p:nvSpPr>
          <p:spPr>
            <a:xfrm>
              <a:off x="8225535"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63" name="tx563"/>
            <p:cNvSpPr/>
            <p:nvPr/>
          </p:nvSpPr>
          <p:spPr>
            <a:xfrm>
              <a:off x="822553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64" name="tx564"/>
            <p:cNvSpPr/>
            <p:nvPr/>
          </p:nvSpPr>
          <p:spPr>
            <a:xfrm>
              <a:off x="822553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65" name="tx565"/>
            <p:cNvSpPr/>
            <p:nvPr/>
          </p:nvSpPr>
          <p:spPr>
            <a:xfrm>
              <a:off x="8225535"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566" name="tx566"/>
            <p:cNvSpPr/>
            <p:nvPr/>
          </p:nvSpPr>
          <p:spPr>
            <a:xfrm>
              <a:off x="822553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67" name="tx567"/>
            <p:cNvSpPr/>
            <p:nvPr/>
          </p:nvSpPr>
          <p:spPr>
            <a:xfrm>
              <a:off x="8225535"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568" name="tx568"/>
            <p:cNvSpPr/>
            <p:nvPr/>
          </p:nvSpPr>
          <p:spPr>
            <a:xfrm>
              <a:off x="822553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569" name="tx569"/>
            <p:cNvSpPr/>
            <p:nvPr/>
          </p:nvSpPr>
          <p:spPr>
            <a:xfrm>
              <a:off x="853658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70" name="tx570"/>
            <p:cNvSpPr/>
            <p:nvPr/>
          </p:nvSpPr>
          <p:spPr>
            <a:xfrm>
              <a:off x="853658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71" name="tx571"/>
            <p:cNvSpPr/>
            <p:nvPr/>
          </p:nvSpPr>
          <p:spPr>
            <a:xfrm>
              <a:off x="853658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72" name="tx572"/>
            <p:cNvSpPr/>
            <p:nvPr/>
          </p:nvSpPr>
          <p:spPr>
            <a:xfrm>
              <a:off x="853658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73" name="tx573"/>
            <p:cNvSpPr/>
            <p:nvPr/>
          </p:nvSpPr>
          <p:spPr>
            <a:xfrm>
              <a:off x="853658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574" name="tx574"/>
            <p:cNvSpPr/>
            <p:nvPr/>
          </p:nvSpPr>
          <p:spPr>
            <a:xfrm>
              <a:off x="853658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75" name="tx575"/>
            <p:cNvSpPr/>
            <p:nvPr/>
          </p:nvSpPr>
          <p:spPr>
            <a:xfrm>
              <a:off x="8536586"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76" name="tx576"/>
            <p:cNvSpPr/>
            <p:nvPr/>
          </p:nvSpPr>
          <p:spPr>
            <a:xfrm>
              <a:off x="8536586"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77" name="tx577"/>
            <p:cNvSpPr/>
            <p:nvPr/>
          </p:nvSpPr>
          <p:spPr>
            <a:xfrm>
              <a:off x="853658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78" name="tx578"/>
            <p:cNvSpPr/>
            <p:nvPr/>
          </p:nvSpPr>
          <p:spPr>
            <a:xfrm>
              <a:off x="853658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579" name="tx579"/>
            <p:cNvSpPr/>
            <p:nvPr/>
          </p:nvSpPr>
          <p:spPr>
            <a:xfrm>
              <a:off x="8536586"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580" name="tx580"/>
            <p:cNvSpPr/>
            <p:nvPr/>
          </p:nvSpPr>
          <p:spPr>
            <a:xfrm>
              <a:off x="853658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81" name="tx581"/>
            <p:cNvSpPr/>
            <p:nvPr/>
          </p:nvSpPr>
          <p:spPr>
            <a:xfrm>
              <a:off x="8536586"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82" name="tx582"/>
            <p:cNvSpPr/>
            <p:nvPr/>
          </p:nvSpPr>
          <p:spPr>
            <a:xfrm>
              <a:off x="853658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583" name="tx583"/>
            <p:cNvSpPr/>
            <p:nvPr/>
          </p:nvSpPr>
          <p:spPr>
            <a:xfrm>
              <a:off x="884763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84" name="tx584"/>
            <p:cNvSpPr/>
            <p:nvPr/>
          </p:nvSpPr>
          <p:spPr>
            <a:xfrm>
              <a:off x="884763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85" name="tx585"/>
            <p:cNvSpPr/>
            <p:nvPr/>
          </p:nvSpPr>
          <p:spPr>
            <a:xfrm>
              <a:off x="884763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86" name="tx586"/>
            <p:cNvSpPr/>
            <p:nvPr/>
          </p:nvSpPr>
          <p:spPr>
            <a:xfrm>
              <a:off x="884763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87" name="tx587"/>
            <p:cNvSpPr/>
            <p:nvPr/>
          </p:nvSpPr>
          <p:spPr>
            <a:xfrm>
              <a:off x="884763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88" name="tx588"/>
            <p:cNvSpPr/>
            <p:nvPr/>
          </p:nvSpPr>
          <p:spPr>
            <a:xfrm>
              <a:off x="884763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89" name="tx589"/>
            <p:cNvSpPr/>
            <p:nvPr/>
          </p:nvSpPr>
          <p:spPr>
            <a:xfrm>
              <a:off x="8847638"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90" name="tx590"/>
            <p:cNvSpPr/>
            <p:nvPr/>
          </p:nvSpPr>
          <p:spPr>
            <a:xfrm>
              <a:off x="8847638"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91" name="tx591"/>
            <p:cNvSpPr/>
            <p:nvPr/>
          </p:nvSpPr>
          <p:spPr>
            <a:xfrm>
              <a:off x="884763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92" name="tx592"/>
            <p:cNvSpPr/>
            <p:nvPr/>
          </p:nvSpPr>
          <p:spPr>
            <a:xfrm>
              <a:off x="884763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593" name="tx593"/>
            <p:cNvSpPr/>
            <p:nvPr/>
          </p:nvSpPr>
          <p:spPr>
            <a:xfrm>
              <a:off x="8847638"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594" name="tx594"/>
            <p:cNvSpPr/>
            <p:nvPr/>
          </p:nvSpPr>
          <p:spPr>
            <a:xfrm>
              <a:off x="884763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95" name="tx595"/>
            <p:cNvSpPr/>
            <p:nvPr/>
          </p:nvSpPr>
          <p:spPr>
            <a:xfrm>
              <a:off x="884763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96" name="tx596"/>
            <p:cNvSpPr/>
            <p:nvPr/>
          </p:nvSpPr>
          <p:spPr>
            <a:xfrm>
              <a:off x="884763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597" name="tx597"/>
            <p:cNvSpPr/>
            <p:nvPr/>
          </p:nvSpPr>
          <p:spPr>
            <a:xfrm>
              <a:off x="853658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98" name="tx598"/>
            <p:cNvSpPr/>
            <p:nvPr/>
          </p:nvSpPr>
          <p:spPr>
            <a:xfrm>
              <a:off x="884763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599" name="tx599"/>
            <p:cNvSpPr/>
            <p:nvPr/>
          </p:nvSpPr>
          <p:spPr>
            <a:xfrm>
              <a:off x="1071357"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00" name="tx600"/>
            <p:cNvSpPr/>
            <p:nvPr/>
          </p:nvSpPr>
          <p:spPr>
            <a:xfrm>
              <a:off x="1071357"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01" name="tx601"/>
            <p:cNvSpPr/>
            <p:nvPr/>
          </p:nvSpPr>
          <p:spPr>
            <a:xfrm>
              <a:off x="138240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02" name="tx602"/>
            <p:cNvSpPr/>
            <p:nvPr/>
          </p:nvSpPr>
          <p:spPr>
            <a:xfrm>
              <a:off x="138240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03" name="tx603"/>
            <p:cNvSpPr/>
            <p:nvPr/>
          </p:nvSpPr>
          <p:spPr>
            <a:xfrm>
              <a:off x="169345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04" name="tx604"/>
            <p:cNvSpPr/>
            <p:nvPr/>
          </p:nvSpPr>
          <p:spPr>
            <a:xfrm>
              <a:off x="169345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605" name="tx605"/>
            <p:cNvSpPr/>
            <p:nvPr/>
          </p:nvSpPr>
          <p:spPr>
            <a:xfrm>
              <a:off x="200451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06" name="tx606"/>
            <p:cNvSpPr/>
            <p:nvPr/>
          </p:nvSpPr>
          <p:spPr>
            <a:xfrm>
              <a:off x="200451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07" name="tx607"/>
            <p:cNvSpPr/>
            <p:nvPr/>
          </p:nvSpPr>
          <p:spPr>
            <a:xfrm>
              <a:off x="231556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608" name="tx608"/>
            <p:cNvSpPr/>
            <p:nvPr/>
          </p:nvSpPr>
          <p:spPr>
            <a:xfrm>
              <a:off x="231556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09" name="tx609"/>
            <p:cNvSpPr/>
            <p:nvPr/>
          </p:nvSpPr>
          <p:spPr>
            <a:xfrm>
              <a:off x="262661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610" name="tx610"/>
            <p:cNvSpPr/>
            <p:nvPr/>
          </p:nvSpPr>
          <p:spPr>
            <a:xfrm>
              <a:off x="262661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11" name="tx611"/>
            <p:cNvSpPr/>
            <p:nvPr/>
          </p:nvSpPr>
          <p:spPr>
            <a:xfrm>
              <a:off x="293766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612" name="tx612"/>
            <p:cNvSpPr/>
            <p:nvPr/>
          </p:nvSpPr>
          <p:spPr>
            <a:xfrm>
              <a:off x="2940361" y="3395865"/>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613" name="tx613"/>
            <p:cNvSpPr/>
            <p:nvPr/>
          </p:nvSpPr>
          <p:spPr>
            <a:xfrm>
              <a:off x="293766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14" name="tx614"/>
            <p:cNvSpPr/>
            <p:nvPr/>
          </p:nvSpPr>
          <p:spPr>
            <a:xfrm>
              <a:off x="324871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15" name="tx615"/>
            <p:cNvSpPr/>
            <p:nvPr/>
          </p:nvSpPr>
          <p:spPr>
            <a:xfrm>
              <a:off x="3248715"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616" name="tx616"/>
            <p:cNvSpPr/>
            <p:nvPr/>
          </p:nvSpPr>
          <p:spPr>
            <a:xfrm>
              <a:off x="324871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17" name="tx617"/>
            <p:cNvSpPr/>
            <p:nvPr/>
          </p:nvSpPr>
          <p:spPr>
            <a:xfrm>
              <a:off x="355976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618" name="tx618"/>
            <p:cNvSpPr/>
            <p:nvPr/>
          </p:nvSpPr>
          <p:spPr>
            <a:xfrm>
              <a:off x="3559766"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19" name="tx619"/>
            <p:cNvSpPr/>
            <p:nvPr/>
          </p:nvSpPr>
          <p:spPr>
            <a:xfrm>
              <a:off x="3559766"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20" name="tx620"/>
            <p:cNvSpPr/>
            <p:nvPr/>
          </p:nvSpPr>
          <p:spPr>
            <a:xfrm>
              <a:off x="355976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21" name="tx621"/>
            <p:cNvSpPr/>
            <p:nvPr/>
          </p:nvSpPr>
          <p:spPr>
            <a:xfrm>
              <a:off x="387081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22" name="tx622"/>
            <p:cNvSpPr/>
            <p:nvPr/>
          </p:nvSpPr>
          <p:spPr>
            <a:xfrm>
              <a:off x="3870818"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23" name="tx623"/>
            <p:cNvSpPr/>
            <p:nvPr/>
          </p:nvSpPr>
          <p:spPr>
            <a:xfrm>
              <a:off x="387081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24" name="tx624"/>
            <p:cNvSpPr/>
            <p:nvPr/>
          </p:nvSpPr>
          <p:spPr>
            <a:xfrm>
              <a:off x="387081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625" name="tx625"/>
            <p:cNvSpPr/>
            <p:nvPr/>
          </p:nvSpPr>
          <p:spPr>
            <a:xfrm>
              <a:off x="418186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626" name="tx626"/>
            <p:cNvSpPr/>
            <p:nvPr/>
          </p:nvSpPr>
          <p:spPr>
            <a:xfrm>
              <a:off x="4181869"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27" name="tx627"/>
            <p:cNvSpPr/>
            <p:nvPr/>
          </p:nvSpPr>
          <p:spPr>
            <a:xfrm>
              <a:off x="418186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28" name="tx628"/>
            <p:cNvSpPr/>
            <p:nvPr/>
          </p:nvSpPr>
          <p:spPr>
            <a:xfrm>
              <a:off x="449292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29" name="tx629"/>
            <p:cNvSpPr/>
            <p:nvPr/>
          </p:nvSpPr>
          <p:spPr>
            <a:xfrm>
              <a:off x="449292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630" name="tx630"/>
            <p:cNvSpPr/>
            <p:nvPr/>
          </p:nvSpPr>
          <p:spPr>
            <a:xfrm>
              <a:off x="480397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31" name="tx631"/>
            <p:cNvSpPr/>
            <p:nvPr/>
          </p:nvSpPr>
          <p:spPr>
            <a:xfrm>
              <a:off x="480397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32" name="tx632"/>
            <p:cNvSpPr/>
            <p:nvPr/>
          </p:nvSpPr>
          <p:spPr>
            <a:xfrm>
              <a:off x="511502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33" name="tx633"/>
            <p:cNvSpPr/>
            <p:nvPr/>
          </p:nvSpPr>
          <p:spPr>
            <a:xfrm>
              <a:off x="511502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34" name="tx634"/>
            <p:cNvSpPr/>
            <p:nvPr/>
          </p:nvSpPr>
          <p:spPr>
            <a:xfrm>
              <a:off x="542607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35" name="tx635"/>
            <p:cNvSpPr/>
            <p:nvPr/>
          </p:nvSpPr>
          <p:spPr>
            <a:xfrm>
              <a:off x="542607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36" name="tx636"/>
            <p:cNvSpPr/>
            <p:nvPr/>
          </p:nvSpPr>
          <p:spPr>
            <a:xfrm>
              <a:off x="573712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37" name="tx637"/>
            <p:cNvSpPr/>
            <p:nvPr/>
          </p:nvSpPr>
          <p:spPr>
            <a:xfrm>
              <a:off x="573712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38" name="tx638"/>
            <p:cNvSpPr/>
            <p:nvPr/>
          </p:nvSpPr>
          <p:spPr>
            <a:xfrm>
              <a:off x="604817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39" name="tx639"/>
            <p:cNvSpPr/>
            <p:nvPr/>
          </p:nvSpPr>
          <p:spPr>
            <a:xfrm>
              <a:off x="604817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40" name="tx640"/>
            <p:cNvSpPr/>
            <p:nvPr/>
          </p:nvSpPr>
          <p:spPr>
            <a:xfrm>
              <a:off x="635922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41" name="tx641"/>
            <p:cNvSpPr/>
            <p:nvPr/>
          </p:nvSpPr>
          <p:spPr>
            <a:xfrm>
              <a:off x="635922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42" name="tx642"/>
            <p:cNvSpPr/>
            <p:nvPr/>
          </p:nvSpPr>
          <p:spPr>
            <a:xfrm>
              <a:off x="667027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43" name="tx643"/>
            <p:cNvSpPr/>
            <p:nvPr/>
          </p:nvSpPr>
          <p:spPr>
            <a:xfrm>
              <a:off x="667027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44" name="tx644"/>
            <p:cNvSpPr/>
            <p:nvPr/>
          </p:nvSpPr>
          <p:spPr>
            <a:xfrm>
              <a:off x="698133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45" name="tx645"/>
            <p:cNvSpPr/>
            <p:nvPr/>
          </p:nvSpPr>
          <p:spPr>
            <a:xfrm>
              <a:off x="729238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46" name="tx646"/>
            <p:cNvSpPr/>
            <p:nvPr/>
          </p:nvSpPr>
          <p:spPr>
            <a:xfrm>
              <a:off x="729238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647" name="tx647"/>
            <p:cNvSpPr/>
            <p:nvPr/>
          </p:nvSpPr>
          <p:spPr>
            <a:xfrm>
              <a:off x="760343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48" name="tx648"/>
            <p:cNvSpPr/>
            <p:nvPr/>
          </p:nvSpPr>
          <p:spPr>
            <a:xfrm>
              <a:off x="760343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649" name="tx649"/>
            <p:cNvSpPr/>
            <p:nvPr/>
          </p:nvSpPr>
          <p:spPr>
            <a:xfrm>
              <a:off x="791448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50" name="tx650"/>
            <p:cNvSpPr/>
            <p:nvPr/>
          </p:nvSpPr>
          <p:spPr>
            <a:xfrm>
              <a:off x="4201940"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51" name="tx651"/>
            <p:cNvSpPr/>
            <p:nvPr/>
          </p:nvSpPr>
          <p:spPr>
            <a:xfrm>
              <a:off x="449292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652" name="tx652"/>
            <p:cNvSpPr/>
            <p:nvPr/>
          </p:nvSpPr>
          <p:spPr>
            <a:xfrm>
              <a:off x="480397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53" name="tx653"/>
            <p:cNvSpPr/>
            <p:nvPr/>
          </p:nvSpPr>
          <p:spPr>
            <a:xfrm>
              <a:off x="5115023"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54" name="tx654"/>
            <p:cNvSpPr/>
            <p:nvPr/>
          </p:nvSpPr>
          <p:spPr>
            <a:xfrm>
              <a:off x="542607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655" name="tx655"/>
            <p:cNvSpPr/>
            <p:nvPr/>
          </p:nvSpPr>
          <p:spPr>
            <a:xfrm>
              <a:off x="573712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56" name="tx656"/>
            <p:cNvSpPr/>
            <p:nvPr/>
          </p:nvSpPr>
          <p:spPr>
            <a:xfrm>
              <a:off x="604817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57" name="tx657"/>
            <p:cNvSpPr/>
            <p:nvPr/>
          </p:nvSpPr>
          <p:spPr>
            <a:xfrm>
              <a:off x="635922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58" name="tx658"/>
            <p:cNvSpPr/>
            <p:nvPr/>
          </p:nvSpPr>
          <p:spPr>
            <a:xfrm>
              <a:off x="667027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659" name="tx659"/>
            <p:cNvSpPr/>
            <p:nvPr/>
          </p:nvSpPr>
          <p:spPr>
            <a:xfrm>
              <a:off x="698133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60" name="tx660"/>
            <p:cNvSpPr/>
            <p:nvPr/>
          </p:nvSpPr>
          <p:spPr>
            <a:xfrm>
              <a:off x="729238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61" name="tx661"/>
            <p:cNvSpPr/>
            <p:nvPr/>
          </p:nvSpPr>
          <p:spPr>
            <a:xfrm>
              <a:off x="7603433"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662" name="tx662"/>
            <p:cNvSpPr/>
            <p:nvPr/>
          </p:nvSpPr>
          <p:spPr>
            <a:xfrm>
              <a:off x="791448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63" name="tx663"/>
            <p:cNvSpPr/>
            <p:nvPr/>
          </p:nvSpPr>
          <p:spPr>
            <a:xfrm>
              <a:off x="822553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64" name="tx664"/>
            <p:cNvSpPr/>
            <p:nvPr/>
          </p:nvSpPr>
          <p:spPr>
            <a:xfrm>
              <a:off x="98714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2000</a:t>
              </a:r>
            </a:p>
          </p:txBody>
        </p:sp>
        <p:sp>
          <p:nvSpPr>
            <p:cNvPr id="665" name="tx665"/>
            <p:cNvSpPr/>
            <p:nvPr/>
          </p:nvSpPr>
          <p:spPr>
            <a:xfrm>
              <a:off x="129819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2001</a:t>
              </a:r>
            </a:p>
          </p:txBody>
        </p:sp>
        <p:sp>
          <p:nvSpPr>
            <p:cNvPr id="666" name="tx666"/>
            <p:cNvSpPr/>
            <p:nvPr/>
          </p:nvSpPr>
          <p:spPr>
            <a:xfrm>
              <a:off x="160924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2002</a:t>
              </a:r>
            </a:p>
          </p:txBody>
        </p:sp>
        <p:sp>
          <p:nvSpPr>
            <p:cNvPr id="667" name="tx667"/>
            <p:cNvSpPr/>
            <p:nvPr/>
          </p:nvSpPr>
          <p:spPr>
            <a:xfrm>
              <a:off x="192029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2003</a:t>
              </a:r>
            </a:p>
          </p:txBody>
        </p:sp>
        <p:sp>
          <p:nvSpPr>
            <p:cNvPr id="668" name="tx668"/>
            <p:cNvSpPr/>
            <p:nvPr/>
          </p:nvSpPr>
          <p:spPr>
            <a:xfrm>
              <a:off x="223134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2004</a:t>
              </a:r>
            </a:p>
          </p:txBody>
        </p:sp>
        <p:sp>
          <p:nvSpPr>
            <p:cNvPr id="669" name="tx669"/>
            <p:cNvSpPr/>
            <p:nvPr/>
          </p:nvSpPr>
          <p:spPr>
            <a:xfrm>
              <a:off x="254239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2005</a:t>
              </a:r>
            </a:p>
          </p:txBody>
        </p:sp>
        <p:sp>
          <p:nvSpPr>
            <p:cNvPr id="670" name="tx670"/>
            <p:cNvSpPr/>
            <p:nvPr/>
          </p:nvSpPr>
          <p:spPr>
            <a:xfrm>
              <a:off x="285344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2006</a:t>
              </a:r>
            </a:p>
          </p:txBody>
        </p:sp>
        <p:sp>
          <p:nvSpPr>
            <p:cNvPr id="671" name="tx671"/>
            <p:cNvSpPr/>
            <p:nvPr/>
          </p:nvSpPr>
          <p:spPr>
            <a:xfrm>
              <a:off x="316449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2007</a:t>
              </a:r>
            </a:p>
          </p:txBody>
        </p:sp>
        <p:sp>
          <p:nvSpPr>
            <p:cNvPr id="672" name="tx672"/>
            <p:cNvSpPr/>
            <p:nvPr/>
          </p:nvSpPr>
          <p:spPr>
            <a:xfrm>
              <a:off x="347555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2008</a:t>
              </a:r>
            </a:p>
          </p:txBody>
        </p:sp>
        <p:sp>
          <p:nvSpPr>
            <p:cNvPr id="673" name="tx673"/>
            <p:cNvSpPr/>
            <p:nvPr/>
          </p:nvSpPr>
          <p:spPr>
            <a:xfrm>
              <a:off x="378660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2009</a:t>
              </a:r>
            </a:p>
          </p:txBody>
        </p:sp>
        <p:sp>
          <p:nvSpPr>
            <p:cNvPr id="674" name="tx674"/>
            <p:cNvSpPr/>
            <p:nvPr/>
          </p:nvSpPr>
          <p:spPr>
            <a:xfrm>
              <a:off x="409765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2010</a:t>
              </a:r>
            </a:p>
          </p:txBody>
        </p:sp>
        <p:sp>
          <p:nvSpPr>
            <p:cNvPr id="675" name="tx675"/>
            <p:cNvSpPr/>
            <p:nvPr/>
          </p:nvSpPr>
          <p:spPr>
            <a:xfrm>
              <a:off x="4412864" y="847885"/>
              <a:ext cx="2403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2011</a:t>
              </a:r>
            </a:p>
          </p:txBody>
        </p:sp>
        <p:sp>
          <p:nvSpPr>
            <p:cNvPr id="676" name="tx676"/>
            <p:cNvSpPr/>
            <p:nvPr/>
          </p:nvSpPr>
          <p:spPr>
            <a:xfrm>
              <a:off x="471975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2012</a:t>
              </a:r>
            </a:p>
          </p:txBody>
        </p:sp>
        <p:sp>
          <p:nvSpPr>
            <p:cNvPr id="677" name="tx677"/>
            <p:cNvSpPr/>
            <p:nvPr/>
          </p:nvSpPr>
          <p:spPr>
            <a:xfrm>
              <a:off x="503080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2013</a:t>
              </a:r>
            </a:p>
          </p:txBody>
        </p:sp>
        <p:sp>
          <p:nvSpPr>
            <p:cNvPr id="678" name="tx678"/>
            <p:cNvSpPr/>
            <p:nvPr/>
          </p:nvSpPr>
          <p:spPr>
            <a:xfrm>
              <a:off x="534185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2014</a:t>
              </a:r>
            </a:p>
          </p:txBody>
        </p:sp>
        <p:sp>
          <p:nvSpPr>
            <p:cNvPr id="679" name="tx679"/>
            <p:cNvSpPr/>
            <p:nvPr/>
          </p:nvSpPr>
          <p:spPr>
            <a:xfrm>
              <a:off x="565290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2015</a:t>
              </a:r>
            </a:p>
          </p:txBody>
        </p:sp>
        <p:sp>
          <p:nvSpPr>
            <p:cNvPr id="680" name="tx680"/>
            <p:cNvSpPr/>
            <p:nvPr/>
          </p:nvSpPr>
          <p:spPr>
            <a:xfrm>
              <a:off x="596396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2016</a:t>
              </a:r>
            </a:p>
          </p:txBody>
        </p:sp>
        <p:sp>
          <p:nvSpPr>
            <p:cNvPr id="681" name="tx681"/>
            <p:cNvSpPr/>
            <p:nvPr/>
          </p:nvSpPr>
          <p:spPr>
            <a:xfrm>
              <a:off x="627501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2017</a:t>
              </a:r>
            </a:p>
          </p:txBody>
        </p:sp>
        <p:sp>
          <p:nvSpPr>
            <p:cNvPr id="682" name="tx682"/>
            <p:cNvSpPr/>
            <p:nvPr/>
          </p:nvSpPr>
          <p:spPr>
            <a:xfrm>
              <a:off x="658606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3" name="tx683"/>
            <p:cNvSpPr/>
            <p:nvPr/>
          </p:nvSpPr>
          <p:spPr>
            <a:xfrm>
              <a:off x="689711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4" name="tx684"/>
            <p:cNvSpPr/>
            <p:nvPr/>
          </p:nvSpPr>
          <p:spPr>
            <a:xfrm>
              <a:off x="720816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5" name="tx685"/>
            <p:cNvSpPr/>
            <p:nvPr/>
          </p:nvSpPr>
          <p:spPr>
            <a:xfrm>
              <a:off x="751921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6" name="tx686"/>
            <p:cNvSpPr/>
            <p:nvPr/>
          </p:nvSpPr>
          <p:spPr>
            <a:xfrm>
              <a:off x="783026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7" name="tx687"/>
            <p:cNvSpPr/>
            <p:nvPr/>
          </p:nvSpPr>
          <p:spPr>
            <a:xfrm>
              <a:off x="814131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8" name="tx688"/>
            <p:cNvSpPr/>
            <p:nvPr/>
          </p:nvSpPr>
          <p:spPr>
            <a:xfrm>
              <a:off x="845237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9" name="tx689"/>
            <p:cNvSpPr/>
            <p:nvPr/>
          </p:nvSpPr>
          <p:spPr>
            <a:xfrm>
              <a:off x="876342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90" name="tx690"/>
            <p:cNvSpPr/>
            <p:nvPr/>
          </p:nvSpPr>
          <p:spPr>
            <a:xfrm>
              <a:off x="576671" y="5621017"/>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691" name="tx691"/>
            <p:cNvSpPr/>
            <p:nvPr/>
          </p:nvSpPr>
          <p:spPr>
            <a:xfrm>
              <a:off x="644976" y="5301120"/>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692" name="tx692"/>
            <p:cNvSpPr/>
            <p:nvPr/>
          </p:nvSpPr>
          <p:spPr>
            <a:xfrm>
              <a:off x="551799" y="4981223"/>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693" name="tx693"/>
            <p:cNvSpPr/>
            <p:nvPr/>
          </p:nvSpPr>
          <p:spPr>
            <a:xfrm>
              <a:off x="564235" y="4661326"/>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694" name="tx694"/>
            <p:cNvSpPr/>
            <p:nvPr/>
          </p:nvSpPr>
          <p:spPr>
            <a:xfrm>
              <a:off x="551799" y="4341429"/>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695" name="tx695"/>
            <p:cNvSpPr/>
            <p:nvPr/>
          </p:nvSpPr>
          <p:spPr>
            <a:xfrm>
              <a:off x="601451" y="4021532"/>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696" name="tx696"/>
            <p:cNvSpPr/>
            <p:nvPr/>
          </p:nvSpPr>
          <p:spPr>
            <a:xfrm>
              <a:off x="619922" y="370163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697" name="tx697"/>
            <p:cNvSpPr/>
            <p:nvPr/>
          </p:nvSpPr>
          <p:spPr>
            <a:xfrm>
              <a:off x="545490" y="3381738"/>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698" name="tx698"/>
            <p:cNvSpPr/>
            <p:nvPr/>
          </p:nvSpPr>
          <p:spPr>
            <a:xfrm>
              <a:off x="551890" y="3061841"/>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699" name="tx699"/>
            <p:cNvSpPr/>
            <p:nvPr/>
          </p:nvSpPr>
          <p:spPr>
            <a:xfrm>
              <a:off x="520527" y="2741943"/>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700" name="tx700"/>
            <p:cNvSpPr/>
            <p:nvPr/>
          </p:nvSpPr>
          <p:spPr>
            <a:xfrm>
              <a:off x="632449" y="2422046"/>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701" name="tx701"/>
            <p:cNvSpPr/>
            <p:nvPr/>
          </p:nvSpPr>
          <p:spPr>
            <a:xfrm>
              <a:off x="576671" y="2102149"/>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702" name="tx702"/>
            <p:cNvSpPr/>
            <p:nvPr/>
          </p:nvSpPr>
          <p:spPr>
            <a:xfrm>
              <a:off x="576671" y="1782252"/>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703" name="tx703"/>
            <p:cNvSpPr/>
            <p:nvPr/>
          </p:nvSpPr>
          <p:spPr>
            <a:xfrm>
              <a:off x="508182" y="146235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704" name="tx704"/>
            <p:cNvSpPr/>
            <p:nvPr/>
          </p:nvSpPr>
          <p:spPr>
            <a:xfrm>
              <a:off x="620105" y="1142458"/>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705" name="tx705"/>
            <p:cNvSpPr/>
            <p:nvPr/>
          </p:nvSpPr>
          <p:spPr>
            <a:xfrm>
              <a:off x="3093843" y="6207987"/>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706" name="pic706"/>
            <p:cNvPicPr/>
            <p:nvPr/>
          </p:nvPicPr>
          <p:blipFill>
            <a:blip r:embed="rId2" cstate="print"/>
            <a:stretch>
              <a:fillRect/>
            </a:stretch>
          </p:blipFill>
          <p:spPr>
            <a:xfrm>
              <a:off x="4745435" y="6061727"/>
              <a:ext cx="2160000" cy="219455"/>
            </a:xfrm>
            <a:prstGeom prst="rect">
              <a:avLst/>
            </a:prstGeom>
          </p:spPr>
        </p:pic>
        <p:sp>
          <p:nvSpPr>
            <p:cNvPr id="707" name="pl707"/>
            <p:cNvSpPr/>
            <p:nvPr/>
          </p:nvSpPr>
          <p:spPr>
            <a:xfrm>
              <a:off x="47490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08" name="pl708"/>
            <p:cNvSpPr/>
            <p:nvPr/>
          </p:nvSpPr>
          <p:spPr>
            <a:xfrm>
              <a:off x="604071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09" name="pl709"/>
            <p:cNvSpPr/>
            <p:nvPr/>
          </p:nvSpPr>
          <p:spPr>
            <a:xfrm>
              <a:off x="625599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10" name="pl710"/>
            <p:cNvSpPr/>
            <p:nvPr/>
          </p:nvSpPr>
          <p:spPr>
            <a:xfrm>
              <a:off x="647127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11" name="pl711"/>
            <p:cNvSpPr/>
            <p:nvPr/>
          </p:nvSpPr>
          <p:spPr>
            <a:xfrm>
              <a:off x="668655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12" name="pl712"/>
            <p:cNvSpPr/>
            <p:nvPr/>
          </p:nvSpPr>
          <p:spPr>
            <a:xfrm>
              <a:off x="69018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13" name="pl713"/>
            <p:cNvSpPr/>
            <p:nvPr/>
          </p:nvSpPr>
          <p:spPr>
            <a:xfrm>
              <a:off x="47490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4" name="pl714"/>
            <p:cNvSpPr/>
            <p:nvPr/>
          </p:nvSpPr>
          <p:spPr>
            <a:xfrm>
              <a:off x="604071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5" name="pl715"/>
            <p:cNvSpPr/>
            <p:nvPr/>
          </p:nvSpPr>
          <p:spPr>
            <a:xfrm>
              <a:off x="625599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6" name="pl716"/>
            <p:cNvSpPr/>
            <p:nvPr/>
          </p:nvSpPr>
          <p:spPr>
            <a:xfrm>
              <a:off x="647127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7" name="pl717"/>
            <p:cNvSpPr/>
            <p:nvPr/>
          </p:nvSpPr>
          <p:spPr>
            <a:xfrm>
              <a:off x="668655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8" name="pl718"/>
            <p:cNvSpPr/>
            <p:nvPr/>
          </p:nvSpPr>
          <p:spPr>
            <a:xfrm>
              <a:off x="69018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9" name="tx719"/>
            <p:cNvSpPr/>
            <p:nvPr/>
          </p:nvSpPr>
          <p:spPr>
            <a:xfrm>
              <a:off x="4717946" y="63507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720" name="tx720"/>
            <p:cNvSpPr/>
            <p:nvPr/>
          </p:nvSpPr>
          <p:spPr>
            <a:xfrm>
              <a:off x="597853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721" name="tx721"/>
            <p:cNvSpPr/>
            <p:nvPr/>
          </p:nvSpPr>
          <p:spPr>
            <a:xfrm>
              <a:off x="619381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722" name="tx722"/>
            <p:cNvSpPr/>
            <p:nvPr/>
          </p:nvSpPr>
          <p:spPr>
            <a:xfrm>
              <a:off x="640909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723" name="tx723"/>
            <p:cNvSpPr/>
            <p:nvPr/>
          </p:nvSpPr>
          <p:spPr>
            <a:xfrm>
              <a:off x="662437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724" name="tx724"/>
            <p:cNvSpPr/>
            <p:nvPr/>
          </p:nvSpPr>
          <p:spPr>
            <a:xfrm>
              <a:off x="6808567" y="635077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725" name="tx725"/>
            <p:cNvSpPr/>
            <p:nvPr/>
          </p:nvSpPr>
          <p:spPr>
            <a:xfrm>
              <a:off x="924868" y="435349"/>
              <a:ext cx="360995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year, AMR, 2000-2025</a:t>
              </a:r>
            </a:p>
          </p:txBody>
        </p:sp>
        <p:sp>
          <p:nvSpPr>
            <p:cNvPr id="726" name="tx726"/>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72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Vaccine coverage and progress varies between antigens and over time.
This heatmap shows vaccine coverage trends in AMR since 2000, with green cells indicating coverage of 90% or more.
In 2015, 6 out of 14 (43%) vaccines with data achieved coverage of 90% or more.
In 2025, 2 out of 15 (13%) vaccines achieved coverage of 90% or more.
Since 2006, estimates have been made for 5 new vaccines. IPVC is the newest vaccine being reported (2021), which achieved 85% coverage in 2025.</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algn="l"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Short feedback questionnaire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algn="l" marL="0" marR="0">
              <a:lnSpc>
                <a:spcPct val="100000"/>
              </a:lnSpc>
              <a:spcBef>
                <a:spcPts val="0"/>
              </a:spcBef>
              <a:spcAft>
                <a:spcPts val="0"/>
              </a:spcAft>
              <a:buNone/>
            </a:pPr>
            <a:r>
              <a:rPr cap="none" sz="1800" i="0" b="0" u="none" strike="noStrike">
                <a:solidFill>
                  <a:srgbClr val="FFFFFF">
                    <a:alpha val="100000"/>
                  </a:srgbClr>
                </a:solidFill>
                <a:latin typeface="Aptos (Body)"/>
                <a:cs typeface="Aptos (Body)"/>
                <a:ea typeface="Aptos (Body)"/>
                <a:sym typeface="Aptos (Body)"/>
              </a:rPr>
              <a:t>(5 minutes)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We are seeking your feedback on the global groupings (GAVI, African Union, World Bank Income, WHO and UNICEF) and country-level PowerPoint slides developed for the release of global immunization estimates. Your input will help us understand their usefulness and identify areas for improvement.
Please take a few moments to complete this short survey and have your voice heard:</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algn="l" marL="0" marR="0">
              <a:lnSpc>
                <a:spcPct val="100000"/>
              </a:lnSpc>
              <a:spcBef>
                <a:spcPts val="0"/>
              </a:spcBef>
              <a:spcAft>
                <a:spcPts val="0"/>
              </a:spcAft>
              <a:buNone/>
            </a:pPr>
            <a:r>
              <a:rPr cap="none" sz="2400" i="0" b="0" u="none" strike="noStrike">
                <a:solidFill>
                  <a:srgbClr val="FFC000">
                    <a:alpha val="100000"/>
                  </a:srgbClr>
                </a:solidFill>
                <a:latin typeface="Helvetica"/>
                <a:cs typeface="Helvetica"/>
                <a:ea typeface="Helvetica"/>
                <a:sym typeface="Helvetica"/>
              </a:rPr>
              <a:t/>
            </a:r>
            <a:r>
              <a:rPr cap="none" sz="2400" i="0" b="0" u="sng" strike="noStrike">
                <a:hlinkClick r:id="rId2"/>
                <a:solidFill>
                  <a:srgbClr val="000000">
                    <a:alpha val="100000"/>
                  </a:srgbClr>
                </a:solidFill>
                <a:latin typeface="Arial"/>
                <a:cs typeface="Arial"/>
                <a:ea typeface="Arial"/>
                <a:sym typeface="Arial"/>
              </a:rPr>
              <a:t>https://forms.office.com/e/Qv1HXxxNZQ</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671080" y="36981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 name="rc5"/>
            <p:cNvSpPr/>
            <p:nvPr/>
          </p:nvSpPr>
          <p:spPr>
            <a:xfrm>
              <a:off x="3159884" y="36981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 name="rc6"/>
            <p:cNvSpPr/>
            <p:nvPr/>
          </p:nvSpPr>
          <p:spPr>
            <a:xfrm>
              <a:off x="4137492" y="36981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 name="rc7"/>
            <p:cNvSpPr/>
            <p:nvPr/>
          </p:nvSpPr>
          <p:spPr>
            <a:xfrm>
              <a:off x="2182276" y="3698163"/>
              <a:ext cx="488803" cy="13470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 name="rc8"/>
            <p:cNvSpPr/>
            <p:nvPr/>
          </p:nvSpPr>
          <p:spPr>
            <a:xfrm>
              <a:off x="3648688" y="36981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 name="rc9"/>
            <p:cNvSpPr/>
            <p:nvPr/>
          </p:nvSpPr>
          <p:spPr>
            <a:xfrm>
              <a:off x="5603903" y="36981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6092707" y="3698163"/>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 name="rc11"/>
            <p:cNvSpPr/>
            <p:nvPr/>
          </p:nvSpPr>
          <p:spPr>
            <a:xfrm>
              <a:off x="6581511" y="3698163"/>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 name="rc12"/>
            <p:cNvSpPr/>
            <p:nvPr/>
          </p:nvSpPr>
          <p:spPr>
            <a:xfrm>
              <a:off x="7559119" y="3698163"/>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 name="rc13"/>
            <p:cNvSpPr/>
            <p:nvPr/>
          </p:nvSpPr>
          <p:spPr>
            <a:xfrm>
              <a:off x="7070315" y="3698163"/>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 name="rc14"/>
            <p:cNvSpPr/>
            <p:nvPr/>
          </p:nvSpPr>
          <p:spPr>
            <a:xfrm>
              <a:off x="1693473" y="5045247"/>
              <a:ext cx="488803" cy="13470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 name="rc15"/>
            <p:cNvSpPr/>
            <p:nvPr/>
          </p:nvSpPr>
          <p:spPr>
            <a:xfrm>
              <a:off x="2671080" y="5045247"/>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 name="rc16"/>
            <p:cNvSpPr/>
            <p:nvPr/>
          </p:nvSpPr>
          <p:spPr>
            <a:xfrm>
              <a:off x="3159884" y="5045247"/>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7" name="rc17"/>
            <p:cNvSpPr/>
            <p:nvPr/>
          </p:nvSpPr>
          <p:spPr>
            <a:xfrm>
              <a:off x="4137492" y="5045247"/>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 name="rc18"/>
            <p:cNvSpPr/>
            <p:nvPr/>
          </p:nvSpPr>
          <p:spPr>
            <a:xfrm>
              <a:off x="2182276" y="5045247"/>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9" name="rc19"/>
            <p:cNvSpPr/>
            <p:nvPr/>
          </p:nvSpPr>
          <p:spPr>
            <a:xfrm>
              <a:off x="3648688" y="5045247"/>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 name="rc20"/>
            <p:cNvSpPr/>
            <p:nvPr/>
          </p:nvSpPr>
          <p:spPr>
            <a:xfrm>
              <a:off x="5603903" y="5045247"/>
              <a:ext cx="488803" cy="13470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1" name="rc21"/>
            <p:cNvSpPr/>
            <p:nvPr/>
          </p:nvSpPr>
          <p:spPr>
            <a:xfrm>
              <a:off x="6092707" y="5045247"/>
              <a:ext cx="488803" cy="13470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2" name="rc22"/>
            <p:cNvSpPr/>
            <p:nvPr/>
          </p:nvSpPr>
          <p:spPr>
            <a:xfrm>
              <a:off x="6581511" y="5045247"/>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 name="rc23"/>
            <p:cNvSpPr/>
            <p:nvPr/>
          </p:nvSpPr>
          <p:spPr>
            <a:xfrm>
              <a:off x="7559119" y="5045247"/>
              <a:ext cx="488803" cy="134708"/>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4" name="rc24"/>
            <p:cNvSpPr/>
            <p:nvPr/>
          </p:nvSpPr>
          <p:spPr>
            <a:xfrm>
              <a:off x="4626296" y="5045247"/>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 name="rc25"/>
            <p:cNvSpPr/>
            <p:nvPr/>
          </p:nvSpPr>
          <p:spPr>
            <a:xfrm>
              <a:off x="7070315" y="5045247"/>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6" name="rc26"/>
            <p:cNvSpPr/>
            <p:nvPr/>
          </p:nvSpPr>
          <p:spPr>
            <a:xfrm>
              <a:off x="5115099" y="5045247"/>
              <a:ext cx="488803" cy="13470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 name="rc27"/>
            <p:cNvSpPr/>
            <p:nvPr/>
          </p:nvSpPr>
          <p:spPr>
            <a:xfrm>
              <a:off x="8047922" y="5045247"/>
              <a:ext cx="488803" cy="134708"/>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8" name="rc28"/>
            <p:cNvSpPr/>
            <p:nvPr/>
          </p:nvSpPr>
          <p:spPr>
            <a:xfrm>
              <a:off x="2671080" y="3967580"/>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3159884" y="3967580"/>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 name="rc30"/>
            <p:cNvSpPr/>
            <p:nvPr/>
          </p:nvSpPr>
          <p:spPr>
            <a:xfrm>
              <a:off x="4137492" y="3967580"/>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 name="rc31"/>
            <p:cNvSpPr/>
            <p:nvPr/>
          </p:nvSpPr>
          <p:spPr>
            <a:xfrm>
              <a:off x="3648688" y="3967580"/>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 name="rc32"/>
            <p:cNvSpPr/>
            <p:nvPr/>
          </p:nvSpPr>
          <p:spPr>
            <a:xfrm>
              <a:off x="5603903" y="3967580"/>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 name="rc33"/>
            <p:cNvSpPr/>
            <p:nvPr/>
          </p:nvSpPr>
          <p:spPr>
            <a:xfrm>
              <a:off x="6092707" y="3967580"/>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 name="rc34"/>
            <p:cNvSpPr/>
            <p:nvPr/>
          </p:nvSpPr>
          <p:spPr>
            <a:xfrm>
              <a:off x="6581511" y="3967580"/>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 name="rc35"/>
            <p:cNvSpPr/>
            <p:nvPr/>
          </p:nvSpPr>
          <p:spPr>
            <a:xfrm>
              <a:off x="7559119" y="3967580"/>
              <a:ext cx="488803" cy="13470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 name="rc36"/>
            <p:cNvSpPr/>
            <p:nvPr/>
          </p:nvSpPr>
          <p:spPr>
            <a:xfrm>
              <a:off x="4626296" y="3967580"/>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7" name="rc37"/>
            <p:cNvSpPr/>
            <p:nvPr/>
          </p:nvSpPr>
          <p:spPr>
            <a:xfrm>
              <a:off x="7070315" y="3967580"/>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 name="rc38"/>
            <p:cNvSpPr/>
            <p:nvPr/>
          </p:nvSpPr>
          <p:spPr>
            <a:xfrm>
              <a:off x="5115099" y="3967580"/>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9" name="rc39"/>
            <p:cNvSpPr/>
            <p:nvPr/>
          </p:nvSpPr>
          <p:spPr>
            <a:xfrm>
              <a:off x="2671080" y="3428746"/>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 name="rc40"/>
            <p:cNvSpPr/>
            <p:nvPr/>
          </p:nvSpPr>
          <p:spPr>
            <a:xfrm>
              <a:off x="3159884" y="3428746"/>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1" name="rc41"/>
            <p:cNvSpPr/>
            <p:nvPr/>
          </p:nvSpPr>
          <p:spPr>
            <a:xfrm>
              <a:off x="4137492" y="3428746"/>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2" name="rc42"/>
            <p:cNvSpPr/>
            <p:nvPr/>
          </p:nvSpPr>
          <p:spPr>
            <a:xfrm>
              <a:off x="3648688" y="3428746"/>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 name="rc43"/>
            <p:cNvSpPr/>
            <p:nvPr/>
          </p:nvSpPr>
          <p:spPr>
            <a:xfrm>
              <a:off x="5603903" y="3428746"/>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 name="rc44"/>
            <p:cNvSpPr/>
            <p:nvPr/>
          </p:nvSpPr>
          <p:spPr>
            <a:xfrm>
              <a:off x="6092707" y="3428746"/>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 name="rc45"/>
            <p:cNvSpPr/>
            <p:nvPr/>
          </p:nvSpPr>
          <p:spPr>
            <a:xfrm>
              <a:off x="6581511" y="3428746"/>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 name="rc46"/>
            <p:cNvSpPr/>
            <p:nvPr/>
          </p:nvSpPr>
          <p:spPr>
            <a:xfrm>
              <a:off x="7559119" y="3428746"/>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 name="rc47"/>
            <p:cNvSpPr/>
            <p:nvPr/>
          </p:nvSpPr>
          <p:spPr>
            <a:xfrm>
              <a:off x="4626296" y="3428746"/>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8" name="rc48"/>
            <p:cNvSpPr/>
            <p:nvPr/>
          </p:nvSpPr>
          <p:spPr>
            <a:xfrm>
              <a:off x="7070315" y="3428746"/>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 name="rc49"/>
            <p:cNvSpPr/>
            <p:nvPr/>
          </p:nvSpPr>
          <p:spPr>
            <a:xfrm>
              <a:off x="1693473" y="4641122"/>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 name="rc50"/>
            <p:cNvSpPr/>
            <p:nvPr/>
          </p:nvSpPr>
          <p:spPr>
            <a:xfrm>
              <a:off x="2671080" y="4641122"/>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1" name="rc51"/>
            <p:cNvSpPr/>
            <p:nvPr/>
          </p:nvSpPr>
          <p:spPr>
            <a:xfrm>
              <a:off x="3159884" y="4641122"/>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2" name="rc52"/>
            <p:cNvSpPr/>
            <p:nvPr/>
          </p:nvSpPr>
          <p:spPr>
            <a:xfrm>
              <a:off x="4137492" y="4641122"/>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3" name="rc53"/>
            <p:cNvSpPr/>
            <p:nvPr/>
          </p:nvSpPr>
          <p:spPr>
            <a:xfrm>
              <a:off x="2182276" y="4641122"/>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4" name="rc54"/>
            <p:cNvSpPr/>
            <p:nvPr/>
          </p:nvSpPr>
          <p:spPr>
            <a:xfrm>
              <a:off x="3648688" y="4641122"/>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 name="rc55"/>
            <p:cNvSpPr/>
            <p:nvPr/>
          </p:nvSpPr>
          <p:spPr>
            <a:xfrm>
              <a:off x="5603903" y="4641122"/>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 name="rc56"/>
            <p:cNvSpPr/>
            <p:nvPr/>
          </p:nvSpPr>
          <p:spPr>
            <a:xfrm>
              <a:off x="6092707" y="4641122"/>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 name="rc57"/>
            <p:cNvSpPr/>
            <p:nvPr/>
          </p:nvSpPr>
          <p:spPr>
            <a:xfrm>
              <a:off x="6581511" y="4641122"/>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 name="rc58"/>
            <p:cNvSpPr/>
            <p:nvPr/>
          </p:nvSpPr>
          <p:spPr>
            <a:xfrm>
              <a:off x="7559119" y="4641122"/>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 name="rc59"/>
            <p:cNvSpPr/>
            <p:nvPr/>
          </p:nvSpPr>
          <p:spPr>
            <a:xfrm>
              <a:off x="4626296" y="4641122"/>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0" name="rc60"/>
            <p:cNvSpPr/>
            <p:nvPr/>
          </p:nvSpPr>
          <p:spPr>
            <a:xfrm>
              <a:off x="7070315" y="4641122"/>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 name="rc61"/>
            <p:cNvSpPr/>
            <p:nvPr/>
          </p:nvSpPr>
          <p:spPr>
            <a:xfrm>
              <a:off x="5115099" y="4641122"/>
              <a:ext cx="488803" cy="134708"/>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62" name="rc62"/>
            <p:cNvSpPr/>
            <p:nvPr/>
          </p:nvSpPr>
          <p:spPr>
            <a:xfrm>
              <a:off x="1693473" y="5314663"/>
              <a:ext cx="488803" cy="13470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3" name="rc63"/>
            <p:cNvSpPr/>
            <p:nvPr/>
          </p:nvSpPr>
          <p:spPr>
            <a:xfrm>
              <a:off x="2671080" y="5314663"/>
              <a:ext cx="488803" cy="13470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4" name="rc64"/>
            <p:cNvSpPr/>
            <p:nvPr/>
          </p:nvSpPr>
          <p:spPr>
            <a:xfrm>
              <a:off x="3159884" y="5314663"/>
              <a:ext cx="488803" cy="13470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5" name="rc65"/>
            <p:cNvSpPr/>
            <p:nvPr/>
          </p:nvSpPr>
          <p:spPr>
            <a:xfrm>
              <a:off x="4137492" y="5314663"/>
              <a:ext cx="488803" cy="13470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6" name="rc66"/>
            <p:cNvSpPr/>
            <p:nvPr/>
          </p:nvSpPr>
          <p:spPr>
            <a:xfrm>
              <a:off x="3648688" y="5314663"/>
              <a:ext cx="488803" cy="13470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7" name="rc67"/>
            <p:cNvSpPr/>
            <p:nvPr/>
          </p:nvSpPr>
          <p:spPr>
            <a:xfrm>
              <a:off x="5603903" y="5314663"/>
              <a:ext cx="488803" cy="13470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8" name="rc68"/>
            <p:cNvSpPr/>
            <p:nvPr/>
          </p:nvSpPr>
          <p:spPr>
            <a:xfrm>
              <a:off x="6092707" y="5314663"/>
              <a:ext cx="488803" cy="13470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9" name="rc69"/>
            <p:cNvSpPr/>
            <p:nvPr/>
          </p:nvSpPr>
          <p:spPr>
            <a:xfrm>
              <a:off x="6581511" y="5314663"/>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0" name="rc70"/>
            <p:cNvSpPr/>
            <p:nvPr/>
          </p:nvSpPr>
          <p:spPr>
            <a:xfrm>
              <a:off x="7559119" y="5314663"/>
              <a:ext cx="488803" cy="134708"/>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1" name="rc71"/>
            <p:cNvSpPr/>
            <p:nvPr/>
          </p:nvSpPr>
          <p:spPr>
            <a:xfrm>
              <a:off x="4626296" y="5314663"/>
              <a:ext cx="488803" cy="13470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2" name="rc72"/>
            <p:cNvSpPr/>
            <p:nvPr/>
          </p:nvSpPr>
          <p:spPr>
            <a:xfrm>
              <a:off x="7070315" y="5314663"/>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3" name="rc73"/>
            <p:cNvSpPr/>
            <p:nvPr/>
          </p:nvSpPr>
          <p:spPr>
            <a:xfrm>
              <a:off x="5115099" y="5314663"/>
              <a:ext cx="488803" cy="134708"/>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4" name="rc74"/>
            <p:cNvSpPr/>
            <p:nvPr/>
          </p:nvSpPr>
          <p:spPr>
            <a:xfrm>
              <a:off x="8047922" y="5314663"/>
              <a:ext cx="488803" cy="13470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5" name="rc75"/>
            <p:cNvSpPr/>
            <p:nvPr/>
          </p:nvSpPr>
          <p:spPr>
            <a:xfrm>
              <a:off x="1693473" y="2620496"/>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 name="rc76"/>
            <p:cNvSpPr/>
            <p:nvPr/>
          </p:nvSpPr>
          <p:spPr>
            <a:xfrm>
              <a:off x="2671080" y="2620496"/>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 name="rc77"/>
            <p:cNvSpPr/>
            <p:nvPr/>
          </p:nvSpPr>
          <p:spPr>
            <a:xfrm>
              <a:off x="3159884" y="26204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 name="rc78"/>
            <p:cNvSpPr/>
            <p:nvPr/>
          </p:nvSpPr>
          <p:spPr>
            <a:xfrm>
              <a:off x="4137492" y="26204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9" name="rc79"/>
            <p:cNvSpPr/>
            <p:nvPr/>
          </p:nvSpPr>
          <p:spPr>
            <a:xfrm>
              <a:off x="2182276" y="2620496"/>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0" name="rc80"/>
            <p:cNvSpPr/>
            <p:nvPr/>
          </p:nvSpPr>
          <p:spPr>
            <a:xfrm>
              <a:off x="3648688" y="26204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1" name="rc81"/>
            <p:cNvSpPr/>
            <p:nvPr/>
          </p:nvSpPr>
          <p:spPr>
            <a:xfrm>
              <a:off x="5603903" y="2620496"/>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 name="rc82"/>
            <p:cNvSpPr/>
            <p:nvPr/>
          </p:nvSpPr>
          <p:spPr>
            <a:xfrm>
              <a:off x="6092707" y="26204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 name="rc83"/>
            <p:cNvSpPr/>
            <p:nvPr/>
          </p:nvSpPr>
          <p:spPr>
            <a:xfrm>
              <a:off x="6581511" y="2620496"/>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 name="rc84"/>
            <p:cNvSpPr/>
            <p:nvPr/>
          </p:nvSpPr>
          <p:spPr>
            <a:xfrm>
              <a:off x="7559119" y="2620496"/>
              <a:ext cx="488803" cy="13470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 name="rc85"/>
            <p:cNvSpPr/>
            <p:nvPr/>
          </p:nvSpPr>
          <p:spPr>
            <a:xfrm>
              <a:off x="4626296" y="2620496"/>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 name="rc86"/>
            <p:cNvSpPr/>
            <p:nvPr/>
          </p:nvSpPr>
          <p:spPr>
            <a:xfrm>
              <a:off x="7070315" y="2620496"/>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 name="rc87"/>
            <p:cNvSpPr/>
            <p:nvPr/>
          </p:nvSpPr>
          <p:spPr>
            <a:xfrm>
              <a:off x="5115099" y="2620496"/>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 name="rc88"/>
            <p:cNvSpPr/>
            <p:nvPr/>
          </p:nvSpPr>
          <p:spPr>
            <a:xfrm>
              <a:off x="8047922" y="2620496"/>
              <a:ext cx="488803" cy="13470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9" name="rc89"/>
            <p:cNvSpPr/>
            <p:nvPr/>
          </p:nvSpPr>
          <p:spPr>
            <a:xfrm>
              <a:off x="2671080"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0" name="rc90"/>
            <p:cNvSpPr/>
            <p:nvPr/>
          </p:nvSpPr>
          <p:spPr>
            <a:xfrm>
              <a:off x="3159884"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1" name="rc91"/>
            <p:cNvSpPr/>
            <p:nvPr/>
          </p:nvSpPr>
          <p:spPr>
            <a:xfrm>
              <a:off x="4137492" y="2485788"/>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2" name="rc92"/>
            <p:cNvSpPr/>
            <p:nvPr/>
          </p:nvSpPr>
          <p:spPr>
            <a:xfrm>
              <a:off x="3648688" y="2485788"/>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 name="rc93"/>
            <p:cNvSpPr/>
            <p:nvPr/>
          </p:nvSpPr>
          <p:spPr>
            <a:xfrm>
              <a:off x="5603903"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4" name="rc94"/>
            <p:cNvSpPr/>
            <p:nvPr/>
          </p:nvSpPr>
          <p:spPr>
            <a:xfrm>
              <a:off x="6092707"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 name="rc95"/>
            <p:cNvSpPr/>
            <p:nvPr/>
          </p:nvSpPr>
          <p:spPr>
            <a:xfrm>
              <a:off x="6581511"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 name="rc96"/>
            <p:cNvSpPr/>
            <p:nvPr/>
          </p:nvSpPr>
          <p:spPr>
            <a:xfrm>
              <a:off x="7559119" y="2485788"/>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7" name="rc97"/>
            <p:cNvSpPr/>
            <p:nvPr/>
          </p:nvSpPr>
          <p:spPr>
            <a:xfrm>
              <a:off x="4626296" y="2485788"/>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8" name="rc98"/>
            <p:cNvSpPr/>
            <p:nvPr/>
          </p:nvSpPr>
          <p:spPr>
            <a:xfrm>
              <a:off x="7070315"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9" name="rc99"/>
            <p:cNvSpPr/>
            <p:nvPr/>
          </p:nvSpPr>
          <p:spPr>
            <a:xfrm>
              <a:off x="5115099" y="2485788"/>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0" name="rc100"/>
            <p:cNvSpPr/>
            <p:nvPr/>
          </p:nvSpPr>
          <p:spPr>
            <a:xfrm>
              <a:off x="1693473" y="127341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 name="rc101"/>
            <p:cNvSpPr/>
            <p:nvPr/>
          </p:nvSpPr>
          <p:spPr>
            <a:xfrm>
              <a:off x="2671080" y="1273413"/>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 name="rc102"/>
            <p:cNvSpPr/>
            <p:nvPr/>
          </p:nvSpPr>
          <p:spPr>
            <a:xfrm>
              <a:off x="3159884"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 name="rc103"/>
            <p:cNvSpPr/>
            <p:nvPr/>
          </p:nvSpPr>
          <p:spPr>
            <a:xfrm>
              <a:off x="4137492"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 name="rc104"/>
            <p:cNvSpPr/>
            <p:nvPr/>
          </p:nvSpPr>
          <p:spPr>
            <a:xfrm>
              <a:off x="2182276" y="127341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 name="rc105"/>
            <p:cNvSpPr/>
            <p:nvPr/>
          </p:nvSpPr>
          <p:spPr>
            <a:xfrm>
              <a:off x="3648688"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 name="rc106"/>
            <p:cNvSpPr/>
            <p:nvPr/>
          </p:nvSpPr>
          <p:spPr>
            <a:xfrm>
              <a:off x="5603903" y="1273413"/>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 name="rc107"/>
            <p:cNvSpPr/>
            <p:nvPr/>
          </p:nvSpPr>
          <p:spPr>
            <a:xfrm>
              <a:off x="6092707"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6581511"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 name="rc109"/>
            <p:cNvSpPr/>
            <p:nvPr/>
          </p:nvSpPr>
          <p:spPr>
            <a:xfrm>
              <a:off x="7559119" y="1273413"/>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0" name="rc110"/>
            <p:cNvSpPr/>
            <p:nvPr/>
          </p:nvSpPr>
          <p:spPr>
            <a:xfrm>
              <a:off x="4626296" y="1273413"/>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 name="rc111"/>
            <p:cNvSpPr/>
            <p:nvPr/>
          </p:nvSpPr>
          <p:spPr>
            <a:xfrm>
              <a:off x="7070315"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 name="rc112"/>
            <p:cNvSpPr/>
            <p:nvPr/>
          </p:nvSpPr>
          <p:spPr>
            <a:xfrm>
              <a:off x="1693473" y="2351079"/>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 name="rc113"/>
            <p:cNvSpPr/>
            <p:nvPr/>
          </p:nvSpPr>
          <p:spPr>
            <a:xfrm>
              <a:off x="2671080" y="2351079"/>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 name="rc114"/>
            <p:cNvSpPr/>
            <p:nvPr/>
          </p:nvSpPr>
          <p:spPr>
            <a:xfrm>
              <a:off x="3159884" y="2351079"/>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5" name="rc115"/>
            <p:cNvSpPr/>
            <p:nvPr/>
          </p:nvSpPr>
          <p:spPr>
            <a:xfrm>
              <a:off x="4137492" y="2351079"/>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6" name="rc116"/>
            <p:cNvSpPr/>
            <p:nvPr/>
          </p:nvSpPr>
          <p:spPr>
            <a:xfrm>
              <a:off x="2182276" y="2351079"/>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7" name="rc117"/>
            <p:cNvSpPr/>
            <p:nvPr/>
          </p:nvSpPr>
          <p:spPr>
            <a:xfrm>
              <a:off x="3648688" y="2351079"/>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8" name="rc118"/>
            <p:cNvSpPr/>
            <p:nvPr/>
          </p:nvSpPr>
          <p:spPr>
            <a:xfrm>
              <a:off x="5603903" y="2351079"/>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 name="rc119"/>
            <p:cNvSpPr/>
            <p:nvPr/>
          </p:nvSpPr>
          <p:spPr>
            <a:xfrm>
              <a:off x="6092707" y="2351079"/>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0" name="rc120"/>
            <p:cNvSpPr/>
            <p:nvPr/>
          </p:nvSpPr>
          <p:spPr>
            <a:xfrm>
              <a:off x="6581511" y="2351079"/>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1" name="rc121"/>
            <p:cNvSpPr/>
            <p:nvPr/>
          </p:nvSpPr>
          <p:spPr>
            <a:xfrm>
              <a:off x="7559119" y="2351079"/>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2" name="rc122"/>
            <p:cNvSpPr/>
            <p:nvPr/>
          </p:nvSpPr>
          <p:spPr>
            <a:xfrm>
              <a:off x="4626296" y="2351079"/>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3" name="rc123"/>
            <p:cNvSpPr/>
            <p:nvPr/>
          </p:nvSpPr>
          <p:spPr>
            <a:xfrm>
              <a:off x="7070315" y="2351079"/>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4" name="rc124"/>
            <p:cNvSpPr/>
            <p:nvPr/>
          </p:nvSpPr>
          <p:spPr>
            <a:xfrm>
              <a:off x="5115099" y="2351079"/>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5" name="rc125"/>
            <p:cNvSpPr/>
            <p:nvPr/>
          </p:nvSpPr>
          <p:spPr>
            <a:xfrm>
              <a:off x="8047922" y="2351079"/>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6" name="rc126"/>
            <p:cNvSpPr/>
            <p:nvPr/>
          </p:nvSpPr>
          <p:spPr>
            <a:xfrm>
              <a:off x="1693473" y="1677538"/>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 name="rc127"/>
            <p:cNvSpPr/>
            <p:nvPr/>
          </p:nvSpPr>
          <p:spPr>
            <a:xfrm>
              <a:off x="2671080" y="1677538"/>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 name="rc128"/>
            <p:cNvSpPr/>
            <p:nvPr/>
          </p:nvSpPr>
          <p:spPr>
            <a:xfrm>
              <a:off x="3159884" y="1677538"/>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 name="rc129"/>
            <p:cNvSpPr/>
            <p:nvPr/>
          </p:nvSpPr>
          <p:spPr>
            <a:xfrm>
              <a:off x="4137492" y="1677538"/>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 name="rc130"/>
            <p:cNvSpPr/>
            <p:nvPr/>
          </p:nvSpPr>
          <p:spPr>
            <a:xfrm>
              <a:off x="2182276" y="1677538"/>
              <a:ext cx="488803" cy="13470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1" name="rc131"/>
            <p:cNvSpPr/>
            <p:nvPr/>
          </p:nvSpPr>
          <p:spPr>
            <a:xfrm>
              <a:off x="3648688" y="1677538"/>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 name="rc132"/>
            <p:cNvSpPr/>
            <p:nvPr/>
          </p:nvSpPr>
          <p:spPr>
            <a:xfrm>
              <a:off x="5603903" y="1677538"/>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3" name="rc133"/>
            <p:cNvSpPr/>
            <p:nvPr/>
          </p:nvSpPr>
          <p:spPr>
            <a:xfrm>
              <a:off x="6092707" y="1677538"/>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 name="rc134"/>
            <p:cNvSpPr/>
            <p:nvPr/>
          </p:nvSpPr>
          <p:spPr>
            <a:xfrm>
              <a:off x="6581511" y="1677538"/>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 name="rc135"/>
            <p:cNvSpPr/>
            <p:nvPr/>
          </p:nvSpPr>
          <p:spPr>
            <a:xfrm>
              <a:off x="7559119" y="167753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6" name="rc136"/>
            <p:cNvSpPr/>
            <p:nvPr/>
          </p:nvSpPr>
          <p:spPr>
            <a:xfrm>
              <a:off x="4626296" y="1677538"/>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 name="rc137"/>
            <p:cNvSpPr/>
            <p:nvPr/>
          </p:nvSpPr>
          <p:spPr>
            <a:xfrm>
              <a:off x="7070315" y="1677538"/>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 name="rc138"/>
            <p:cNvSpPr/>
            <p:nvPr/>
          </p:nvSpPr>
          <p:spPr>
            <a:xfrm>
              <a:off x="5115099" y="16775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 name="rc139"/>
            <p:cNvSpPr/>
            <p:nvPr/>
          </p:nvSpPr>
          <p:spPr>
            <a:xfrm>
              <a:off x="1693473"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 name="rc140"/>
            <p:cNvSpPr/>
            <p:nvPr/>
          </p:nvSpPr>
          <p:spPr>
            <a:xfrm>
              <a:off x="2671080"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 name="rc141"/>
            <p:cNvSpPr/>
            <p:nvPr/>
          </p:nvSpPr>
          <p:spPr>
            <a:xfrm>
              <a:off x="3159884"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 name="rc142"/>
            <p:cNvSpPr/>
            <p:nvPr/>
          </p:nvSpPr>
          <p:spPr>
            <a:xfrm>
              <a:off x="4137492"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 name="rc143"/>
            <p:cNvSpPr/>
            <p:nvPr/>
          </p:nvSpPr>
          <p:spPr>
            <a:xfrm>
              <a:off x="2182276"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 name="rc144"/>
            <p:cNvSpPr/>
            <p:nvPr/>
          </p:nvSpPr>
          <p:spPr>
            <a:xfrm>
              <a:off x="3648688"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 name="rc145"/>
            <p:cNvSpPr/>
            <p:nvPr/>
          </p:nvSpPr>
          <p:spPr>
            <a:xfrm>
              <a:off x="5603903"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 name="rc146"/>
            <p:cNvSpPr/>
            <p:nvPr/>
          </p:nvSpPr>
          <p:spPr>
            <a:xfrm>
              <a:off x="6092707"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 name="rc147"/>
            <p:cNvSpPr/>
            <p:nvPr/>
          </p:nvSpPr>
          <p:spPr>
            <a:xfrm>
              <a:off x="6581511"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8" name="rc148"/>
            <p:cNvSpPr/>
            <p:nvPr/>
          </p:nvSpPr>
          <p:spPr>
            <a:xfrm>
              <a:off x="7559119"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9" name="rc149"/>
            <p:cNvSpPr/>
            <p:nvPr/>
          </p:nvSpPr>
          <p:spPr>
            <a:xfrm>
              <a:off x="4626296"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0" name="rc150"/>
            <p:cNvSpPr/>
            <p:nvPr/>
          </p:nvSpPr>
          <p:spPr>
            <a:xfrm>
              <a:off x="7070315"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1" name="rc151"/>
            <p:cNvSpPr/>
            <p:nvPr/>
          </p:nvSpPr>
          <p:spPr>
            <a:xfrm>
              <a:off x="1693473" y="2889913"/>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2" name="rc152"/>
            <p:cNvSpPr/>
            <p:nvPr/>
          </p:nvSpPr>
          <p:spPr>
            <a:xfrm>
              <a:off x="2671080" y="28899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 name="rc153"/>
            <p:cNvSpPr/>
            <p:nvPr/>
          </p:nvSpPr>
          <p:spPr>
            <a:xfrm>
              <a:off x="3159884" y="2889913"/>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4" name="rc154"/>
            <p:cNvSpPr/>
            <p:nvPr/>
          </p:nvSpPr>
          <p:spPr>
            <a:xfrm>
              <a:off x="4137492" y="2889913"/>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 name="rc155"/>
            <p:cNvSpPr/>
            <p:nvPr/>
          </p:nvSpPr>
          <p:spPr>
            <a:xfrm>
              <a:off x="2182276" y="2889913"/>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6" name="rc156"/>
            <p:cNvSpPr/>
            <p:nvPr/>
          </p:nvSpPr>
          <p:spPr>
            <a:xfrm>
              <a:off x="3648688" y="2889913"/>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7" name="rc157"/>
            <p:cNvSpPr/>
            <p:nvPr/>
          </p:nvSpPr>
          <p:spPr>
            <a:xfrm>
              <a:off x="5603903" y="28899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8" name="rc158"/>
            <p:cNvSpPr/>
            <p:nvPr/>
          </p:nvSpPr>
          <p:spPr>
            <a:xfrm>
              <a:off x="6092707" y="2889913"/>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9" name="rc159"/>
            <p:cNvSpPr/>
            <p:nvPr/>
          </p:nvSpPr>
          <p:spPr>
            <a:xfrm>
              <a:off x="6581511" y="2889913"/>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0" name="rc160"/>
            <p:cNvSpPr/>
            <p:nvPr/>
          </p:nvSpPr>
          <p:spPr>
            <a:xfrm>
              <a:off x="7559119" y="2889913"/>
              <a:ext cx="488803" cy="13470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61" name="rc161"/>
            <p:cNvSpPr/>
            <p:nvPr/>
          </p:nvSpPr>
          <p:spPr>
            <a:xfrm>
              <a:off x="7070315" y="2889913"/>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2" name="rc162"/>
            <p:cNvSpPr/>
            <p:nvPr/>
          </p:nvSpPr>
          <p:spPr>
            <a:xfrm>
              <a:off x="1693473" y="3159330"/>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 name="rc163"/>
            <p:cNvSpPr/>
            <p:nvPr/>
          </p:nvSpPr>
          <p:spPr>
            <a:xfrm>
              <a:off x="2671080" y="3159330"/>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 name="rc164"/>
            <p:cNvSpPr/>
            <p:nvPr/>
          </p:nvSpPr>
          <p:spPr>
            <a:xfrm>
              <a:off x="3159884" y="3159330"/>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5" name="rc165"/>
            <p:cNvSpPr/>
            <p:nvPr/>
          </p:nvSpPr>
          <p:spPr>
            <a:xfrm>
              <a:off x="4137492" y="3159330"/>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66" name="rc166"/>
            <p:cNvSpPr/>
            <p:nvPr/>
          </p:nvSpPr>
          <p:spPr>
            <a:xfrm>
              <a:off x="2182276" y="3159330"/>
              <a:ext cx="488803" cy="13470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67" name="rc167"/>
            <p:cNvSpPr/>
            <p:nvPr/>
          </p:nvSpPr>
          <p:spPr>
            <a:xfrm>
              <a:off x="3648688" y="3159330"/>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68" name="rc168"/>
            <p:cNvSpPr/>
            <p:nvPr/>
          </p:nvSpPr>
          <p:spPr>
            <a:xfrm>
              <a:off x="5603903" y="3159330"/>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9" name="rc169"/>
            <p:cNvSpPr/>
            <p:nvPr/>
          </p:nvSpPr>
          <p:spPr>
            <a:xfrm>
              <a:off x="6092707" y="3159330"/>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0" name="rc170"/>
            <p:cNvSpPr/>
            <p:nvPr/>
          </p:nvSpPr>
          <p:spPr>
            <a:xfrm>
              <a:off x="6581511" y="3159330"/>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1" name="rc171"/>
            <p:cNvSpPr/>
            <p:nvPr/>
          </p:nvSpPr>
          <p:spPr>
            <a:xfrm>
              <a:off x="7559119" y="3159330"/>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2" name="rc172"/>
            <p:cNvSpPr/>
            <p:nvPr/>
          </p:nvSpPr>
          <p:spPr>
            <a:xfrm>
              <a:off x="4626296" y="3159330"/>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3" name="rc173"/>
            <p:cNvSpPr/>
            <p:nvPr/>
          </p:nvSpPr>
          <p:spPr>
            <a:xfrm>
              <a:off x="7070315" y="3159330"/>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4" name="rc174"/>
            <p:cNvSpPr/>
            <p:nvPr/>
          </p:nvSpPr>
          <p:spPr>
            <a:xfrm>
              <a:off x="5115099" y="3159330"/>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75" name="rc175"/>
            <p:cNvSpPr/>
            <p:nvPr/>
          </p:nvSpPr>
          <p:spPr>
            <a:xfrm>
              <a:off x="1693473" y="4910538"/>
              <a:ext cx="488803" cy="13470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76" name="rc176"/>
            <p:cNvSpPr/>
            <p:nvPr/>
          </p:nvSpPr>
          <p:spPr>
            <a:xfrm>
              <a:off x="2671080" y="4910538"/>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77" name="rc177"/>
            <p:cNvSpPr/>
            <p:nvPr/>
          </p:nvSpPr>
          <p:spPr>
            <a:xfrm>
              <a:off x="3159884" y="4910538"/>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8" name="rc178"/>
            <p:cNvSpPr/>
            <p:nvPr/>
          </p:nvSpPr>
          <p:spPr>
            <a:xfrm>
              <a:off x="4137492" y="4910538"/>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9" name="rc179"/>
            <p:cNvSpPr/>
            <p:nvPr/>
          </p:nvSpPr>
          <p:spPr>
            <a:xfrm>
              <a:off x="2182276" y="4910538"/>
              <a:ext cx="488803" cy="134708"/>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80" name="rc180"/>
            <p:cNvSpPr/>
            <p:nvPr/>
          </p:nvSpPr>
          <p:spPr>
            <a:xfrm>
              <a:off x="3648688" y="4910538"/>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1" name="rc181"/>
            <p:cNvSpPr/>
            <p:nvPr/>
          </p:nvSpPr>
          <p:spPr>
            <a:xfrm>
              <a:off x="5603903" y="4910538"/>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2" name="rc182"/>
            <p:cNvSpPr/>
            <p:nvPr/>
          </p:nvSpPr>
          <p:spPr>
            <a:xfrm>
              <a:off x="6092707" y="4910538"/>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3" name="rc183"/>
            <p:cNvSpPr/>
            <p:nvPr/>
          </p:nvSpPr>
          <p:spPr>
            <a:xfrm>
              <a:off x="6581511" y="4910538"/>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4" name="rc184"/>
            <p:cNvSpPr/>
            <p:nvPr/>
          </p:nvSpPr>
          <p:spPr>
            <a:xfrm>
              <a:off x="7559119" y="4910538"/>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5" name="rc185"/>
            <p:cNvSpPr/>
            <p:nvPr/>
          </p:nvSpPr>
          <p:spPr>
            <a:xfrm>
              <a:off x="4626296" y="4910538"/>
              <a:ext cx="488803" cy="13470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6" name="rc186"/>
            <p:cNvSpPr/>
            <p:nvPr/>
          </p:nvSpPr>
          <p:spPr>
            <a:xfrm>
              <a:off x="7070315" y="4910538"/>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7" name="rc187"/>
            <p:cNvSpPr/>
            <p:nvPr/>
          </p:nvSpPr>
          <p:spPr>
            <a:xfrm>
              <a:off x="5115099" y="4910538"/>
              <a:ext cx="488803" cy="13470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8" name="rc188"/>
            <p:cNvSpPr/>
            <p:nvPr/>
          </p:nvSpPr>
          <p:spPr>
            <a:xfrm>
              <a:off x="8047922" y="4910538"/>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9" name="rc189"/>
            <p:cNvSpPr/>
            <p:nvPr/>
          </p:nvSpPr>
          <p:spPr>
            <a:xfrm>
              <a:off x="1693473" y="1408121"/>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0" name="rc190"/>
            <p:cNvSpPr/>
            <p:nvPr/>
          </p:nvSpPr>
          <p:spPr>
            <a:xfrm>
              <a:off x="2671080"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1" name="rc191"/>
            <p:cNvSpPr/>
            <p:nvPr/>
          </p:nvSpPr>
          <p:spPr>
            <a:xfrm>
              <a:off x="3159884"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2" name="rc192"/>
            <p:cNvSpPr/>
            <p:nvPr/>
          </p:nvSpPr>
          <p:spPr>
            <a:xfrm>
              <a:off x="4137492"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3" name="rc193"/>
            <p:cNvSpPr/>
            <p:nvPr/>
          </p:nvSpPr>
          <p:spPr>
            <a:xfrm>
              <a:off x="2182276" y="1408121"/>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4" name="rc194"/>
            <p:cNvSpPr/>
            <p:nvPr/>
          </p:nvSpPr>
          <p:spPr>
            <a:xfrm>
              <a:off x="3648688"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5" name="rc195"/>
            <p:cNvSpPr/>
            <p:nvPr/>
          </p:nvSpPr>
          <p:spPr>
            <a:xfrm>
              <a:off x="5603903"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6" name="rc196"/>
            <p:cNvSpPr/>
            <p:nvPr/>
          </p:nvSpPr>
          <p:spPr>
            <a:xfrm>
              <a:off x="6092707"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7" name="rc197"/>
            <p:cNvSpPr/>
            <p:nvPr/>
          </p:nvSpPr>
          <p:spPr>
            <a:xfrm>
              <a:off x="6581511" y="1408121"/>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8" name="rc198"/>
            <p:cNvSpPr/>
            <p:nvPr/>
          </p:nvSpPr>
          <p:spPr>
            <a:xfrm>
              <a:off x="7559119" y="1408121"/>
              <a:ext cx="488803" cy="13470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9" name="rc199"/>
            <p:cNvSpPr/>
            <p:nvPr/>
          </p:nvSpPr>
          <p:spPr>
            <a:xfrm>
              <a:off x="4626296" y="1408121"/>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0" name="rc200"/>
            <p:cNvSpPr/>
            <p:nvPr/>
          </p:nvSpPr>
          <p:spPr>
            <a:xfrm>
              <a:off x="7070315" y="1408121"/>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1" name="rc201"/>
            <p:cNvSpPr/>
            <p:nvPr/>
          </p:nvSpPr>
          <p:spPr>
            <a:xfrm>
              <a:off x="5115099"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2" name="rc202"/>
            <p:cNvSpPr/>
            <p:nvPr/>
          </p:nvSpPr>
          <p:spPr>
            <a:xfrm>
              <a:off x="2671080" y="4236996"/>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3" name="rc203"/>
            <p:cNvSpPr/>
            <p:nvPr/>
          </p:nvSpPr>
          <p:spPr>
            <a:xfrm>
              <a:off x="3159884" y="4236996"/>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4" name="rc204"/>
            <p:cNvSpPr/>
            <p:nvPr/>
          </p:nvSpPr>
          <p:spPr>
            <a:xfrm>
              <a:off x="4137492" y="42369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5" name="rc205"/>
            <p:cNvSpPr/>
            <p:nvPr/>
          </p:nvSpPr>
          <p:spPr>
            <a:xfrm>
              <a:off x="2182276" y="4236996"/>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6" name="rc206"/>
            <p:cNvSpPr/>
            <p:nvPr/>
          </p:nvSpPr>
          <p:spPr>
            <a:xfrm>
              <a:off x="3648688" y="4236996"/>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7" name="rc207"/>
            <p:cNvSpPr/>
            <p:nvPr/>
          </p:nvSpPr>
          <p:spPr>
            <a:xfrm>
              <a:off x="5603903" y="4236996"/>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8" name="rc208"/>
            <p:cNvSpPr/>
            <p:nvPr/>
          </p:nvSpPr>
          <p:spPr>
            <a:xfrm>
              <a:off x="6092707" y="4236996"/>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9" name="rc209"/>
            <p:cNvSpPr/>
            <p:nvPr/>
          </p:nvSpPr>
          <p:spPr>
            <a:xfrm>
              <a:off x="6581511" y="4236996"/>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10" name="rc210"/>
            <p:cNvSpPr/>
            <p:nvPr/>
          </p:nvSpPr>
          <p:spPr>
            <a:xfrm>
              <a:off x="7559119" y="4236996"/>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11" name="rc211"/>
            <p:cNvSpPr/>
            <p:nvPr/>
          </p:nvSpPr>
          <p:spPr>
            <a:xfrm>
              <a:off x="7070315" y="4236996"/>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12" name="rc212"/>
            <p:cNvSpPr/>
            <p:nvPr/>
          </p:nvSpPr>
          <p:spPr>
            <a:xfrm>
              <a:off x="1693473" y="4506413"/>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3" name="rc213"/>
            <p:cNvSpPr/>
            <p:nvPr/>
          </p:nvSpPr>
          <p:spPr>
            <a:xfrm>
              <a:off x="2671080" y="4506413"/>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14" name="rc214"/>
            <p:cNvSpPr/>
            <p:nvPr/>
          </p:nvSpPr>
          <p:spPr>
            <a:xfrm>
              <a:off x="3159884" y="4506413"/>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15" name="rc215"/>
            <p:cNvSpPr/>
            <p:nvPr/>
          </p:nvSpPr>
          <p:spPr>
            <a:xfrm>
              <a:off x="4137492" y="4506413"/>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16" name="rc216"/>
            <p:cNvSpPr/>
            <p:nvPr/>
          </p:nvSpPr>
          <p:spPr>
            <a:xfrm>
              <a:off x="2182276" y="4506413"/>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17" name="rc217"/>
            <p:cNvSpPr/>
            <p:nvPr/>
          </p:nvSpPr>
          <p:spPr>
            <a:xfrm>
              <a:off x="3648688" y="4506413"/>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18" name="rc218"/>
            <p:cNvSpPr/>
            <p:nvPr/>
          </p:nvSpPr>
          <p:spPr>
            <a:xfrm>
              <a:off x="5603903" y="4506413"/>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19" name="rc219"/>
            <p:cNvSpPr/>
            <p:nvPr/>
          </p:nvSpPr>
          <p:spPr>
            <a:xfrm>
              <a:off x="6092707" y="4506413"/>
              <a:ext cx="488803" cy="13470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20" name="rc220"/>
            <p:cNvSpPr/>
            <p:nvPr/>
          </p:nvSpPr>
          <p:spPr>
            <a:xfrm>
              <a:off x="6581511" y="4506413"/>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1" name="rc221"/>
            <p:cNvSpPr/>
            <p:nvPr/>
          </p:nvSpPr>
          <p:spPr>
            <a:xfrm>
              <a:off x="7559119" y="4506413"/>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22" name="rc222"/>
            <p:cNvSpPr/>
            <p:nvPr/>
          </p:nvSpPr>
          <p:spPr>
            <a:xfrm>
              <a:off x="4626296" y="4506413"/>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23" name="rc223"/>
            <p:cNvSpPr/>
            <p:nvPr/>
          </p:nvSpPr>
          <p:spPr>
            <a:xfrm>
              <a:off x="7070315" y="4506413"/>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4" name="rc224"/>
            <p:cNvSpPr/>
            <p:nvPr/>
          </p:nvSpPr>
          <p:spPr>
            <a:xfrm>
              <a:off x="5115099" y="4506413"/>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25" name="rc225"/>
            <p:cNvSpPr/>
            <p:nvPr/>
          </p:nvSpPr>
          <p:spPr>
            <a:xfrm>
              <a:off x="1693473"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6" name="rc226"/>
            <p:cNvSpPr/>
            <p:nvPr/>
          </p:nvSpPr>
          <p:spPr>
            <a:xfrm>
              <a:off x="2671080"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7" name="rc227"/>
            <p:cNvSpPr/>
            <p:nvPr/>
          </p:nvSpPr>
          <p:spPr>
            <a:xfrm>
              <a:off x="3159884"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8" name="rc228"/>
            <p:cNvSpPr/>
            <p:nvPr/>
          </p:nvSpPr>
          <p:spPr>
            <a:xfrm>
              <a:off x="4137492"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9" name="rc229"/>
            <p:cNvSpPr/>
            <p:nvPr/>
          </p:nvSpPr>
          <p:spPr>
            <a:xfrm>
              <a:off x="2182276" y="1138704"/>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0" name="rc230"/>
            <p:cNvSpPr/>
            <p:nvPr/>
          </p:nvSpPr>
          <p:spPr>
            <a:xfrm>
              <a:off x="3648688"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1" name="rc231"/>
            <p:cNvSpPr/>
            <p:nvPr/>
          </p:nvSpPr>
          <p:spPr>
            <a:xfrm>
              <a:off x="5603903"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2" name="rc232"/>
            <p:cNvSpPr/>
            <p:nvPr/>
          </p:nvSpPr>
          <p:spPr>
            <a:xfrm>
              <a:off x="6092707"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3" name="rc233"/>
            <p:cNvSpPr/>
            <p:nvPr/>
          </p:nvSpPr>
          <p:spPr>
            <a:xfrm>
              <a:off x="6581511"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4" name="rc234"/>
            <p:cNvSpPr/>
            <p:nvPr/>
          </p:nvSpPr>
          <p:spPr>
            <a:xfrm>
              <a:off x="7559119" y="1138704"/>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5" name="rc235"/>
            <p:cNvSpPr/>
            <p:nvPr/>
          </p:nvSpPr>
          <p:spPr>
            <a:xfrm>
              <a:off x="4626296"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6" name="rc236"/>
            <p:cNvSpPr/>
            <p:nvPr/>
          </p:nvSpPr>
          <p:spPr>
            <a:xfrm>
              <a:off x="7070315"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7" name="rc237"/>
            <p:cNvSpPr/>
            <p:nvPr/>
          </p:nvSpPr>
          <p:spPr>
            <a:xfrm>
              <a:off x="5115099"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8" name="rc238"/>
            <p:cNvSpPr/>
            <p:nvPr/>
          </p:nvSpPr>
          <p:spPr>
            <a:xfrm>
              <a:off x="8047922"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9" name="rc239"/>
            <p:cNvSpPr/>
            <p:nvPr/>
          </p:nvSpPr>
          <p:spPr>
            <a:xfrm>
              <a:off x="1693473" y="5449372"/>
              <a:ext cx="488803" cy="13470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40" name="rc240"/>
            <p:cNvSpPr/>
            <p:nvPr/>
          </p:nvSpPr>
          <p:spPr>
            <a:xfrm>
              <a:off x="2671080" y="5449372"/>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1" name="rc241"/>
            <p:cNvSpPr/>
            <p:nvPr/>
          </p:nvSpPr>
          <p:spPr>
            <a:xfrm>
              <a:off x="3159884" y="5449372"/>
              <a:ext cx="488803" cy="134708"/>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42" name="rc242"/>
            <p:cNvSpPr/>
            <p:nvPr/>
          </p:nvSpPr>
          <p:spPr>
            <a:xfrm>
              <a:off x="4137492" y="5449372"/>
              <a:ext cx="488803" cy="134708"/>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43" name="rc243"/>
            <p:cNvSpPr/>
            <p:nvPr/>
          </p:nvSpPr>
          <p:spPr>
            <a:xfrm>
              <a:off x="3648688" y="5449372"/>
              <a:ext cx="488803" cy="134708"/>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44" name="rc244"/>
            <p:cNvSpPr/>
            <p:nvPr/>
          </p:nvSpPr>
          <p:spPr>
            <a:xfrm>
              <a:off x="5603903" y="5449372"/>
              <a:ext cx="488803" cy="13470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45" name="rc245"/>
            <p:cNvSpPr/>
            <p:nvPr/>
          </p:nvSpPr>
          <p:spPr>
            <a:xfrm>
              <a:off x="6581511" y="5449372"/>
              <a:ext cx="488803" cy="134708"/>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46" name="rc246"/>
            <p:cNvSpPr/>
            <p:nvPr/>
          </p:nvSpPr>
          <p:spPr>
            <a:xfrm>
              <a:off x="7559119" y="5449372"/>
              <a:ext cx="488803" cy="134708"/>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47" name="rc247"/>
            <p:cNvSpPr/>
            <p:nvPr/>
          </p:nvSpPr>
          <p:spPr>
            <a:xfrm>
              <a:off x="4626296" y="5449372"/>
              <a:ext cx="488803" cy="134708"/>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48" name="rc248"/>
            <p:cNvSpPr/>
            <p:nvPr/>
          </p:nvSpPr>
          <p:spPr>
            <a:xfrm>
              <a:off x="7070315" y="5449372"/>
              <a:ext cx="488803" cy="134708"/>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49" name="rc249"/>
            <p:cNvSpPr/>
            <p:nvPr/>
          </p:nvSpPr>
          <p:spPr>
            <a:xfrm>
              <a:off x="5115099" y="5449372"/>
              <a:ext cx="488803" cy="134708"/>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50" name="rc250"/>
            <p:cNvSpPr/>
            <p:nvPr/>
          </p:nvSpPr>
          <p:spPr>
            <a:xfrm>
              <a:off x="1693473" y="356345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1" name="rc251"/>
            <p:cNvSpPr/>
            <p:nvPr/>
          </p:nvSpPr>
          <p:spPr>
            <a:xfrm>
              <a:off x="2671080" y="3563455"/>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2" name="rc252"/>
            <p:cNvSpPr/>
            <p:nvPr/>
          </p:nvSpPr>
          <p:spPr>
            <a:xfrm>
              <a:off x="3159884" y="3563455"/>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53" name="rc253"/>
            <p:cNvSpPr/>
            <p:nvPr/>
          </p:nvSpPr>
          <p:spPr>
            <a:xfrm>
              <a:off x="4137492" y="3563455"/>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54" name="rc254"/>
            <p:cNvSpPr/>
            <p:nvPr/>
          </p:nvSpPr>
          <p:spPr>
            <a:xfrm>
              <a:off x="2182276" y="3563455"/>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55" name="rc255"/>
            <p:cNvSpPr/>
            <p:nvPr/>
          </p:nvSpPr>
          <p:spPr>
            <a:xfrm>
              <a:off x="3648688" y="3563455"/>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56" name="rc256"/>
            <p:cNvSpPr/>
            <p:nvPr/>
          </p:nvSpPr>
          <p:spPr>
            <a:xfrm>
              <a:off x="5603903" y="3563455"/>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7" name="rc257"/>
            <p:cNvSpPr/>
            <p:nvPr/>
          </p:nvSpPr>
          <p:spPr>
            <a:xfrm>
              <a:off x="6092707" y="356345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8" name="rc258"/>
            <p:cNvSpPr/>
            <p:nvPr/>
          </p:nvSpPr>
          <p:spPr>
            <a:xfrm>
              <a:off x="6581511" y="356345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9" name="rc259"/>
            <p:cNvSpPr/>
            <p:nvPr/>
          </p:nvSpPr>
          <p:spPr>
            <a:xfrm>
              <a:off x="7559119" y="3563455"/>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60" name="rc260"/>
            <p:cNvSpPr/>
            <p:nvPr/>
          </p:nvSpPr>
          <p:spPr>
            <a:xfrm>
              <a:off x="4626296" y="3563455"/>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1" name="rc261"/>
            <p:cNvSpPr/>
            <p:nvPr/>
          </p:nvSpPr>
          <p:spPr>
            <a:xfrm>
              <a:off x="7070315" y="356345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62" name="rc262"/>
            <p:cNvSpPr/>
            <p:nvPr/>
          </p:nvSpPr>
          <p:spPr>
            <a:xfrm>
              <a:off x="5115099" y="356345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63" name="rc263"/>
            <p:cNvSpPr/>
            <p:nvPr/>
          </p:nvSpPr>
          <p:spPr>
            <a:xfrm>
              <a:off x="1693473" y="3294038"/>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4" name="rc264"/>
            <p:cNvSpPr/>
            <p:nvPr/>
          </p:nvSpPr>
          <p:spPr>
            <a:xfrm>
              <a:off x="2671080"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5" name="rc265"/>
            <p:cNvSpPr/>
            <p:nvPr/>
          </p:nvSpPr>
          <p:spPr>
            <a:xfrm>
              <a:off x="3159884"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6" name="rc266"/>
            <p:cNvSpPr/>
            <p:nvPr/>
          </p:nvSpPr>
          <p:spPr>
            <a:xfrm>
              <a:off x="4137492"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7" name="rc267"/>
            <p:cNvSpPr/>
            <p:nvPr/>
          </p:nvSpPr>
          <p:spPr>
            <a:xfrm>
              <a:off x="2182276" y="3294038"/>
              <a:ext cx="488803" cy="134708"/>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68" name="rc268"/>
            <p:cNvSpPr/>
            <p:nvPr/>
          </p:nvSpPr>
          <p:spPr>
            <a:xfrm>
              <a:off x="3648688"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9" name="rc269"/>
            <p:cNvSpPr/>
            <p:nvPr/>
          </p:nvSpPr>
          <p:spPr>
            <a:xfrm>
              <a:off x="5603903"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0" name="rc270"/>
            <p:cNvSpPr/>
            <p:nvPr/>
          </p:nvSpPr>
          <p:spPr>
            <a:xfrm>
              <a:off x="6092707"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1" name="rc271"/>
            <p:cNvSpPr/>
            <p:nvPr/>
          </p:nvSpPr>
          <p:spPr>
            <a:xfrm>
              <a:off x="6581511" y="3294038"/>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2" name="rc272"/>
            <p:cNvSpPr/>
            <p:nvPr/>
          </p:nvSpPr>
          <p:spPr>
            <a:xfrm>
              <a:off x="7559119" y="3294038"/>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3" name="rc273"/>
            <p:cNvSpPr/>
            <p:nvPr/>
          </p:nvSpPr>
          <p:spPr>
            <a:xfrm>
              <a:off x="7070315" y="3294038"/>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4" name="rc274"/>
            <p:cNvSpPr/>
            <p:nvPr/>
          </p:nvSpPr>
          <p:spPr>
            <a:xfrm>
              <a:off x="1693473" y="4102288"/>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5" name="rc275"/>
            <p:cNvSpPr/>
            <p:nvPr/>
          </p:nvSpPr>
          <p:spPr>
            <a:xfrm>
              <a:off x="2671080"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6" name="rc276"/>
            <p:cNvSpPr/>
            <p:nvPr/>
          </p:nvSpPr>
          <p:spPr>
            <a:xfrm>
              <a:off x="3159884"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7" name="rc277"/>
            <p:cNvSpPr/>
            <p:nvPr/>
          </p:nvSpPr>
          <p:spPr>
            <a:xfrm>
              <a:off x="4137492"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8" name="rc278"/>
            <p:cNvSpPr/>
            <p:nvPr/>
          </p:nvSpPr>
          <p:spPr>
            <a:xfrm>
              <a:off x="2182276" y="4102288"/>
              <a:ext cx="488803" cy="134708"/>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79" name="rc279"/>
            <p:cNvSpPr/>
            <p:nvPr/>
          </p:nvSpPr>
          <p:spPr>
            <a:xfrm>
              <a:off x="3648688"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0" name="rc280"/>
            <p:cNvSpPr/>
            <p:nvPr/>
          </p:nvSpPr>
          <p:spPr>
            <a:xfrm>
              <a:off x="5603903"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1" name="rc281"/>
            <p:cNvSpPr/>
            <p:nvPr/>
          </p:nvSpPr>
          <p:spPr>
            <a:xfrm>
              <a:off x="6092707"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2" name="rc282"/>
            <p:cNvSpPr/>
            <p:nvPr/>
          </p:nvSpPr>
          <p:spPr>
            <a:xfrm>
              <a:off x="6581511" y="4102288"/>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3" name="rc283"/>
            <p:cNvSpPr/>
            <p:nvPr/>
          </p:nvSpPr>
          <p:spPr>
            <a:xfrm>
              <a:off x="7559119" y="4102288"/>
              <a:ext cx="488803" cy="13470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84" name="rc284"/>
            <p:cNvSpPr/>
            <p:nvPr/>
          </p:nvSpPr>
          <p:spPr>
            <a:xfrm>
              <a:off x="4626296" y="4102288"/>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85" name="rc285"/>
            <p:cNvSpPr/>
            <p:nvPr/>
          </p:nvSpPr>
          <p:spPr>
            <a:xfrm>
              <a:off x="7070315" y="4102288"/>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6" name="rc286"/>
            <p:cNvSpPr/>
            <p:nvPr/>
          </p:nvSpPr>
          <p:spPr>
            <a:xfrm>
              <a:off x="5115099" y="4102288"/>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7" name="rc287"/>
            <p:cNvSpPr/>
            <p:nvPr/>
          </p:nvSpPr>
          <p:spPr>
            <a:xfrm>
              <a:off x="1693473" y="181224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8" name="rc288"/>
            <p:cNvSpPr/>
            <p:nvPr/>
          </p:nvSpPr>
          <p:spPr>
            <a:xfrm>
              <a:off x="2671080"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9" name="rc289"/>
            <p:cNvSpPr/>
            <p:nvPr/>
          </p:nvSpPr>
          <p:spPr>
            <a:xfrm>
              <a:off x="3159884"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0" name="rc290"/>
            <p:cNvSpPr/>
            <p:nvPr/>
          </p:nvSpPr>
          <p:spPr>
            <a:xfrm>
              <a:off x="4137492"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1" name="rc291"/>
            <p:cNvSpPr/>
            <p:nvPr/>
          </p:nvSpPr>
          <p:spPr>
            <a:xfrm>
              <a:off x="3648688" y="1812246"/>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2" name="rc292"/>
            <p:cNvSpPr/>
            <p:nvPr/>
          </p:nvSpPr>
          <p:spPr>
            <a:xfrm>
              <a:off x="5603903"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3" name="rc293"/>
            <p:cNvSpPr/>
            <p:nvPr/>
          </p:nvSpPr>
          <p:spPr>
            <a:xfrm>
              <a:off x="6092707"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4" name="rc294"/>
            <p:cNvSpPr/>
            <p:nvPr/>
          </p:nvSpPr>
          <p:spPr>
            <a:xfrm>
              <a:off x="6581511" y="1812246"/>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5" name="rc295"/>
            <p:cNvSpPr/>
            <p:nvPr/>
          </p:nvSpPr>
          <p:spPr>
            <a:xfrm>
              <a:off x="7559119" y="1812246"/>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6" name="rc296"/>
            <p:cNvSpPr/>
            <p:nvPr/>
          </p:nvSpPr>
          <p:spPr>
            <a:xfrm>
              <a:off x="4626296"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7" name="rc297"/>
            <p:cNvSpPr/>
            <p:nvPr/>
          </p:nvSpPr>
          <p:spPr>
            <a:xfrm>
              <a:off x="7070315" y="1812246"/>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8" name="rc298"/>
            <p:cNvSpPr/>
            <p:nvPr/>
          </p:nvSpPr>
          <p:spPr>
            <a:xfrm>
              <a:off x="5115099"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9" name="rc299"/>
            <p:cNvSpPr/>
            <p:nvPr/>
          </p:nvSpPr>
          <p:spPr>
            <a:xfrm>
              <a:off x="1693473" y="4371705"/>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2671080" y="4371705"/>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1" name="rc301"/>
            <p:cNvSpPr/>
            <p:nvPr/>
          </p:nvSpPr>
          <p:spPr>
            <a:xfrm>
              <a:off x="3159884" y="437170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2" name="rc302"/>
            <p:cNvSpPr/>
            <p:nvPr/>
          </p:nvSpPr>
          <p:spPr>
            <a:xfrm>
              <a:off x="4137492" y="437170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3" name="rc303"/>
            <p:cNvSpPr/>
            <p:nvPr/>
          </p:nvSpPr>
          <p:spPr>
            <a:xfrm>
              <a:off x="2182276" y="4371705"/>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4" name="rc304"/>
            <p:cNvSpPr/>
            <p:nvPr/>
          </p:nvSpPr>
          <p:spPr>
            <a:xfrm>
              <a:off x="3648688" y="437170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5" name="rc305"/>
            <p:cNvSpPr/>
            <p:nvPr/>
          </p:nvSpPr>
          <p:spPr>
            <a:xfrm>
              <a:off x="5603903" y="4371705"/>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6" name="rc306"/>
            <p:cNvSpPr/>
            <p:nvPr/>
          </p:nvSpPr>
          <p:spPr>
            <a:xfrm>
              <a:off x="6092707" y="437170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7" name="rc307"/>
            <p:cNvSpPr/>
            <p:nvPr/>
          </p:nvSpPr>
          <p:spPr>
            <a:xfrm>
              <a:off x="6581511" y="437170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8" name="rc308"/>
            <p:cNvSpPr/>
            <p:nvPr/>
          </p:nvSpPr>
          <p:spPr>
            <a:xfrm>
              <a:off x="7559119" y="4371705"/>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9" name="rc309"/>
            <p:cNvSpPr/>
            <p:nvPr/>
          </p:nvSpPr>
          <p:spPr>
            <a:xfrm>
              <a:off x="4626296" y="4371705"/>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10" name="rc310"/>
            <p:cNvSpPr/>
            <p:nvPr/>
          </p:nvSpPr>
          <p:spPr>
            <a:xfrm>
              <a:off x="7070315" y="437170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1" name="rc311"/>
            <p:cNvSpPr/>
            <p:nvPr/>
          </p:nvSpPr>
          <p:spPr>
            <a:xfrm>
              <a:off x="5115099" y="437170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2" name="rc312"/>
            <p:cNvSpPr/>
            <p:nvPr/>
          </p:nvSpPr>
          <p:spPr>
            <a:xfrm>
              <a:off x="8047922" y="4371705"/>
              <a:ext cx="488803" cy="134708"/>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313" name="rc313"/>
            <p:cNvSpPr/>
            <p:nvPr/>
          </p:nvSpPr>
          <p:spPr>
            <a:xfrm>
              <a:off x="1693473" y="4775830"/>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14" name="rc314"/>
            <p:cNvSpPr/>
            <p:nvPr/>
          </p:nvSpPr>
          <p:spPr>
            <a:xfrm>
              <a:off x="2671080" y="4775830"/>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5" name="rc315"/>
            <p:cNvSpPr/>
            <p:nvPr/>
          </p:nvSpPr>
          <p:spPr>
            <a:xfrm>
              <a:off x="3159884" y="4775830"/>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6" name="rc316"/>
            <p:cNvSpPr/>
            <p:nvPr/>
          </p:nvSpPr>
          <p:spPr>
            <a:xfrm>
              <a:off x="4137492" y="4775830"/>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7" name="rc317"/>
            <p:cNvSpPr/>
            <p:nvPr/>
          </p:nvSpPr>
          <p:spPr>
            <a:xfrm>
              <a:off x="2182276" y="4775830"/>
              <a:ext cx="488803" cy="13470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18" name="rc318"/>
            <p:cNvSpPr/>
            <p:nvPr/>
          </p:nvSpPr>
          <p:spPr>
            <a:xfrm>
              <a:off x="3648688" y="4775830"/>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9" name="rc319"/>
            <p:cNvSpPr/>
            <p:nvPr/>
          </p:nvSpPr>
          <p:spPr>
            <a:xfrm>
              <a:off x="5603903" y="4775830"/>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20" name="rc320"/>
            <p:cNvSpPr/>
            <p:nvPr/>
          </p:nvSpPr>
          <p:spPr>
            <a:xfrm>
              <a:off x="6092707" y="4775830"/>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21" name="rc321"/>
            <p:cNvSpPr/>
            <p:nvPr/>
          </p:nvSpPr>
          <p:spPr>
            <a:xfrm>
              <a:off x="6581511" y="4775830"/>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2" name="rc322"/>
            <p:cNvSpPr/>
            <p:nvPr/>
          </p:nvSpPr>
          <p:spPr>
            <a:xfrm>
              <a:off x="7559119" y="4775830"/>
              <a:ext cx="488803" cy="13470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23" name="rc323"/>
            <p:cNvSpPr/>
            <p:nvPr/>
          </p:nvSpPr>
          <p:spPr>
            <a:xfrm>
              <a:off x="4626296" y="4775830"/>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24" name="rc324"/>
            <p:cNvSpPr/>
            <p:nvPr/>
          </p:nvSpPr>
          <p:spPr>
            <a:xfrm>
              <a:off x="7070315" y="4775830"/>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5" name="rc325"/>
            <p:cNvSpPr/>
            <p:nvPr/>
          </p:nvSpPr>
          <p:spPr>
            <a:xfrm>
              <a:off x="5115099" y="4775830"/>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26" name="rc326"/>
            <p:cNvSpPr/>
            <p:nvPr/>
          </p:nvSpPr>
          <p:spPr>
            <a:xfrm>
              <a:off x="8047922" y="4775830"/>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7" name="rc327"/>
            <p:cNvSpPr/>
            <p:nvPr/>
          </p:nvSpPr>
          <p:spPr>
            <a:xfrm>
              <a:off x="1693473" y="3832871"/>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8" name="rc328"/>
            <p:cNvSpPr/>
            <p:nvPr/>
          </p:nvSpPr>
          <p:spPr>
            <a:xfrm>
              <a:off x="2671080" y="3832871"/>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9" name="rc329"/>
            <p:cNvSpPr/>
            <p:nvPr/>
          </p:nvSpPr>
          <p:spPr>
            <a:xfrm>
              <a:off x="3159884"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0" name="rc330"/>
            <p:cNvSpPr/>
            <p:nvPr/>
          </p:nvSpPr>
          <p:spPr>
            <a:xfrm>
              <a:off x="4137492"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1" name="rc331"/>
            <p:cNvSpPr/>
            <p:nvPr/>
          </p:nvSpPr>
          <p:spPr>
            <a:xfrm>
              <a:off x="2182276" y="3832871"/>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2" name="rc332"/>
            <p:cNvSpPr/>
            <p:nvPr/>
          </p:nvSpPr>
          <p:spPr>
            <a:xfrm>
              <a:off x="3648688"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3" name="rc333"/>
            <p:cNvSpPr/>
            <p:nvPr/>
          </p:nvSpPr>
          <p:spPr>
            <a:xfrm>
              <a:off x="5603903" y="3832871"/>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4" name="rc334"/>
            <p:cNvSpPr/>
            <p:nvPr/>
          </p:nvSpPr>
          <p:spPr>
            <a:xfrm>
              <a:off x="6092707"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5" name="rc335"/>
            <p:cNvSpPr/>
            <p:nvPr/>
          </p:nvSpPr>
          <p:spPr>
            <a:xfrm>
              <a:off x="6581511"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6" name="rc336"/>
            <p:cNvSpPr/>
            <p:nvPr/>
          </p:nvSpPr>
          <p:spPr>
            <a:xfrm>
              <a:off x="7559119" y="3832871"/>
              <a:ext cx="488803" cy="13470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37" name="rc337"/>
            <p:cNvSpPr/>
            <p:nvPr/>
          </p:nvSpPr>
          <p:spPr>
            <a:xfrm>
              <a:off x="4626296" y="3832871"/>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38" name="rc338"/>
            <p:cNvSpPr/>
            <p:nvPr/>
          </p:nvSpPr>
          <p:spPr>
            <a:xfrm>
              <a:off x="7070315"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9" name="rc339"/>
            <p:cNvSpPr/>
            <p:nvPr/>
          </p:nvSpPr>
          <p:spPr>
            <a:xfrm>
              <a:off x="5115099" y="3832871"/>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0" name="rc340"/>
            <p:cNvSpPr/>
            <p:nvPr/>
          </p:nvSpPr>
          <p:spPr>
            <a:xfrm>
              <a:off x="8047922" y="3832871"/>
              <a:ext cx="488803" cy="134708"/>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41" name="rc341"/>
            <p:cNvSpPr/>
            <p:nvPr/>
          </p:nvSpPr>
          <p:spPr>
            <a:xfrm>
              <a:off x="1693473" y="1946954"/>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2" name="rc342"/>
            <p:cNvSpPr/>
            <p:nvPr/>
          </p:nvSpPr>
          <p:spPr>
            <a:xfrm>
              <a:off x="2671080" y="194695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3" name="rc343"/>
            <p:cNvSpPr/>
            <p:nvPr/>
          </p:nvSpPr>
          <p:spPr>
            <a:xfrm>
              <a:off x="3159884" y="1946954"/>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4" name="rc344"/>
            <p:cNvSpPr/>
            <p:nvPr/>
          </p:nvSpPr>
          <p:spPr>
            <a:xfrm>
              <a:off x="4137492" y="1946954"/>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5" name="rc345"/>
            <p:cNvSpPr/>
            <p:nvPr/>
          </p:nvSpPr>
          <p:spPr>
            <a:xfrm>
              <a:off x="2182276" y="1946954"/>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6" name="rc346"/>
            <p:cNvSpPr/>
            <p:nvPr/>
          </p:nvSpPr>
          <p:spPr>
            <a:xfrm>
              <a:off x="3648688" y="1946954"/>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7" name="rc347"/>
            <p:cNvSpPr/>
            <p:nvPr/>
          </p:nvSpPr>
          <p:spPr>
            <a:xfrm>
              <a:off x="5603903" y="1946954"/>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8" name="rc348"/>
            <p:cNvSpPr/>
            <p:nvPr/>
          </p:nvSpPr>
          <p:spPr>
            <a:xfrm>
              <a:off x="6092707" y="1946954"/>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9" name="rc349"/>
            <p:cNvSpPr/>
            <p:nvPr/>
          </p:nvSpPr>
          <p:spPr>
            <a:xfrm>
              <a:off x="6581511" y="1946954"/>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0" name="rc350"/>
            <p:cNvSpPr/>
            <p:nvPr/>
          </p:nvSpPr>
          <p:spPr>
            <a:xfrm>
              <a:off x="7559119" y="1946954"/>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1" name="rc351"/>
            <p:cNvSpPr/>
            <p:nvPr/>
          </p:nvSpPr>
          <p:spPr>
            <a:xfrm>
              <a:off x="7070315" y="1946954"/>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2" name="rc352"/>
            <p:cNvSpPr/>
            <p:nvPr/>
          </p:nvSpPr>
          <p:spPr>
            <a:xfrm>
              <a:off x="1693473" y="3024621"/>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3" name="rc353"/>
            <p:cNvSpPr/>
            <p:nvPr/>
          </p:nvSpPr>
          <p:spPr>
            <a:xfrm>
              <a:off x="2671080" y="3024621"/>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4" name="rc354"/>
            <p:cNvSpPr/>
            <p:nvPr/>
          </p:nvSpPr>
          <p:spPr>
            <a:xfrm>
              <a:off x="3159884" y="302462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55" name="rc355"/>
            <p:cNvSpPr/>
            <p:nvPr/>
          </p:nvSpPr>
          <p:spPr>
            <a:xfrm>
              <a:off x="4137492" y="302462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56" name="rc356"/>
            <p:cNvSpPr/>
            <p:nvPr/>
          </p:nvSpPr>
          <p:spPr>
            <a:xfrm>
              <a:off x="2182276" y="3024621"/>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7" name="rc357"/>
            <p:cNvSpPr/>
            <p:nvPr/>
          </p:nvSpPr>
          <p:spPr>
            <a:xfrm>
              <a:off x="3648688" y="302462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58" name="rc358"/>
            <p:cNvSpPr/>
            <p:nvPr/>
          </p:nvSpPr>
          <p:spPr>
            <a:xfrm>
              <a:off x="5603903" y="3024621"/>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9" name="rc359"/>
            <p:cNvSpPr/>
            <p:nvPr/>
          </p:nvSpPr>
          <p:spPr>
            <a:xfrm>
              <a:off x="6092707" y="302462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60" name="rc360"/>
            <p:cNvSpPr/>
            <p:nvPr/>
          </p:nvSpPr>
          <p:spPr>
            <a:xfrm>
              <a:off x="6581511" y="3024621"/>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1" name="rc361"/>
            <p:cNvSpPr/>
            <p:nvPr/>
          </p:nvSpPr>
          <p:spPr>
            <a:xfrm>
              <a:off x="7559119" y="3024621"/>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62" name="rc362"/>
            <p:cNvSpPr/>
            <p:nvPr/>
          </p:nvSpPr>
          <p:spPr>
            <a:xfrm>
              <a:off x="7070315" y="3024621"/>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3" name="rc363"/>
            <p:cNvSpPr/>
            <p:nvPr/>
          </p:nvSpPr>
          <p:spPr>
            <a:xfrm>
              <a:off x="1693473" y="2081663"/>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4" name="rc364"/>
            <p:cNvSpPr/>
            <p:nvPr/>
          </p:nvSpPr>
          <p:spPr>
            <a:xfrm>
              <a:off x="2671080"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5" name="rc365"/>
            <p:cNvSpPr/>
            <p:nvPr/>
          </p:nvSpPr>
          <p:spPr>
            <a:xfrm>
              <a:off x="3159884"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6" name="rc366"/>
            <p:cNvSpPr/>
            <p:nvPr/>
          </p:nvSpPr>
          <p:spPr>
            <a:xfrm>
              <a:off x="4137492"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7" name="rc367"/>
            <p:cNvSpPr/>
            <p:nvPr/>
          </p:nvSpPr>
          <p:spPr>
            <a:xfrm>
              <a:off x="2182276"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8" name="rc368"/>
            <p:cNvSpPr/>
            <p:nvPr/>
          </p:nvSpPr>
          <p:spPr>
            <a:xfrm>
              <a:off x="3648688"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5603903"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0" name="rc370"/>
            <p:cNvSpPr/>
            <p:nvPr/>
          </p:nvSpPr>
          <p:spPr>
            <a:xfrm>
              <a:off x="6092707"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1" name="rc371"/>
            <p:cNvSpPr/>
            <p:nvPr/>
          </p:nvSpPr>
          <p:spPr>
            <a:xfrm>
              <a:off x="6581511"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2" name="rc372"/>
            <p:cNvSpPr/>
            <p:nvPr/>
          </p:nvSpPr>
          <p:spPr>
            <a:xfrm>
              <a:off x="7559119"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3" name="rc373"/>
            <p:cNvSpPr/>
            <p:nvPr/>
          </p:nvSpPr>
          <p:spPr>
            <a:xfrm>
              <a:off x="7070315"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4" name="rc374"/>
            <p:cNvSpPr/>
            <p:nvPr/>
          </p:nvSpPr>
          <p:spPr>
            <a:xfrm>
              <a:off x="2671080" y="517995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75" name="rc375"/>
            <p:cNvSpPr/>
            <p:nvPr/>
          </p:nvSpPr>
          <p:spPr>
            <a:xfrm>
              <a:off x="3159884" y="517995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76" name="rc376"/>
            <p:cNvSpPr/>
            <p:nvPr/>
          </p:nvSpPr>
          <p:spPr>
            <a:xfrm>
              <a:off x="4137492" y="517995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77" name="rc377"/>
            <p:cNvSpPr/>
            <p:nvPr/>
          </p:nvSpPr>
          <p:spPr>
            <a:xfrm>
              <a:off x="2182276" y="5179955"/>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78" name="rc378"/>
            <p:cNvSpPr/>
            <p:nvPr/>
          </p:nvSpPr>
          <p:spPr>
            <a:xfrm>
              <a:off x="3648688" y="517995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79" name="rc379"/>
            <p:cNvSpPr/>
            <p:nvPr/>
          </p:nvSpPr>
          <p:spPr>
            <a:xfrm>
              <a:off x="5603903" y="5179955"/>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80" name="rc380"/>
            <p:cNvSpPr/>
            <p:nvPr/>
          </p:nvSpPr>
          <p:spPr>
            <a:xfrm>
              <a:off x="6092707" y="5179955"/>
              <a:ext cx="488803" cy="13470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1" name="rc381"/>
            <p:cNvSpPr/>
            <p:nvPr/>
          </p:nvSpPr>
          <p:spPr>
            <a:xfrm>
              <a:off x="6581511" y="5179955"/>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82" name="rc382"/>
            <p:cNvSpPr/>
            <p:nvPr/>
          </p:nvSpPr>
          <p:spPr>
            <a:xfrm>
              <a:off x="7559119" y="5179955"/>
              <a:ext cx="488803" cy="134708"/>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83" name="rc383"/>
            <p:cNvSpPr/>
            <p:nvPr/>
          </p:nvSpPr>
          <p:spPr>
            <a:xfrm>
              <a:off x="7070315" y="5179955"/>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84" name="rc384"/>
            <p:cNvSpPr/>
            <p:nvPr/>
          </p:nvSpPr>
          <p:spPr>
            <a:xfrm>
              <a:off x="8047922" y="5179955"/>
              <a:ext cx="488803" cy="134708"/>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85" name="rc385"/>
            <p:cNvSpPr/>
            <p:nvPr/>
          </p:nvSpPr>
          <p:spPr>
            <a:xfrm>
              <a:off x="2671080" y="221637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6" name="rc386"/>
            <p:cNvSpPr/>
            <p:nvPr/>
          </p:nvSpPr>
          <p:spPr>
            <a:xfrm>
              <a:off x="3159884" y="2216371"/>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7" name="rc387"/>
            <p:cNvSpPr/>
            <p:nvPr/>
          </p:nvSpPr>
          <p:spPr>
            <a:xfrm>
              <a:off x="4137492" y="2216371"/>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8" name="rc388"/>
            <p:cNvSpPr/>
            <p:nvPr/>
          </p:nvSpPr>
          <p:spPr>
            <a:xfrm>
              <a:off x="3648688" y="2216371"/>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9" name="rc389"/>
            <p:cNvSpPr/>
            <p:nvPr/>
          </p:nvSpPr>
          <p:spPr>
            <a:xfrm>
              <a:off x="5603903" y="221637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0" name="rc390"/>
            <p:cNvSpPr/>
            <p:nvPr/>
          </p:nvSpPr>
          <p:spPr>
            <a:xfrm>
              <a:off x="6092707" y="221637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1" name="rc391"/>
            <p:cNvSpPr/>
            <p:nvPr/>
          </p:nvSpPr>
          <p:spPr>
            <a:xfrm>
              <a:off x="6581511" y="2216371"/>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2" name="rc392"/>
            <p:cNvSpPr/>
            <p:nvPr/>
          </p:nvSpPr>
          <p:spPr>
            <a:xfrm>
              <a:off x="7559119" y="2216371"/>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3" name="rc393"/>
            <p:cNvSpPr/>
            <p:nvPr/>
          </p:nvSpPr>
          <p:spPr>
            <a:xfrm>
              <a:off x="4626296" y="2216371"/>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4" name="rc394"/>
            <p:cNvSpPr/>
            <p:nvPr/>
          </p:nvSpPr>
          <p:spPr>
            <a:xfrm>
              <a:off x="7070315" y="2216371"/>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5" name="rc395"/>
            <p:cNvSpPr/>
            <p:nvPr/>
          </p:nvSpPr>
          <p:spPr>
            <a:xfrm>
              <a:off x="8047922" y="2216371"/>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6" name="rc396"/>
            <p:cNvSpPr/>
            <p:nvPr/>
          </p:nvSpPr>
          <p:spPr>
            <a:xfrm>
              <a:off x="2671080" y="2755205"/>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7" name="rc397"/>
            <p:cNvSpPr/>
            <p:nvPr/>
          </p:nvSpPr>
          <p:spPr>
            <a:xfrm>
              <a:off x="3159884" y="2755205"/>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98" name="rc398"/>
            <p:cNvSpPr/>
            <p:nvPr/>
          </p:nvSpPr>
          <p:spPr>
            <a:xfrm>
              <a:off x="4137492" y="2755205"/>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9" name="rc399"/>
            <p:cNvSpPr/>
            <p:nvPr/>
          </p:nvSpPr>
          <p:spPr>
            <a:xfrm>
              <a:off x="2182276" y="2755205"/>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00" name="rc400"/>
            <p:cNvSpPr/>
            <p:nvPr/>
          </p:nvSpPr>
          <p:spPr>
            <a:xfrm>
              <a:off x="3648688" y="2755205"/>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1" name="rc401"/>
            <p:cNvSpPr/>
            <p:nvPr/>
          </p:nvSpPr>
          <p:spPr>
            <a:xfrm>
              <a:off x="5603903" y="2755205"/>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2" name="rc402"/>
            <p:cNvSpPr/>
            <p:nvPr/>
          </p:nvSpPr>
          <p:spPr>
            <a:xfrm>
              <a:off x="6092707" y="2755205"/>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3" name="rc403"/>
            <p:cNvSpPr/>
            <p:nvPr/>
          </p:nvSpPr>
          <p:spPr>
            <a:xfrm>
              <a:off x="6581511" y="2755205"/>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4" name="rc404"/>
            <p:cNvSpPr/>
            <p:nvPr/>
          </p:nvSpPr>
          <p:spPr>
            <a:xfrm>
              <a:off x="7559119" y="2755205"/>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5" name="rc405"/>
            <p:cNvSpPr/>
            <p:nvPr/>
          </p:nvSpPr>
          <p:spPr>
            <a:xfrm>
              <a:off x="4626296" y="2755205"/>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06" name="rc406"/>
            <p:cNvSpPr/>
            <p:nvPr/>
          </p:nvSpPr>
          <p:spPr>
            <a:xfrm>
              <a:off x="7070315" y="2755205"/>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7" name="rc407"/>
            <p:cNvSpPr/>
            <p:nvPr/>
          </p:nvSpPr>
          <p:spPr>
            <a:xfrm>
              <a:off x="5115099" y="2755205"/>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08" name="rc408"/>
            <p:cNvSpPr/>
            <p:nvPr/>
          </p:nvSpPr>
          <p:spPr>
            <a:xfrm>
              <a:off x="1693473" y="1542829"/>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9" name="rc409"/>
            <p:cNvSpPr/>
            <p:nvPr/>
          </p:nvSpPr>
          <p:spPr>
            <a:xfrm>
              <a:off x="2671080" y="1542829"/>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0" name="rc410"/>
            <p:cNvSpPr/>
            <p:nvPr/>
          </p:nvSpPr>
          <p:spPr>
            <a:xfrm>
              <a:off x="3159884" y="1542829"/>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1" name="rc411"/>
            <p:cNvSpPr/>
            <p:nvPr/>
          </p:nvSpPr>
          <p:spPr>
            <a:xfrm>
              <a:off x="4137492" y="1542829"/>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2" name="rc412"/>
            <p:cNvSpPr/>
            <p:nvPr/>
          </p:nvSpPr>
          <p:spPr>
            <a:xfrm>
              <a:off x="3648688" y="1542829"/>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3" name="rc413"/>
            <p:cNvSpPr/>
            <p:nvPr/>
          </p:nvSpPr>
          <p:spPr>
            <a:xfrm>
              <a:off x="5603903" y="1542829"/>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4" name="rc414"/>
            <p:cNvSpPr/>
            <p:nvPr/>
          </p:nvSpPr>
          <p:spPr>
            <a:xfrm>
              <a:off x="6092707" y="1542829"/>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5" name="rc415"/>
            <p:cNvSpPr/>
            <p:nvPr/>
          </p:nvSpPr>
          <p:spPr>
            <a:xfrm>
              <a:off x="6581511" y="1542829"/>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6" name="rc416"/>
            <p:cNvSpPr/>
            <p:nvPr/>
          </p:nvSpPr>
          <p:spPr>
            <a:xfrm>
              <a:off x="7559119" y="1542829"/>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7" name="rc417"/>
            <p:cNvSpPr/>
            <p:nvPr/>
          </p:nvSpPr>
          <p:spPr>
            <a:xfrm>
              <a:off x="4626296" y="1542829"/>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8" name="rc418"/>
            <p:cNvSpPr/>
            <p:nvPr/>
          </p:nvSpPr>
          <p:spPr>
            <a:xfrm>
              <a:off x="7070315" y="1542829"/>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9" name="rc419"/>
            <p:cNvSpPr/>
            <p:nvPr/>
          </p:nvSpPr>
          <p:spPr>
            <a:xfrm>
              <a:off x="1693473" y="5584080"/>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20" name="rc420"/>
            <p:cNvSpPr/>
            <p:nvPr/>
          </p:nvSpPr>
          <p:spPr>
            <a:xfrm>
              <a:off x="2671080" y="5584080"/>
              <a:ext cx="488803" cy="134708"/>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21" name="rc421"/>
            <p:cNvSpPr/>
            <p:nvPr/>
          </p:nvSpPr>
          <p:spPr>
            <a:xfrm>
              <a:off x="3159884" y="5584080"/>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22" name="rc422"/>
            <p:cNvSpPr/>
            <p:nvPr/>
          </p:nvSpPr>
          <p:spPr>
            <a:xfrm>
              <a:off x="4137492" y="5584080"/>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23" name="rc423"/>
            <p:cNvSpPr/>
            <p:nvPr/>
          </p:nvSpPr>
          <p:spPr>
            <a:xfrm>
              <a:off x="2182276" y="5584080"/>
              <a:ext cx="488803" cy="134708"/>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24" name="rc424"/>
            <p:cNvSpPr/>
            <p:nvPr/>
          </p:nvSpPr>
          <p:spPr>
            <a:xfrm>
              <a:off x="3648688" y="5584080"/>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25" name="rc425"/>
            <p:cNvSpPr/>
            <p:nvPr/>
          </p:nvSpPr>
          <p:spPr>
            <a:xfrm>
              <a:off x="5603903" y="5584080"/>
              <a:ext cx="488803" cy="13470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26" name="rc426"/>
            <p:cNvSpPr/>
            <p:nvPr/>
          </p:nvSpPr>
          <p:spPr>
            <a:xfrm>
              <a:off x="6092707" y="5584080"/>
              <a:ext cx="488803" cy="13470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27" name="rc427"/>
            <p:cNvSpPr/>
            <p:nvPr/>
          </p:nvSpPr>
          <p:spPr>
            <a:xfrm>
              <a:off x="6581511" y="5584080"/>
              <a:ext cx="488803" cy="13470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28" name="rc428"/>
            <p:cNvSpPr/>
            <p:nvPr/>
          </p:nvSpPr>
          <p:spPr>
            <a:xfrm>
              <a:off x="7559119" y="5584080"/>
              <a:ext cx="488803" cy="134708"/>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429" name="rc429"/>
            <p:cNvSpPr/>
            <p:nvPr/>
          </p:nvSpPr>
          <p:spPr>
            <a:xfrm>
              <a:off x="4626296" y="5584080"/>
              <a:ext cx="488803" cy="134708"/>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430" name="rc430"/>
            <p:cNvSpPr/>
            <p:nvPr/>
          </p:nvSpPr>
          <p:spPr>
            <a:xfrm>
              <a:off x="7070315" y="5584080"/>
              <a:ext cx="488803" cy="13470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31" name="rc431"/>
            <p:cNvSpPr/>
            <p:nvPr/>
          </p:nvSpPr>
          <p:spPr>
            <a:xfrm>
              <a:off x="5115099" y="5584080"/>
              <a:ext cx="488803" cy="134708"/>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432" name="rc432"/>
            <p:cNvSpPr/>
            <p:nvPr/>
          </p:nvSpPr>
          <p:spPr>
            <a:xfrm>
              <a:off x="8047922" y="5584080"/>
              <a:ext cx="488803" cy="134708"/>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33" name="rc433"/>
            <p:cNvSpPr/>
            <p:nvPr/>
          </p:nvSpPr>
          <p:spPr>
            <a:xfrm>
              <a:off x="8536726" y="3698163"/>
              <a:ext cx="488803" cy="134708"/>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434" name="rc434"/>
            <p:cNvSpPr/>
            <p:nvPr/>
          </p:nvSpPr>
          <p:spPr>
            <a:xfrm>
              <a:off x="8536726" y="5045247"/>
              <a:ext cx="488803" cy="134708"/>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35" name="rc435"/>
            <p:cNvSpPr/>
            <p:nvPr/>
          </p:nvSpPr>
          <p:spPr>
            <a:xfrm>
              <a:off x="8536726" y="3967580"/>
              <a:ext cx="488803" cy="134708"/>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436" name="rc436"/>
            <p:cNvSpPr/>
            <p:nvPr/>
          </p:nvSpPr>
          <p:spPr>
            <a:xfrm>
              <a:off x="8536726" y="3428746"/>
              <a:ext cx="488803" cy="134708"/>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37" name="rc437"/>
            <p:cNvSpPr/>
            <p:nvPr/>
          </p:nvSpPr>
          <p:spPr>
            <a:xfrm>
              <a:off x="8536726" y="4641122"/>
              <a:ext cx="488803" cy="13470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38" name="rc438"/>
            <p:cNvSpPr/>
            <p:nvPr/>
          </p:nvSpPr>
          <p:spPr>
            <a:xfrm>
              <a:off x="8536726" y="5314663"/>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39" name="rc439"/>
            <p:cNvSpPr/>
            <p:nvPr/>
          </p:nvSpPr>
          <p:spPr>
            <a:xfrm>
              <a:off x="8536726" y="26204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0" name="rc440"/>
            <p:cNvSpPr/>
            <p:nvPr/>
          </p:nvSpPr>
          <p:spPr>
            <a:xfrm>
              <a:off x="8536726" y="2485788"/>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1" name="rc441"/>
            <p:cNvSpPr/>
            <p:nvPr/>
          </p:nvSpPr>
          <p:spPr>
            <a:xfrm>
              <a:off x="8536726" y="1273413"/>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2" name="rc442"/>
            <p:cNvSpPr/>
            <p:nvPr/>
          </p:nvSpPr>
          <p:spPr>
            <a:xfrm>
              <a:off x="8536726" y="2351079"/>
              <a:ext cx="488803" cy="134708"/>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43" name="rc443"/>
            <p:cNvSpPr/>
            <p:nvPr/>
          </p:nvSpPr>
          <p:spPr>
            <a:xfrm>
              <a:off x="8536726" y="1677538"/>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44" name="rc444"/>
            <p:cNvSpPr/>
            <p:nvPr/>
          </p:nvSpPr>
          <p:spPr>
            <a:xfrm>
              <a:off x="8536726" y="1003996"/>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5" name="rc445"/>
            <p:cNvSpPr/>
            <p:nvPr/>
          </p:nvSpPr>
          <p:spPr>
            <a:xfrm>
              <a:off x="8536726" y="2889913"/>
              <a:ext cx="488803" cy="13470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46" name="rc446"/>
            <p:cNvSpPr/>
            <p:nvPr/>
          </p:nvSpPr>
          <p:spPr>
            <a:xfrm>
              <a:off x="8536726" y="3159330"/>
              <a:ext cx="488803" cy="134708"/>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47" name="rc447"/>
            <p:cNvSpPr/>
            <p:nvPr/>
          </p:nvSpPr>
          <p:spPr>
            <a:xfrm>
              <a:off x="8536726" y="4910538"/>
              <a:ext cx="488803" cy="13470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48" name="rc448"/>
            <p:cNvSpPr/>
            <p:nvPr/>
          </p:nvSpPr>
          <p:spPr>
            <a:xfrm>
              <a:off x="8536726" y="1408121"/>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49" name="rc449"/>
            <p:cNvSpPr/>
            <p:nvPr/>
          </p:nvSpPr>
          <p:spPr>
            <a:xfrm>
              <a:off x="8536726" y="4236996"/>
              <a:ext cx="488803" cy="134708"/>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450" name="rc450"/>
            <p:cNvSpPr/>
            <p:nvPr/>
          </p:nvSpPr>
          <p:spPr>
            <a:xfrm>
              <a:off x="8536726" y="4506413"/>
              <a:ext cx="488803" cy="134708"/>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51" name="rc451"/>
            <p:cNvSpPr/>
            <p:nvPr/>
          </p:nvSpPr>
          <p:spPr>
            <a:xfrm>
              <a:off x="8536726" y="1138704"/>
              <a:ext cx="488803" cy="13470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52" name="rc452"/>
            <p:cNvSpPr/>
            <p:nvPr/>
          </p:nvSpPr>
          <p:spPr>
            <a:xfrm>
              <a:off x="8536726" y="3563455"/>
              <a:ext cx="488803" cy="13470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53" name="rc453"/>
            <p:cNvSpPr/>
            <p:nvPr/>
          </p:nvSpPr>
          <p:spPr>
            <a:xfrm>
              <a:off x="8536726" y="3294038"/>
              <a:ext cx="488803" cy="134708"/>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454" name="rc454"/>
            <p:cNvSpPr/>
            <p:nvPr/>
          </p:nvSpPr>
          <p:spPr>
            <a:xfrm>
              <a:off x="8536726" y="4102288"/>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55" name="rc455"/>
            <p:cNvSpPr/>
            <p:nvPr/>
          </p:nvSpPr>
          <p:spPr>
            <a:xfrm>
              <a:off x="8536726" y="1812246"/>
              <a:ext cx="488803" cy="13470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56" name="rc456"/>
            <p:cNvSpPr/>
            <p:nvPr/>
          </p:nvSpPr>
          <p:spPr>
            <a:xfrm>
              <a:off x="8536726" y="4371705"/>
              <a:ext cx="488803" cy="13470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57" name="rc457"/>
            <p:cNvSpPr/>
            <p:nvPr/>
          </p:nvSpPr>
          <p:spPr>
            <a:xfrm>
              <a:off x="8536726" y="4775830"/>
              <a:ext cx="488803" cy="134708"/>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458" name="rc458"/>
            <p:cNvSpPr/>
            <p:nvPr/>
          </p:nvSpPr>
          <p:spPr>
            <a:xfrm>
              <a:off x="8536726" y="3832871"/>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59" name="rc459"/>
            <p:cNvSpPr/>
            <p:nvPr/>
          </p:nvSpPr>
          <p:spPr>
            <a:xfrm>
              <a:off x="8536726" y="1946954"/>
              <a:ext cx="488803" cy="13470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60" name="rc460"/>
            <p:cNvSpPr/>
            <p:nvPr/>
          </p:nvSpPr>
          <p:spPr>
            <a:xfrm>
              <a:off x="8536726" y="3024621"/>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1" name="rc461"/>
            <p:cNvSpPr/>
            <p:nvPr/>
          </p:nvSpPr>
          <p:spPr>
            <a:xfrm>
              <a:off x="8536726" y="2081663"/>
              <a:ext cx="488803" cy="134708"/>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462" name="rc462"/>
            <p:cNvSpPr/>
            <p:nvPr/>
          </p:nvSpPr>
          <p:spPr>
            <a:xfrm>
              <a:off x="8536726" y="5179955"/>
              <a:ext cx="488803" cy="134708"/>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463" name="rc463"/>
            <p:cNvSpPr/>
            <p:nvPr/>
          </p:nvSpPr>
          <p:spPr>
            <a:xfrm>
              <a:off x="8536726" y="2216371"/>
              <a:ext cx="488803" cy="134708"/>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464" name="rc464"/>
            <p:cNvSpPr/>
            <p:nvPr/>
          </p:nvSpPr>
          <p:spPr>
            <a:xfrm>
              <a:off x="8536726" y="2755205"/>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65" name="rc465"/>
            <p:cNvSpPr/>
            <p:nvPr/>
          </p:nvSpPr>
          <p:spPr>
            <a:xfrm>
              <a:off x="8536726" y="1542829"/>
              <a:ext cx="488803" cy="134708"/>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66" name="tx466"/>
            <p:cNvSpPr/>
            <p:nvPr/>
          </p:nvSpPr>
          <p:spPr>
            <a:xfrm>
              <a:off x="2861258" y="3730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67" name="tx467"/>
            <p:cNvSpPr/>
            <p:nvPr/>
          </p:nvSpPr>
          <p:spPr>
            <a:xfrm>
              <a:off x="3350062" y="3730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68" name="tx468"/>
            <p:cNvSpPr/>
            <p:nvPr/>
          </p:nvSpPr>
          <p:spPr>
            <a:xfrm>
              <a:off x="4327670" y="3730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69" name="tx469"/>
            <p:cNvSpPr/>
            <p:nvPr/>
          </p:nvSpPr>
          <p:spPr>
            <a:xfrm>
              <a:off x="2372454" y="3730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70" name="tx470"/>
            <p:cNvSpPr/>
            <p:nvPr/>
          </p:nvSpPr>
          <p:spPr>
            <a:xfrm>
              <a:off x="3838866" y="3730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71" name="tx471"/>
            <p:cNvSpPr/>
            <p:nvPr/>
          </p:nvSpPr>
          <p:spPr>
            <a:xfrm>
              <a:off x="5794081" y="3730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72" name="tx472"/>
            <p:cNvSpPr/>
            <p:nvPr/>
          </p:nvSpPr>
          <p:spPr>
            <a:xfrm>
              <a:off x="6282885" y="3730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473" name="tx473"/>
            <p:cNvSpPr/>
            <p:nvPr/>
          </p:nvSpPr>
          <p:spPr>
            <a:xfrm>
              <a:off x="6771689" y="3730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74" name="tx474"/>
            <p:cNvSpPr/>
            <p:nvPr/>
          </p:nvSpPr>
          <p:spPr>
            <a:xfrm>
              <a:off x="7749297" y="3730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75" name="tx475"/>
            <p:cNvSpPr/>
            <p:nvPr/>
          </p:nvSpPr>
          <p:spPr>
            <a:xfrm>
              <a:off x="7260493" y="3730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76" name="tx476"/>
            <p:cNvSpPr/>
            <p:nvPr/>
          </p:nvSpPr>
          <p:spPr>
            <a:xfrm>
              <a:off x="1883651"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477" name="tx477"/>
            <p:cNvSpPr/>
            <p:nvPr/>
          </p:nvSpPr>
          <p:spPr>
            <a:xfrm>
              <a:off x="2861258"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478" name="tx478"/>
            <p:cNvSpPr/>
            <p:nvPr/>
          </p:nvSpPr>
          <p:spPr>
            <a:xfrm>
              <a:off x="3350062"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79" name="tx479"/>
            <p:cNvSpPr/>
            <p:nvPr/>
          </p:nvSpPr>
          <p:spPr>
            <a:xfrm>
              <a:off x="4327670"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80" name="tx480"/>
            <p:cNvSpPr/>
            <p:nvPr/>
          </p:nvSpPr>
          <p:spPr>
            <a:xfrm>
              <a:off x="2372454"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481" name="tx481"/>
            <p:cNvSpPr/>
            <p:nvPr/>
          </p:nvSpPr>
          <p:spPr>
            <a:xfrm>
              <a:off x="3838866"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82" name="tx482"/>
            <p:cNvSpPr/>
            <p:nvPr/>
          </p:nvSpPr>
          <p:spPr>
            <a:xfrm>
              <a:off x="5794081"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483" name="tx483"/>
            <p:cNvSpPr/>
            <p:nvPr/>
          </p:nvSpPr>
          <p:spPr>
            <a:xfrm>
              <a:off x="6282885"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84" name="tx484"/>
            <p:cNvSpPr/>
            <p:nvPr/>
          </p:nvSpPr>
          <p:spPr>
            <a:xfrm>
              <a:off x="6771689"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85" name="tx485"/>
            <p:cNvSpPr/>
            <p:nvPr/>
          </p:nvSpPr>
          <p:spPr>
            <a:xfrm>
              <a:off x="4816474"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486" name="tx486"/>
            <p:cNvSpPr/>
            <p:nvPr/>
          </p:nvSpPr>
          <p:spPr>
            <a:xfrm>
              <a:off x="7260493"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87" name="tx487"/>
            <p:cNvSpPr/>
            <p:nvPr/>
          </p:nvSpPr>
          <p:spPr>
            <a:xfrm>
              <a:off x="5305277"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488" name="tx488"/>
            <p:cNvSpPr/>
            <p:nvPr/>
          </p:nvSpPr>
          <p:spPr>
            <a:xfrm>
              <a:off x="2861258" y="40000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89" name="tx489"/>
            <p:cNvSpPr/>
            <p:nvPr/>
          </p:nvSpPr>
          <p:spPr>
            <a:xfrm>
              <a:off x="3350062" y="40000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90" name="tx490"/>
            <p:cNvSpPr/>
            <p:nvPr/>
          </p:nvSpPr>
          <p:spPr>
            <a:xfrm>
              <a:off x="4327670" y="40000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91" name="tx491"/>
            <p:cNvSpPr/>
            <p:nvPr/>
          </p:nvSpPr>
          <p:spPr>
            <a:xfrm>
              <a:off x="3838866" y="40000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92" name="tx492"/>
            <p:cNvSpPr/>
            <p:nvPr/>
          </p:nvSpPr>
          <p:spPr>
            <a:xfrm>
              <a:off x="5794081" y="40000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93" name="tx493"/>
            <p:cNvSpPr/>
            <p:nvPr/>
          </p:nvSpPr>
          <p:spPr>
            <a:xfrm>
              <a:off x="6282885" y="40000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94" name="tx494"/>
            <p:cNvSpPr/>
            <p:nvPr/>
          </p:nvSpPr>
          <p:spPr>
            <a:xfrm>
              <a:off x="6771689" y="40000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95" name="tx495"/>
            <p:cNvSpPr/>
            <p:nvPr/>
          </p:nvSpPr>
          <p:spPr>
            <a:xfrm>
              <a:off x="7749297" y="40000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496" name="tx496"/>
            <p:cNvSpPr/>
            <p:nvPr/>
          </p:nvSpPr>
          <p:spPr>
            <a:xfrm>
              <a:off x="4816474" y="40000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97" name="tx497"/>
            <p:cNvSpPr/>
            <p:nvPr/>
          </p:nvSpPr>
          <p:spPr>
            <a:xfrm>
              <a:off x="7260493" y="40000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98" name="tx498"/>
            <p:cNvSpPr/>
            <p:nvPr/>
          </p:nvSpPr>
          <p:spPr>
            <a:xfrm>
              <a:off x="5305277" y="40000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99" name="tx499"/>
            <p:cNvSpPr/>
            <p:nvPr/>
          </p:nvSpPr>
          <p:spPr>
            <a:xfrm>
              <a:off x="2861258" y="34612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00" name="tx500"/>
            <p:cNvSpPr/>
            <p:nvPr/>
          </p:nvSpPr>
          <p:spPr>
            <a:xfrm>
              <a:off x="3350062" y="34612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01" name="tx501"/>
            <p:cNvSpPr/>
            <p:nvPr/>
          </p:nvSpPr>
          <p:spPr>
            <a:xfrm>
              <a:off x="4327670" y="34612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02" name="tx502"/>
            <p:cNvSpPr/>
            <p:nvPr/>
          </p:nvSpPr>
          <p:spPr>
            <a:xfrm>
              <a:off x="3838866" y="34612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03" name="tx503"/>
            <p:cNvSpPr/>
            <p:nvPr/>
          </p:nvSpPr>
          <p:spPr>
            <a:xfrm>
              <a:off x="5794081" y="34612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04" name="tx504"/>
            <p:cNvSpPr/>
            <p:nvPr/>
          </p:nvSpPr>
          <p:spPr>
            <a:xfrm>
              <a:off x="6282885" y="34612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05" name="tx505"/>
            <p:cNvSpPr/>
            <p:nvPr/>
          </p:nvSpPr>
          <p:spPr>
            <a:xfrm>
              <a:off x="6771689" y="34612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06" name="tx506"/>
            <p:cNvSpPr/>
            <p:nvPr/>
          </p:nvSpPr>
          <p:spPr>
            <a:xfrm>
              <a:off x="7749297" y="34612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07" name="tx507"/>
            <p:cNvSpPr/>
            <p:nvPr/>
          </p:nvSpPr>
          <p:spPr>
            <a:xfrm>
              <a:off x="4816474" y="34612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08" name="tx508"/>
            <p:cNvSpPr/>
            <p:nvPr/>
          </p:nvSpPr>
          <p:spPr>
            <a:xfrm>
              <a:off x="7260493" y="34612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09" name="tx509"/>
            <p:cNvSpPr/>
            <p:nvPr/>
          </p:nvSpPr>
          <p:spPr>
            <a:xfrm>
              <a:off x="1883651"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10" name="tx510"/>
            <p:cNvSpPr/>
            <p:nvPr/>
          </p:nvSpPr>
          <p:spPr>
            <a:xfrm>
              <a:off x="2861258"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11" name="tx511"/>
            <p:cNvSpPr/>
            <p:nvPr/>
          </p:nvSpPr>
          <p:spPr>
            <a:xfrm>
              <a:off x="3350062"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12" name="tx512"/>
            <p:cNvSpPr/>
            <p:nvPr/>
          </p:nvSpPr>
          <p:spPr>
            <a:xfrm>
              <a:off x="4327670"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13" name="tx513"/>
            <p:cNvSpPr/>
            <p:nvPr/>
          </p:nvSpPr>
          <p:spPr>
            <a:xfrm>
              <a:off x="2372454"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14" name="tx514"/>
            <p:cNvSpPr/>
            <p:nvPr/>
          </p:nvSpPr>
          <p:spPr>
            <a:xfrm>
              <a:off x="3838866"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15" name="tx515"/>
            <p:cNvSpPr/>
            <p:nvPr/>
          </p:nvSpPr>
          <p:spPr>
            <a:xfrm>
              <a:off x="5794081"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16" name="tx516"/>
            <p:cNvSpPr/>
            <p:nvPr/>
          </p:nvSpPr>
          <p:spPr>
            <a:xfrm>
              <a:off x="6282885"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17" name="tx517"/>
            <p:cNvSpPr/>
            <p:nvPr/>
          </p:nvSpPr>
          <p:spPr>
            <a:xfrm>
              <a:off x="6771689"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18" name="tx518"/>
            <p:cNvSpPr/>
            <p:nvPr/>
          </p:nvSpPr>
          <p:spPr>
            <a:xfrm>
              <a:off x="7749297"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19" name="tx519"/>
            <p:cNvSpPr/>
            <p:nvPr/>
          </p:nvSpPr>
          <p:spPr>
            <a:xfrm>
              <a:off x="4816474"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520" name="tx520"/>
            <p:cNvSpPr/>
            <p:nvPr/>
          </p:nvSpPr>
          <p:spPr>
            <a:xfrm>
              <a:off x="7260493"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21" name="tx521"/>
            <p:cNvSpPr/>
            <p:nvPr/>
          </p:nvSpPr>
          <p:spPr>
            <a:xfrm>
              <a:off x="1883651"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522" name="tx522"/>
            <p:cNvSpPr/>
            <p:nvPr/>
          </p:nvSpPr>
          <p:spPr>
            <a:xfrm>
              <a:off x="2861258"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523" name="tx523"/>
            <p:cNvSpPr/>
            <p:nvPr/>
          </p:nvSpPr>
          <p:spPr>
            <a:xfrm>
              <a:off x="5794081"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524" name="tx524"/>
            <p:cNvSpPr/>
            <p:nvPr/>
          </p:nvSpPr>
          <p:spPr>
            <a:xfrm>
              <a:off x="6771689"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525" name="tx525"/>
            <p:cNvSpPr/>
            <p:nvPr/>
          </p:nvSpPr>
          <p:spPr>
            <a:xfrm>
              <a:off x="7749297"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526" name="tx526"/>
            <p:cNvSpPr/>
            <p:nvPr/>
          </p:nvSpPr>
          <p:spPr>
            <a:xfrm>
              <a:off x="7260493"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527" name="tx527"/>
            <p:cNvSpPr/>
            <p:nvPr/>
          </p:nvSpPr>
          <p:spPr>
            <a:xfrm>
              <a:off x="5305277"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528" name="tx528"/>
            <p:cNvSpPr/>
            <p:nvPr/>
          </p:nvSpPr>
          <p:spPr>
            <a:xfrm>
              <a:off x="8238100"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529" name="tx529"/>
            <p:cNvSpPr/>
            <p:nvPr/>
          </p:nvSpPr>
          <p:spPr>
            <a:xfrm>
              <a:off x="1883651"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530" name="tx530"/>
            <p:cNvSpPr/>
            <p:nvPr/>
          </p:nvSpPr>
          <p:spPr>
            <a:xfrm>
              <a:off x="2861258"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31" name="tx531"/>
            <p:cNvSpPr/>
            <p:nvPr/>
          </p:nvSpPr>
          <p:spPr>
            <a:xfrm>
              <a:off x="3350062"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32" name="tx532"/>
            <p:cNvSpPr/>
            <p:nvPr/>
          </p:nvSpPr>
          <p:spPr>
            <a:xfrm>
              <a:off x="4327670"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33" name="tx533"/>
            <p:cNvSpPr/>
            <p:nvPr/>
          </p:nvSpPr>
          <p:spPr>
            <a:xfrm>
              <a:off x="2372454"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34" name="tx534"/>
            <p:cNvSpPr/>
            <p:nvPr/>
          </p:nvSpPr>
          <p:spPr>
            <a:xfrm>
              <a:off x="3838866"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35" name="tx535"/>
            <p:cNvSpPr/>
            <p:nvPr/>
          </p:nvSpPr>
          <p:spPr>
            <a:xfrm>
              <a:off x="5794081"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36" name="tx536"/>
            <p:cNvSpPr/>
            <p:nvPr/>
          </p:nvSpPr>
          <p:spPr>
            <a:xfrm>
              <a:off x="6282885"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37" name="tx537"/>
            <p:cNvSpPr/>
            <p:nvPr/>
          </p:nvSpPr>
          <p:spPr>
            <a:xfrm>
              <a:off x="6771689"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38" name="tx538"/>
            <p:cNvSpPr/>
            <p:nvPr/>
          </p:nvSpPr>
          <p:spPr>
            <a:xfrm>
              <a:off x="7749297"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39" name="tx539"/>
            <p:cNvSpPr/>
            <p:nvPr/>
          </p:nvSpPr>
          <p:spPr>
            <a:xfrm>
              <a:off x="4816474"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40" name="tx540"/>
            <p:cNvSpPr/>
            <p:nvPr/>
          </p:nvSpPr>
          <p:spPr>
            <a:xfrm>
              <a:off x="7260493"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41" name="tx541"/>
            <p:cNvSpPr/>
            <p:nvPr/>
          </p:nvSpPr>
          <p:spPr>
            <a:xfrm>
              <a:off x="5305277"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42" name="tx542"/>
            <p:cNvSpPr/>
            <p:nvPr/>
          </p:nvSpPr>
          <p:spPr>
            <a:xfrm>
              <a:off x="8238100"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543" name="tx543"/>
            <p:cNvSpPr/>
            <p:nvPr/>
          </p:nvSpPr>
          <p:spPr>
            <a:xfrm>
              <a:off x="2861258"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44" name="tx544"/>
            <p:cNvSpPr/>
            <p:nvPr/>
          </p:nvSpPr>
          <p:spPr>
            <a:xfrm>
              <a:off x="3350062"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45" name="tx545"/>
            <p:cNvSpPr/>
            <p:nvPr/>
          </p:nvSpPr>
          <p:spPr>
            <a:xfrm>
              <a:off x="4327670"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46" name="tx546"/>
            <p:cNvSpPr/>
            <p:nvPr/>
          </p:nvSpPr>
          <p:spPr>
            <a:xfrm>
              <a:off x="3838866"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47" name="tx547"/>
            <p:cNvSpPr/>
            <p:nvPr/>
          </p:nvSpPr>
          <p:spPr>
            <a:xfrm>
              <a:off x="5794081"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48" name="tx548"/>
            <p:cNvSpPr/>
            <p:nvPr/>
          </p:nvSpPr>
          <p:spPr>
            <a:xfrm>
              <a:off x="6282885"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49" name="tx549"/>
            <p:cNvSpPr/>
            <p:nvPr/>
          </p:nvSpPr>
          <p:spPr>
            <a:xfrm>
              <a:off x="6771689"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50" name="tx550"/>
            <p:cNvSpPr/>
            <p:nvPr/>
          </p:nvSpPr>
          <p:spPr>
            <a:xfrm>
              <a:off x="7749297"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51" name="tx551"/>
            <p:cNvSpPr/>
            <p:nvPr/>
          </p:nvSpPr>
          <p:spPr>
            <a:xfrm>
              <a:off x="4816474"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52" name="tx552"/>
            <p:cNvSpPr/>
            <p:nvPr/>
          </p:nvSpPr>
          <p:spPr>
            <a:xfrm>
              <a:off x="7260493"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53" name="tx553"/>
            <p:cNvSpPr/>
            <p:nvPr/>
          </p:nvSpPr>
          <p:spPr>
            <a:xfrm>
              <a:off x="5305277"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54" name="tx554"/>
            <p:cNvSpPr/>
            <p:nvPr/>
          </p:nvSpPr>
          <p:spPr>
            <a:xfrm>
              <a:off x="1883651"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55" name="tx555"/>
            <p:cNvSpPr/>
            <p:nvPr/>
          </p:nvSpPr>
          <p:spPr>
            <a:xfrm>
              <a:off x="2861258"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56" name="tx556"/>
            <p:cNvSpPr/>
            <p:nvPr/>
          </p:nvSpPr>
          <p:spPr>
            <a:xfrm>
              <a:off x="3350062"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57" name="tx557"/>
            <p:cNvSpPr/>
            <p:nvPr/>
          </p:nvSpPr>
          <p:spPr>
            <a:xfrm>
              <a:off x="4327670"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58" name="tx558"/>
            <p:cNvSpPr/>
            <p:nvPr/>
          </p:nvSpPr>
          <p:spPr>
            <a:xfrm>
              <a:off x="2372454"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59" name="tx559"/>
            <p:cNvSpPr/>
            <p:nvPr/>
          </p:nvSpPr>
          <p:spPr>
            <a:xfrm>
              <a:off x="3838866"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60" name="tx560"/>
            <p:cNvSpPr/>
            <p:nvPr/>
          </p:nvSpPr>
          <p:spPr>
            <a:xfrm>
              <a:off x="5794081"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61" name="tx561"/>
            <p:cNvSpPr/>
            <p:nvPr/>
          </p:nvSpPr>
          <p:spPr>
            <a:xfrm>
              <a:off x="6282885"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62" name="tx562"/>
            <p:cNvSpPr/>
            <p:nvPr/>
          </p:nvSpPr>
          <p:spPr>
            <a:xfrm>
              <a:off x="6771689"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63" name="tx563"/>
            <p:cNvSpPr/>
            <p:nvPr/>
          </p:nvSpPr>
          <p:spPr>
            <a:xfrm>
              <a:off x="7749297"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64" name="tx564"/>
            <p:cNvSpPr/>
            <p:nvPr/>
          </p:nvSpPr>
          <p:spPr>
            <a:xfrm>
              <a:off x="4816474"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65" name="tx565"/>
            <p:cNvSpPr/>
            <p:nvPr/>
          </p:nvSpPr>
          <p:spPr>
            <a:xfrm>
              <a:off x="7260493"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66" name="tx566"/>
            <p:cNvSpPr/>
            <p:nvPr/>
          </p:nvSpPr>
          <p:spPr>
            <a:xfrm>
              <a:off x="1883651"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67" name="tx567"/>
            <p:cNvSpPr/>
            <p:nvPr/>
          </p:nvSpPr>
          <p:spPr>
            <a:xfrm>
              <a:off x="2861258"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68" name="tx568"/>
            <p:cNvSpPr/>
            <p:nvPr/>
          </p:nvSpPr>
          <p:spPr>
            <a:xfrm>
              <a:off x="3350062"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69" name="tx569"/>
            <p:cNvSpPr/>
            <p:nvPr/>
          </p:nvSpPr>
          <p:spPr>
            <a:xfrm>
              <a:off x="4327670"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70" name="tx570"/>
            <p:cNvSpPr/>
            <p:nvPr/>
          </p:nvSpPr>
          <p:spPr>
            <a:xfrm>
              <a:off x="2372454"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71" name="tx571"/>
            <p:cNvSpPr/>
            <p:nvPr/>
          </p:nvSpPr>
          <p:spPr>
            <a:xfrm>
              <a:off x="3838866"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72" name="tx572"/>
            <p:cNvSpPr/>
            <p:nvPr/>
          </p:nvSpPr>
          <p:spPr>
            <a:xfrm>
              <a:off x="5794081"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73" name="tx573"/>
            <p:cNvSpPr/>
            <p:nvPr/>
          </p:nvSpPr>
          <p:spPr>
            <a:xfrm>
              <a:off x="6282885"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74" name="tx574"/>
            <p:cNvSpPr/>
            <p:nvPr/>
          </p:nvSpPr>
          <p:spPr>
            <a:xfrm>
              <a:off x="6771689"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75" name="tx575"/>
            <p:cNvSpPr/>
            <p:nvPr/>
          </p:nvSpPr>
          <p:spPr>
            <a:xfrm>
              <a:off x="7749297"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76" name="tx576"/>
            <p:cNvSpPr/>
            <p:nvPr/>
          </p:nvSpPr>
          <p:spPr>
            <a:xfrm>
              <a:off x="4816474"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77" name="tx577"/>
            <p:cNvSpPr/>
            <p:nvPr/>
          </p:nvSpPr>
          <p:spPr>
            <a:xfrm>
              <a:off x="7260493"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78" name="tx578"/>
            <p:cNvSpPr/>
            <p:nvPr/>
          </p:nvSpPr>
          <p:spPr>
            <a:xfrm>
              <a:off x="5305277"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79" name="tx579"/>
            <p:cNvSpPr/>
            <p:nvPr/>
          </p:nvSpPr>
          <p:spPr>
            <a:xfrm>
              <a:off x="8238100"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80" name="tx580"/>
            <p:cNvSpPr/>
            <p:nvPr/>
          </p:nvSpPr>
          <p:spPr>
            <a:xfrm>
              <a:off x="1883651"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81" name="tx581"/>
            <p:cNvSpPr/>
            <p:nvPr/>
          </p:nvSpPr>
          <p:spPr>
            <a:xfrm>
              <a:off x="2861258"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582" name="tx582"/>
            <p:cNvSpPr/>
            <p:nvPr/>
          </p:nvSpPr>
          <p:spPr>
            <a:xfrm>
              <a:off x="3350062"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83" name="tx583"/>
            <p:cNvSpPr/>
            <p:nvPr/>
          </p:nvSpPr>
          <p:spPr>
            <a:xfrm>
              <a:off x="4327670"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84" name="tx584"/>
            <p:cNvSpPr/>
            <p:nvPr/>
          </p:nvSpPr>
          <p:spPr>
            <a:xfrm>
              <a:off x="2372454"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585" name="tx585"/>
            <p:cNvSpPr/>
            <p:nvPr/>
          </p:nvSpPr>
          <p:spPr>
            <a:xfrm>
              <a:off x="3838866"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86" name="tx586"/>
            <p:cNvSpPr/>
            <p:nvPr/>
          </p:nvSpPr>
          <p:spPr>
            <a:xfrm>
              <a:off x="5794081"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587" name="tx587"/>
            <p:cNvSpPr/>
            <p:nvPr/>
          </p:nvSpPr>
          <p:spPr>
            <a:xfrm>
              <a:off x="6282885"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88" name="tx588"/>
            <p:cNvSpPr/>
            <p:nvPr/>
          </p:nvSpPr>
          <p:spPr>
            <a:xfrm>
              <a:off x="6771689"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89" name="tx589"/>
            <p:cNvSpPr/>
            <p:nvPr/>
          </p:nvSpPr>
          <p:spPr>
            <a:xfrm>
              <a:off x="7749297"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90" name="tx590"/>
            <p:cNvSpPr/>
            <p:nvPr/>
          </p:nvSpPr>
          <p:spPr>
            <a:xfrm>
              <a:off x="4816474"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91" name="tx591"/>
            <p:cNvSpPr/>
            <p:nvPr/>
          </p:nvSpPr>
          <p:spPr>
            <a:xfrm>
              <a:off x="7260493"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92" name="tx592"/>
            <p:cNvSpPr/>
            <p:nvPr/>
          </p:nvSpPr>
          <p:spPr>
            <a:xfrm>
              <a:off x="5305277"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93" name="tx593"/>
            <p:cNvSpPr/>
            <p:nvPr/>
          </p:nvSpPr>
          <p:spPr>
            <a:xfrm>
              <a:off x="1883651"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94" name="tx594"/>
            <p:cNvSpPr/>
            <p:nvPr/>
          </p:nvSpPr>
          <p:spPr>
            <a:xfrm>
              <a:off x="2861258"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95" name="tx595"/>
            <p:cNvSpPr/>
            <p:nvPr/>
          </p:nvSpPr>
          <p:spPr>
            <a:xfrm>
              <a:off x="3350062"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96" name="tx596"/>
            <p:cNvSpPr/>
            <p:nvPr/>
          </p:nvSpPr>
          <p:spPr>
            <a:xfrm>
              <a:off x="4327670"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97" name="tx597"/>
            <p:cNvSpPr/>
            <p:nvPr/>
          </p:nvSpPr>
          <p:spPr>
            <a:xfrm>
              <a:off x="2372454"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98" name="tx598"/>
            <p:cNvSpPr/>
            <p:nvPr/>
          </p:nvSpPr>
          <p:spPr>
            <a:xfrm>
              <a:off x="3838866"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99" name="tx599"/>
            <p:cNvSpPr/>
            <p:nvPr/>
          </p:nvSpPr>
          <p:spPr>
            <a:xfrm>
              <a:off x="5794081"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00" name="tx600"/>
            <p:cNvSpPr/>
            <p:nvPr/>
          </p:nvSpPr>
          <p:spPr>
            <a:xfrm>
              <a:off x="6282885"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01" name="tx601"/>
            <p:cNvSpPr/>
            <p:nvPr/>
          </p:nvSpPr>
          <p:spPr>
            <a:xfrm>
              <a:off x="6771689"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02" name="tx602"/>
            <p:cNvSpPr/>
            <p:nvPr/>
          </p:nvSpPr>
          <p:spPr>
            <a:xfrm>
              <a:off x="7749297"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03" name="tx603"/>
            <p:cNvSpPr/>
            <p:nvPr/>
          </p:nvSpPr>
          <p:spPr>
            <a:xfrm>
              <a:off x="4816474"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04" name="tx604"/>
            <p:cNvSpPr/>
            <p:nvPr/>
          </p:nvSpPr>
          <p:spPr>
            <a:xfrm>
              <a:off x="7260493"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05" name="tx605"/>
            <p:cNvSpPr/>
            <p:nvPr/>
          </p:nvSpPr>
          <p:spPr>
            <a:xfrm>
              <a:off x="1883651"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606" name="tx606"/>
            <p:cNvSpPr/>
            <p:nvPr/>
          </p:nvSpPr>
          <p:spPr>
            <a:xfrm>
              <a:off x="2861258"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07" name="tx607"/>
            <p:cNvSpPr/>
            <p:nvPr/>
          </p:nvSpPr>
          <p:spPr>
            <a:xfrm>
              <a:off x="3350062"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08" name="tx608"/>
            <p:cNvSpPr/>
            <p:nvPr/>
          </p:nvSpPr>
          <p:spPr>
            <a:xfrm>
              <a:off x="4327670"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09" name="tx609"/>
            <p:cNvSpPr/>
            <p:nvPr/>
          </p:nvSpPr>
          <p:spPr>
            <a:xfrm>
              <a:off x="2372454"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10" name="tx610"/>
            <p:cNvSpPr/>
            <p:nvPr/>
          </p:nvSpPr>
          <p:spPr>
            <a:xfrm>
              <a:off x="3838866"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11" name="tx611"/>
            <p:cNvSpPr/>
            <p:nvPr/>
          </p:nvSpPr>
          <p:spPr>
            <a:xfrm>
              <a:off x="5794081"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12" name="tx612"/>
            <p:cNvSpPr/>
            <p:nvPr/>
          </p:nvSpPr>
          <p:spPr>
            <a:xfrm>
              <a:off x="6282885"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13" name="tx613"/>
            <p:cNvSpPr/>
            <p:nvPr/>
          </p:nvSpPr>
          <p:spPr>
            <a:xfrm>
              <a:off x="6771689"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614" name="tx614"/>
            <p:cNvSpPr/>
            <p:nvPr/>
          </p:nvSpPr>
          <p:spPr>
            <a:xfrm>
              <a:off x="7749297"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615" name="tx615"/>
            <p:cNvSpPr/>
            <p:nvPr/>
          </p:nvSpPr>
          <p:spPr>
            <a:xfrm>
              <a:off x="7260493"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616" name="tx616"/>
            <p:cNvSpPr/>
            <p:nvPr/>
          </p:nvSpPr>
          <p:spPr>
            <a:xfrm>
              <a:off x="1883651"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17" name="tx617"/>
            <p:cNvSpPr/>
            <p:nvPr/>
          </p:nvSpPr>
          <p:spPr>
            <a:xfrm>
              <a:off x="2861258"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618" name="tx618"/>
            <p:cNvSpPr/>
            <p:nvPr/>
          </p:nvSpPr>
          <p:spPr>
            <a:xfrm>
              <a:off x="3350062"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19" name="tx619"/>
            <p:cNvSpPr/>
            <p:nvPr/>
          </p:nvSpPr>
          <p:spPr>
            <a:xfrm>
              <a:off x="4327670"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20" name="tx620"/>
            <p:cNvSpPr/>
            <p:nvPr/>
          </p:nvSpPr>
          <p:spPr>
            <a:xfrm>
              <a:off x="2372454"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621" name="tx621"/>
            <p:cNvSpPr/>
            <p:nvPr/>
          </p:nvSpPr>
          <p:spPr>
            <a:xfrm>
              <a:off x="3838866"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22" name="tx622"/>
            <p:cNvSpPr/>
            <p:nvPr/>
          </p:nvSpPr>
          <p:spPr>
            <a:xfrm>
              <a:off x="5794081"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23" name="tx623"/>
            <p:cNvSpPr/>
            <p:nvPr/>
          </p:nvSpPr>
          <p:spPr>
            <a:xfrm>
              <a:off x="6282885"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24" name="tx624"/>
            <p:cNvSpPr/>
            <p:nvPr/>
          </p:nvSpPr>
          <p:spPr>
            <a:xfrm>
              <a:off x="6771689"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25" name="tx625"/>
            <p:cNvSpPr/>
            <p:nvPr/>
          </p:nvSpPr>
          <p:spPr>
            <a:xfrm>
              <a:off x="7749297"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26" name="tx626"/>
            <p:cNvSpPr/>
            <p:nvPr/>
          </p:nvSpPr>
          <p:spPr>
            <a:xfrm>
              <a:off x="4816474"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27" name="tx627"/>
            <p:cNvSpPr/>
            <p:nvPr/>
          </p:nvSpPr>
          <p:spPr>
            <a:xfrm>
              <a:off x="7260493"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28" name="tx628"/>
            <p:cNvSpPr/>
            <p:nvPr/>
          </p:nvSpPr>
          <p:spPr>
            <a:xfrm>
              <a:off x="5305277"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29" name="tx629"/>
            <p:cNvSpPr/>
            <p:nvPr/>
          </p:nvSpPr>
          <p:spPr>
            <a:xfrm>
              <a:off x="1883651"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630" name="tx630"/>
            <p:cNvSpPr/>
            <p:nvPr/>
          </p:nvSpPr>
          <p:spPr>
            <a:xfrm>
              <a:off x="2861258"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631" name="tx631"/>
            <p:cNvSpPr/>
            <p:nvPr/>
          </p:nvSpPr>
          <p:spPr>
            <a:xfrm>
              <a:off x="3350062"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32" name="tx632"/>
            <p:cNvSpPr/>
            <p:nvPr/>
          </p:nvSpPr>
          <p:spPr>
            <a:xfrm>
              <a:off x="4327670"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33" name="tx633"/>
            <p:cNvSpPr/>
            <p:nvPr/>
          </p:nvSpPr>
          <p:spPr>
            <a:xfrm>
              <a:off x="2372454"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634" name="tx634"/>
            <p:cNvSpPr/>
            <p:nvPr/>
          </p:nvSpPr>
          <p:spPr>
            <a:xfrm>
              <a:off x="3838866"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35" name="tx635"/>
            <p:cNvSpPr/>
            <p:nvPr/>
          </p:nvSpPr>
          <p:spPr>
            <a:xfrm>
              <a:off x="5794081"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36" name="tx636"/>
            <p:cNvSpPr/>
            <p:nvPr/>
          </p:nvSpPr>
          <p:spPr>
            <a:xfrm>
              <a:off x="6282885"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37" name="tx637"/>
            <p:cNvSpPr/>
            <p:nvPr/>
          </p:nvSpPr>
          <p:spPr>
            <a:xfrm>
              <a:off x="6771689"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38" name="tx638"/>
            <p:cNvSpPr/>
            <p:nvPr/>
          </p:nvSpPr>
          <p:spPr>
            <a:xfrm>
              <a:off x="7749297"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39" name="tx639"/>
            <p:cNvSpPr/>
            <p:nvPr/>
          </p:nvSpPr>
          <p:spPr>
            <a:xfrm>
              <a:off x="4816474"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640" name="tx640"/>
            <p:cNvSpPr/>
            <p:nvPr/>
          </p:nvSpPr>
          <p:spPr>
            <a:xfrm>
              <a:off x="7260493"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41" name="tx641"/>
            <p:cNvSpPr/>
            <p:nvPr/>
          </p:nvSpPr>
          <p:spPr>
            <a:xfrm>
              <a:off x="5305277"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642" name="tx642"/>
            <p:cNvSpPr/>
            <p:nvPr/>
          </p:nvSpPr>
          <p:spPr>
            <a:xfrm>
              <a:off x="8238100"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43" name="tx643"/>
            <p:cNvSpPr/>
            <p:nvPr/>
          </p:nvSpPr>
          <p:spPr>
            <a:xfrm>
              <a:off x="1883651"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644" name="tx644"/>
            <p:cNvSpPr/>
            <p:nvPr/>
          </p:nvSpPr>
          <p:spPr>
            <a:xfrm>
              <a:off x="2861258"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5" name="tx645"/>
            <p:cNvSpPr/>
            <p:nvPr/>
          </p:nvSpPr>
          <p:spPr>
            <a:xfrm>
              <a:off x="3350062"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6" name="tx646"/>
            <p:cNvSpPr/>
            <p:nvPr/>
          </p:nvSpPr>
          <p:spPr>
            <a:xfrm>
              <a:off x="4327670"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7" name="tx647"/>
            <p:cNvSpPr/>
            <p:nvPr/>
          </p:nvSpPr>
          <p:spPr>
            <a:xfrm>
              <a:off x="2372454"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48" name="tx648"/>
            <p:cNvSpPr/>
            <p:nvPr/>
          </p:nvSpPr>
          <p:spPr>
            <a:xfrm>
              <a:off x="3838866"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9" name="tx649"/>
            <p:cNvSpPr/>
            <p:nvPr/>
          </p:nvSpPr>
          <p:spPr>
            <a:xfrm>
              <a:off x="5794081"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0" name="tx650"/>
            <p:cNvSpPr/>
            <p:nvPr/>
          </p:nvSpPr>
          <p:spPr>
            <a:xfrm>
              <a:off x="6282885"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1" name="tx651"/>
            <p:cNvSpPr/>
            <p:nvPr/>
          </p:nvSpPr>
          <p:spPr>
            <a:xfrm>
              <a:off x="6771689"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52" name="tx652"/>
            <p:cNvSpPr/>
            <p:nvPr/>
          </p:nvSpPr>
          <p:spPr>
            <a:xfrm>
              <a:off x="7749297"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653" name="tx653"/>
            <p:cNvSpPr/>
            <p:nvPr/>
          </p:nvSpPr>
          <p:spPr>
            <a:xfrm>
              <a:off x="4816474"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54" name="tx654"/>
            <p:cNvSpPr/>
            <p:nvPr/>
          </p:nvSpPr>
          <p:spPr>
            <a:xfrm>
              <a:off x="7260493"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55" name="tx655"/>
            <p:cNvSpPr/>
            <p:nvPr/>
          </p:nvSpPr>
          <p:spPr>
            <a:xfrm>
              <a:off x="5305277"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6" name="tx656"/>
            <p:cNvSpPr/>
            <p:nvPr/>
          </p:nvSpPr>
          <p:spPr>
            <a:xfrm>
              <a:off x="2861258" y="4269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57" name="tx657"/>
            <p:cNvSpPr/>
            <p:nvPr/>
          </p:nvSpPr>
          <p:spPr>
            <a:xfrm>
              <a:off x="3350062" y="4269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58" name="tx658"/>
            <p:cNvSpPr/>
            <p:nvPr/>
          </p:nvSpPr>
          <p:spPr>
            <a:xfrm>
              <a:off x="4327670" y="4269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59" name="tx659"/>
            <p:cNvSpPr/>
            <p:nvPr/>
          </p:nvSpPr>
          <p:spPr>
            <a:xfrm>
              <a:off x="2372454" y="4269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60" name="tx660"/>
            <p:cNvSpPr/>
            <p:nvPr/>
          </p:nvSpPr>
          <p:spPr>
            <a:xfrm>
              <a:off x="3838866" y="4269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61" name="tx661"/>
            <p:cNvSpPr/>
            <p:nvPr/>
          </p:nvSpPr>
          <p:spPr>
            <a:xfrm>
              <a:off x="5794081" y="4269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62" name="tx662"/>
            <p:cNvSpPr/>
            <p:nvPr/>
          </p:nvSpPr>
          <p:spPr>
            <a:xfrm>
              <a:off x="6282885" y="4269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63" name="tx663"/>
            <p:cNvSpPr/>
            <p:nvPr/>
          </p:nvSpPr>
          <p:spPr>
            <a:xfrm>
              <a:off x="6771689" y="4269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64" name="tx664"/>
            <p:cNvSpPr/>
            <p:nvPr/>
          </p:nvSpPr>
          <p:spPr>
            <a:xfrm>
              <a:off x="7749297" y="4269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665" name="tx665"/>
            <p:cNvSpPr/>
            <p:nvPr/>
          </p:nvSpPr>
          <p:spPr>
            <a:xfrm>
              <a:off x="7260493" y="4269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66" name="tx666"/>
            <p:cNvSpPr/>
            <p:nvPr/>
          </p:nvSpPr>
          <p:spPr>
            <a:xfrm>
              <a:off x="1883651"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67" name="tx667"/>
            <p:cNvSpPr/>
            <p:nvPr/>
          </p:nvSpPr>
          <p:spPr>
            <a:xfrm>
              <a:off x="2861258"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68" name="tx668"/>
            <p:cNvSpPr/>
            <p:nvPr/>
          </p:nvSpPr>
          <p:spPr>
            <a:xfrm>
              <a:off x="3350062"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69" name="tx669"/>
            <p:cNvSpPr/>
            <p:nvPr/>
          </p:nvSpPr>
          <p:spPr>
            <a:xfrm>
              <a:off x="4327670"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70" name="tx670"/>
            <p:cNvSpPr/>
            <p:nvPr/>
          </p:nvSpPr>
          <p:spPr>
            <a:xfrm>
              <a:off x="3838866"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71" name="tx671"/>
            <p:cNvSpPr/>
            <p:nvPr/>
          </p:nvSpPr>
          <p:spPr>
            <a:xfrm>
              <a:off x="5794081"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672" name="tx672"/>
            <p:cNvSpPr/>
            <p:nvPr/>
          </p:nvSpPr>
          <p:spPr>
            <a:xfrm>
              <a:off x="6282885"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673" name="tx673"/>
            <p:cNvSpPr/>
            <p:nvPr/>
          </p:nvSpPr>
          <p:spPr>
            <a:xfrm>
              <a:off x="6771689"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74" name="tx674"/>
            <p:cNvSpPr/>
            <p:nvPr/>
          </p:nvSpPr>
          <p:spPr>
            <a:xfrm>
              <a:off x="7749297"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675" name="tx675"/>
            <p:cNvSpPr/>
            <p:nvPr/>
          </p:nvSpPr>
          <p:spPr>
            <a:xfrm>
              <a:off x="4816474"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676" name="tx676"/>
            <p:cNvSpPr/>
            <p:nvPr/>
          </p:nvSpPr>
          <p:spPr>
            <a:xfrm>
              <a:off x="7260493"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77" name="tx677"/>
            <p:cNvSpPr/>
            <p:nvPr/>
          </p:nvSpPr>
          <p:spPr>
            <a:xfrm>
              <a:off x="5305277"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78" name="tx678"/>
            <p:cNvSpPr/>
            <p:nvPr/>
          </p:nvSpPr>
          <p:spPr>
            <a:xfrm>
              <a:off x="1883651"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79" name="tx679"/>
            <p:cNvSpPr/>
            <p:nvPr/>
          </p:nvSpPr>
          <p:spPr>
            <a:xfrm>
              <a:off x="2861258"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80" name="tx680"/>
            <p:cNvSpPr/>
            <p:nvPr/>
          </p:nvSpPr>
          <p:spPr>
            <a:xfrm>
              <a:off x="3350062"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81" name="tx681"/>
            <p:cNvSpPr/>
            <p:nvPr/>
          </p:nvSpPr>
          <p:spPr>
            <a:xfrm>
              <a:off x="4327670"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82" name="tx682"/>
            <p:cNvSpPr/>
            <p:nvPr/>
          </p:nvSpPr>
          <p:spPr>
            <a:xfrm>
              <a:off x="2372454"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83" name="tx683"/>
            <p:cNvSpPr/>
            <p:nvPr/>
          </p:nvSpPr>
          <p:spPr>
            <a:xfrm>
              <a:off x="3838866"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84" name="tx684"/>
            <p:cNvSpPr/>
            <p:nvPr/>
          </p:nvSpPr>
          <p:spPr>
            <a:xfrm>
              <a:off x="5794081"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85" name="tx685"/>
            <p:cNvSpPr/>
            <p:nvPr/>
          </p:nvSpPr>
          <p:spPr>
            <a:xfrm>
              <a:off x="6282885"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86" name="tx686"/>
            <p:cNvSpPr/>
            <p:nvPr/>
          </p:nvSpPr>
          <p:spPr>
            <a:xfrm>
              <a:off x="6771689"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87" name="tx687"/>
            <p:cNvSpPr/>
            <p:nvPr/>
          </p:nvSpPr>
          <p:spPr>
            <a:xfrm>
              <a:off x="7749297"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688" name="tx688"/>
            <p:cNvSpPr/>
            <p:nvPr/>
          </p:nvSpPr>
          <p:spPr>
            <a:xfrm>
              <a:off x="4816474"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89" name="tx689"/>
            <p:cNvSpPr/>
            <p:nvPr/>
          </p:nvSpPr>
          <p:spPr>
            <a:xfrm>
              <a:off x="7260493"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90" name="tx690"/>
            <p:cNvSpPr/>
            <p:nvPr/>
          </p:nvSpPr>
          <p:spPr>
            <a:xfrm>
              <a:off x="5305277"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91" name="tx691"/>
            <p:cNvSpPr/>
            <p:nvPr/>
          </p:nvSpPr>
          <p:spPr>
            <a:xfrm>
              <a:off x="8238100"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92" name="tx692"/>
            <p:cNvSpPr/>
            <p:nvPr/>
          </p:nvSpPr>
          <p:spPr>
            <a:xfrm>
              <a:off x="1883651" y="5481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693" name="tx693"/>
            <p:cNvSpPr/>
            <p:nvPr/>
          </p:nvSpPr>
          <p:spPr>
            <a:xfrm>
              <a:off x="2861258" y="5481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94" name="tx694"/>
            <p:cNvSpPr/>
            <p:nvPr/>
          </p:nvSpPr>
          <p:spPr>
            <a:xfrm>
              <a:off x="5794081" y="5481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695" name="tx695"/>
            <p:cNvSpPr/>
            <p:nvPr/>
          </p:nvSpPr>
          <p:spPr>
            <a:xfrm>
              <a:off x="6771689" y="5481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696" name="tx696"/>
            <p:cNvSpPr/>
            <p:nvPr/>
          </p:nvSpPr>
          <p:spPr>
            <a:xfrm>
              <a:off x="7260493" y="5481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697" name="tx697"/>
            <p:cNvSpPr/>
            <p:nvPr/>
          </p:nvSpPr>
          <p:spPr>
            <a:xfrm>
              <a:off x="1883651"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98" name="tx698"/>
            <p:cNvSpPr/>
            <p:nvPr/>
          </p:nvSpPr>
          <p:spPr>
            <a:xfrm>
              <a:off x="2861258"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99" name="tx699"/>
            <p:cNvSpPr/>
            <p:nvPr/>
          </p:nvSpPr>
          <p:spPr>
            <a:xfrm>
              <a:off x="3350062"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700" name="tx700"/>
            <p:cNvSpPr/>
            <p:nvPr/>
          </p:nvSpPr>
          <p:spPr>
            <a:xfrm>
              <a:off x="4327670"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701" name="tx701"/>
            <p:cNvSpPr/>
            <p:nvPr/>
          </p:nvSpPr>
          <p:spPr>
            <a:xfrm>
              <a:off x="2372454"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702" name="tx702"/>
            <p:cNvSpPr/>
            <p:nvPr/>
          </p:nvSpPr>
          <p:spPr>
            <a:xfrm>
              <a:off x="3838866"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703" name="tx703"/>
            <p:cNvSpPr/>
            <p:nvPr/>
          </p:nvSpPr>
          <p:spPr>
            <a:xfrm>
              <a:off x="5794081"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704" name="tx704"/>
            <p:cNvSpPr/>
            <p:nvPr/>
          </p:nvSpPr>
          <p:spPr>
            <a:xfrm>
              <a:off x="6282885"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05" name="tx705"/>
            <p:cNvSpPr/>
            <p:nvPr/>
          </p:nvSpPr>
          <p:spPr>
            <a:xfrm>
              <a:off x="6771689"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06" name="tx706"/>
            <p:cNvSpPr/>
            <p:nvPr/>
          </p:nvSpPr>
          <p:spPr>
            <a:xfrm>
              <a:off x="7749297"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07" name="tx707"/>
            <p:cNvSpPr/>
            <p:nvPr/>
          </p:nvSpPr>
          <p:spPr>
            <a:xfrm>
              <a:off x="4816474"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708" name="tx708"/>
            <p:cNvSpPr/>
            <p:nvPr/>
          </p:nvSpPr>
          <p:spPr>
            <a:xfrm>
              <a:off x="7260493"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09" name="tx709"/>
            <p:cNvSpPr/>
            <p:nvPr/>
          </p:nvSpPr>
          <p:spPr>
            <a:xfrm>
              <a:off x="5305277"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10" name="tx710"/>
            <p:cNvSpPr/>
            <p:nvPr/>
          </p:nvSpPr>
          <p:spPr>
            <a:xfrm>
              <a:off x="1883651"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711" name="tx711"/>
            <p:cNvSpPr/>
            <p:nvPr/>
          </p:nvSpPr>
          <p:spPr>
            <a:xfrm>
              <a:off x="2861258"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12" name="tx712"/>
            <p:cNvSpPr/>
            <p:nvPr/>
          </p:nvSpPr>
          <p:spPr>
            <a:xfrm>
              <a:off x="3350062"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13" name="tx713"/>
            <p:cNvSpPr/>
            <p:nvPr/>
          </p:nvSpPr>
          <p:spPr>
            <a:xfrm>
              <a:off x="4327670"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14" name="tx714"/>
            <p:cNvSpPr/>
            <p:nvPr/>
          </p:nvSpPr>
          <p:spPr>
            <a:xfrm>
              <a:off x="3838866"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15" name="tx715"/>
            <p:cNvSpPr/>
            <p:nvPr/>
          </p:nvSpPr>
          <p:spPr>
            <a:xfrm>
              <a:off x="5794081"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16" name="tx716"/>
            <p:cNvSpPr/>
            <p:nvPr/>
          </p:nvSpPr>
          <p:spPr>
            <a:xfrm>
              <a:off x="6282885"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17" name="tx717"/>
            <p:cNvSpPr/>
            <p:nvPr/>
          </p:nvSpPr>
          <p:spPr>
            <a:xfrm>
              <a:off x="6771689"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18" name="tx718"/>
            <p:cNvSpPr/>
            <p:nvPr/>
          </p:nvSpPr>
          <p:spPr>
            <a:xfrm>
              <a:off x="7749297"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19" name="tx719"/>
            <p:cNvSpPr/>
            <p:nvPr/>
          </p:nvSpPr>
          <p:spPr>
            <a:xfrm>
              <a:off x="7260493"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20" name="tx720"/>
            <p:cNvSpPr/>
            <p:nvPr/>
          </p:nvSpPr>
          <p:spPr>
            <a:xfrm>
              <a:off x="1883651"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721" name="tx721"/>
            <p:cNvSpPr/>
            <p:nvPr/>
          </p:nvSpPr>
          <p:spPr>
            <a:xfrm>
              <a:off x="2861258"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722" name="tx722"/>
            <p:cNvSpPr/>
            <p:nvPr/>
          </p:nvSpPr>
          <p:spPr>
            <a:xfrm>
              <a:off x="3350062"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723" name="tx723"/>
            <p:cNvSpPr/>
            <p:nvPr/>
          </p:nvSpPr>
          <p:spPr>
            <a:xfrm>
              <a:off x="4327670"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724" name="tx724"/>
            <p:cNvSpPr/>
            <p:nvPr/>
          </p:nvSpPr>
          <p:spPr>
            <a:xfrm>
              <a:off x="3838866"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725" name="tx725"/>
            <p:cNvSpPr/>
            <p:nvPr/>
          </p:nvSpPr>
          <p:spPr>
            <a:xfrm>
              <a:off x="5794081"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726" name="tx726"/>
            <p:cNvSpPr/>
            <p:nvPr/>
          </p:nvSpPr>
          <p:spPr>
            <a:xfrm>
              <a:off x="6282885"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727" name="tx727"/>
            <p:cNvSpPr/>
            <p:nvPr/>
          </p:nvSpPr>
          <p:spPr>
            <a:xfrm>
              <a:off x="6771689"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728" name="tx728"/>
            <p:cNvSpPr/>
            <p:nvPr/>
          </p:nvSpPr>
          <p:spPr>
            <a:xfrm>
              <a:off x="7749297"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729" name="tx729"/>
            <p:cNvSpPr/>
            <p:nvPr/>
          </p:nvSpPr>
          <p:spPr>
            <a:xfrm>
              <a:off x="4816474"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730" name="tx730"/>
            <p:cNvSpPr/>
            <p:nvPr/>
          </p:nvSpPr>
          <p:spPr>
            <a:xfrm>
              <a:off x="7260493"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731" name="tx731"/>
            <p:cNvSpPr/>
            <p:nvPr/>
          </p:nvSpPr>
          <p:spPr>
            <a:xfrm>
              <a:off x="5305277"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732" name="tx732"/>
            <p:cNvSpPr/>
            <p:nvPr/>
          </p:nvSpPr>
          <p:spPr>
            <a:xfrm>
              <a:off x="1883651"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33" name="tx733"/>
            <p:cNvSpPr/>
            <p:nvPr/>
          </p:nvSpPr>
          <p:spPr>
            <a:xfrm>
              <a:off x="2861258"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34" name="tx734"/>
            <p:cNvSpPr/>
            <p:nvPr/>
          </p:nvSpPr>
          <p:spPr>
            <a:xfrm>
              <a:off x="3350062"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35" name="tx735"/>
            <p:cNvSpPr/>
            <p:nvPr/>
          </p:nvSpPr>
          <p:spPr>
            <a:xfrm>
              <a:off x="4327670"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36" name="tx736"/>
            <p:cNvSpPr/>
            <p:nvPr/>
          </p:nvSpPr>
          <p:spPr>
            <a:xfrm>
              <a:off x="3838866"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37" name="tx737"/>
            <p:cNvSpPr/>
            <p:nvPr/>
          </p:nvSpPr>
          <p:spPr>
            <a:xfrm>
              <a:off x="5794081"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38" name="tx738"/>
            <p:cNvSpPr/>
            <p:nvPr/>
          </p:nvSpPr>
          <p:spPr>
            <a:xfrm>
              <a:off x="6282885"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39" name="tx739"/>
            <p:cNvSpPr/>
            <p:nvPr/>
          </p:nvSpPr>
          <p:spPr>
            <a:xfrm>
              <a:off x="6771689"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40" name="tx740"/>
            <p:cNvSpPr/>
            <p:nvPr/>
          </p:nvSpPr>
          <p:spPr>
            <a:xfrm>
              <a:off x="7749297"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41" name="tx741"/>
            <p:cNvSpPr/>
            <p:nvPr/>
          </p:nvSpPr>
          <p:spPr>
            <a:xfrm>
              <a:off x="4816474"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42" name="tx742"/>
            <p:cNvSpPr/>
            <p:nvPr/>
          </p:nvSpPr>
          <p:spPr>
            <a:xfrm>
              <a:off x="7260493"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43" name="tx743"/>
            <p:cNvSpPr/>
            <p:nvPr/>
          </p:nvSpPr>
          <p:spPr>
            <a:xfrm>
              <a:off x="5305277"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44" name="tx744"/>
            <p:cNvSpPr/>
            <p:nvPr/>
          </p:nvSpPr>
          <p:spPr>
            <a:xfrm>
              <a:off x="1883651"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45" name="tx745"/>
            <p:cNvSpPr/>
            <p:nvPr/>
          </p:nvSpPr>
          <p:spPr>
            <a:xfrm>
              <a:off x="2861258"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46" name="tx746"/>
            <p:cNvSpPr/>
            <p:nvPr/>
          </p:nvSpPr>
          <p:spPr>
            <a:xfrm>
              <a:off x="3350062"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47" name="tx747"/>
            <p:cNvSpPr/>
            <p:nvPr/>
          </p:nvSpPr>
          <p:spPr>
            <a:xfrm>
              <a:off x="4327670"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48" name="tx748"/>
            <p:cNvSpPr/>
            <p:nvPr/>
          </p:nvSpPr>
          <p:spPr>
            <a:xfrm>
              <a:off x="2372454"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749" name="tx749"/>
            <p:cNvSpPr/>
            <p:nvPr/>
          </p:nvSpPr>
          <p:spPr>
            <a:xfrm>
              <a:off x="3838866"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50" name="tx750"/>
            <p:cNvSpPr/>
            <p:nvPr/>
          </p:nvSpPr>
          <p:spPr>
            <a:xfrm>
              <a:off x="5794081"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51" name="tx751"/>
            <p:cNvSpPr/>
            <p:nvPr/>
          </p:nvSpPr>
          <p:spPr>
            <a:xfrm>
              <a:off x="6282885"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52" name="tx752"/>
            <p:cNvSpPr/>
            <p:nvPr/>
          </p:nvSpPr>
          <p:spPr>
            <a:xfrm>
              <a:off x="6771689"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53" name="tx753"/>
            <p:cNvSpPr/>
            <p:nvPr/>
          </p:nvSpPr>
          <p:spPr>
            <a:xfrm>
              <a:off x="7749297"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754" name="tx754"/>
            <p:cNvSpPr/>
            <p:nvPr/>
          </p:nvSpPr>
          <p:spPr>
            <a:xfrm>
              <a:off x="4816474"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755" name="tx755"/>
            <p:cNvSpPr/>
            <p:nvPr/>
          </p:nvSpPr>
          <p:spPr>
            <a:xfrm>
              <a:off x="7260493"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56" name="tx756"/>
            <p:cNvSpPr/>
            <p:nvPr/>
          </p:nvSpPr>
          <p:spPr>
            <a:xfrm>
              <a:off x="5305277"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57" name="tx757"/>
            <p:cNvSpPr/>
            <p:nvPr/>
          </p:nvSpPr>
          <p:spPr>
            <a:xfrm>
              <a:off x="1883651"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758" name="tx758"/>
            <p:cNvSpPr/>
            <p:nvPr/>
          </p:nvSpPr>
          <p:spPr>
            <a:xfrm>
              <a:off x="2861258"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759" name="tx759"/>
            <p:cNvSpPr/>
            <p:nvPr/>
          </p:nvSpPr>
          <p:spPr>
            <a:xfrm>
              <a:off x="3350062"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60" name="tx760"/>
            <p:cNvSpPr/>
            <p:nvPr/>
          </p:nvSpPr>
          <p:spPr>
            <a:xfrm>
              <a:off x="4327670"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61" name="tx761"/>
            <p:cNvSpPr/>
            <p:nvPr/>
          </p:nvSpPr>
          <p:spPr>
            <a:xfrm>
              <a:off x="2372454"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762" name="tx762"/>
            <p:cNvSpPr/>
            <p:nvPr/>
          </p:nvSpPr>
          <p:spPr>
            <a:xfrm>
              <a:off x="3838866"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63" name="tx763"/>
            <p:cNvSpPr/>
            <p:nvPr/>
          </p:nvSpPr>
          <p:spPr>
            <a:xfrm>
              <a:off x="5794081"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764" name="tx764"/>
            <p:cNvSpPr/>
            <p:nvPr/>
          </p:nvSpPr>
          <p:spPr>
            <a:xfrm>
              <a:off x="6282885"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65" name="tx765"/>
            <p:cNvSpPr/>
            <p:nvPr/>
          </p:nvSpPr>
          <p:spPr>
            <a:xfrm>
              <a:off x="6771689"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66" name="tx766"/>
            <p:cNvSpPr/>
            <p:nvPr/>
          </p:nvSpPr>
          <p:spPr>
            <a:xfrm>
              <a:off x="7749297"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767" name="tx767"/>
            <p:cNvSpPr/>
            <p:nvPr/>
          </p:nvSpPr>
          <p:spPr>
            <a:xfrm>
              <a:off x="4816474"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768" name="tx768"/>
            <p:cNvSpPr/>
            <p:nvPr/>
          </p:nvSpPr>
          <p:spPr>
            <a:xfrm>
              <a:off x="7260493"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69" name="tx769"/>
            <p:cNvSpPr/>
            <p:nvPr/>
          </p:nvSpPr>
          <p:spPr>
            <a:xfrm>
              <a:off x="5305277"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70" name="tx770"/>
            <p:cNvSpPr/>
            <p:nvPr/>
          </p:nvSpPr>
          <p:spPr>
            <a:xfrm>
              <a:off x="8238100"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771" name="tx771"/>
            <p:cNvSpPr/>
            <p:nvPr/>
          </p:nvSpPr>
          <p:spPr>
            <a:xfrm>
              <a:off x="1883651"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72" name="tx772"/>
            <p:cNvSpPr/>
            <p:nvPr/>
          </p:nvSpPr>
          <p:spPr>
            <a:xfrm>
              <a:off x="2861258"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773" name="tx773"/>
            <p:cNvSpPr/>
            <p:nvPr/>
          </p:nvSpPr>
          <p:spPr>
            <a:xfrm>
              <a:off x="3350062"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74" name="tx774"/>
            <p:cNvSpPr/>
            <p:nvPr/>
          </p:nvSpPr>
          <p:spPr>
            <a:xfrm>
              <a:off x="4327670"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75" name="tx775"/>
            <p:cNvSpPr/>
            <p:nvPr/>
          </p:nvSpPr>
          <p:spPr>
            <a:xfrm>
              <a:off x="2372454"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776" name="tx776"/>
            <p:cNvSpPr/>
            <p:nvPr/>
          </p:nvSpPr>
          <p:spPr>
            <a:xfrm>
              <a:off x="3838866"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77" name="tx777"/>
            <p:cNvSpPr/>
            <p:nvPr/>
          </p:nvSpPr>
          <p:spPr>
            <a:xfrm>
              <a:off x="5794081"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778" name="tx778"/>
            <p:cNvSpPr/>
            <p:nvPr/>
          </p:nvSpPr>
          <p:spPr>
            <a:xfrm>
              <a:off x="6282885"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79" name="tx779"/>
            <p:cNvSpPr/>
            <p:nvPr/>
          </p:nvSpPr>
          <p:spPr>
            <a:xfrm>
              <a:off x="6771689"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80" name="tx780"/>
            <p:cNvSpPr/>
            <p:nvPr/>
          </p:nvSpPr>
          <p:spPr>
            <a:xfrm>
              <a:off x="7749297"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781" name="tx781"/>
            <p:cNvSpPr/>
            <p:nvPr/>
          </p:nvSpPr>
          <p:spPr>
            <a:xfrm>
              <a:off x="4816474"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82" name="tx782"/>
            <p:cNvSpPr/>
            <p:nvPr/>
          </p:nvSpPr>
          <p:spPr>
            <a:xfrm>
              <a:off x="7260493"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83" name="tx783"/>
            <p:cNvSpPr/>
            <p:nvPr/>
          </p:nvSpPr>
          <p:spPr>
            <a:xfrm>
              <a:off x="5305277"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84" name="tx784"/>
            <p:cNvSpPr/>
            <p:nvPr/>
          </p:nvSpPr>
          <p:spPr>
            <a:xfrm>
              <a:off x="8238100"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785" name="tx785"/>
            <p:cNvSpPr/>
            <p:nvPr/>
          </p:nvSpPr>
          <p:spPr>
            <a:xfrm>
              <a:off x="1883651"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86" name="tx786"/>
            <p:cNvSpPr/>
            <p:nvPr/>
          </p:nvSpPr>
          <p:spPr>
            <a:xfrm>
              <a:off x="2861258"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87" name="tx787"/>
            <p:cNvSpPr/>
            <p:nvPr/>
          </p:nvSpPr>
          <p:spPr>
            <a:xfrm>
              <a:off x="3350062"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88" name="tx788"/>
            <p:cNvSpPr/>
            <p:nvPr/>
          </p:nvSpPr>
          <p:spPr>
            <a:xfrm>
              <a:off x="4327670"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89" name="tx789"/>
            <p:cNvSpPr/>
            <p:nvPr/>
          </p:nvSpPr>
          <p:spPr>
            <a:xfrm>
              <a:off x="2372454"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90" name="tx790"/>
            <p:cNvSpPr/>
            <p:nvPr/>
          </p:nvSpPr>
          <p:spPr>
            <a:xfrm>
              <a:off x="3838866"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91" name="tx791"/>
            <p:cNvSpPr/>
            <p:nvPr/>
          </p:nvSpPr>
          <p:spPr>
            <a:xfrm>
              <a:off x="5794081"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792" name="tx792"/>
            <p:cNvSpPr/>
            <p:nvPr/>
          </p:nvSpPr>
          <p:spPr>
            <a:xfrm>
              <a:off x="6282885"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93" name="tx793"/>
            <p:cNvSpPr/>
            <p:nvPr/>
          </p:nvSpPr>
          <p:spPr>
            <a:xfrm>
              <a:off x="6771689"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94" name="tx794"/>
            <p:cNvSpPr/>
            <p:nvPr/>
          </p:nvSpPr>
          <p:spPr>
            <a:xfrm>
              <a:off x="7749297"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95" name="tx795"/>
            <p:cNvSpPr/>
            <p:nvPr/>
          </p:nvSpPr>
          <p:spPr>
            <a:xfrm>
              <a:off x="7260493"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96" name="tx796"/>
            <p:cNvSpPr/>
            <p:nvPr/>
          </p:nvSpPr>
          <p:spPr>
            <a:xfrm>
              <a:off x="1883651"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97" name="tx797"/>
            <p:cNvSpPr/>
            <p:nvPr/>
          </p:nvSpPr>
          <p:spPr>
            <a:xfrm>
              <a:off x="2861258"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98" name="tx798"/>
            <p:cNvSpPr/>
            <p:nvPr/>
          </p:nvSpPr>
          <p:spPr>
            <a:xfrm>
              <a:off x="3350062"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99" name="tx799"/>
            <p:cNvSpPr/>
            <p:nvPr/>
          </p:nvSpPr>
          <p:spPr>
            <a:xfrm>
              <a:off x="4327670"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800" name="tx800"/>
            <p:cNvSpPr/>
            <p:nvPr/>
          </p:nvSpPr>
          <p:spPr>
            <a:xfrm>
              <a:off x="2372454"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801" name="tx801"/>
            <p:cNvSpPr/>
            <p:nvPr/>
          </p:nvSpPr>
          <p:spPr>
            <a:xfrm>
              <a:off x="3838866"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802" name="tx802"/>
            <p:cNvSpPr/>
            <p:nvPr/>
          </p:nvSpPr>
          <p:spPr>
            <a:xfrm>
              <a:off x="5794081"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803" name="tx803"/>
            <p:cNvSpPr/>
            <p:nvPr/>
          </p:nvSpPr>
          <p:spPr>
            <a:xfrm>
              <a:off x="6282885"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804" name="tx804"/>
            <p:cNvSpPr/>
            <p:nvPr/>
          </p:nvSpPr>
          <p:spPr>
            <a:xfrm>
              <a:off x="6771689"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805" name="tx805"/>
            <p:cNvSpPr/>
            <p:nvPr/>
          </p:nvSpPr>
          <p:spPr>
            <a:xfrm>
              <a:off x="7749297"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806" name="tx806"/>
            <p:cNvSpPr/>
            <p:nvPr/>
          </p:nvSpPr>
          <p:spPr>
            <a:xfrm>
              <a:off x="7260493"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807" name="tx807"/>
            <p:cNvSpPr/>
            <p:nvPr/>
          </p:nvSpPr>
          <p:spPr>
            <a:xfrm>
              <a:off x="1883651"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08" name="tx808"/>
            <p:cNvSpPr/>
            <p:nvPr/>
          </p:nvSpPr>
          <p:spPr>
            <a:xfrm>
              <a:off x="2861258"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09" name="tx809"/>
            <p:cNvSpPr/>
            <p:nvPr/>
          </p:nvSpPr>
          <p:spPr>
            <a:xfrm>
              <a:off x="3350062"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10" name="tx810"/>
            <p:cNvSpPr/>
            <p:nvPr/>
          </p:nvSpPr>
          <p:spPr>
            <a:xfrm>
              <a:off x="4327670"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11" name="tx811"/>
            <p:cNvSpPr/>
            <p:nvPr/>
          </p:nvSpPr>
          <p:spPr>
            <a:xfrm>
              <a:off x="2372454"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12" name="tx812"/>
            <p:cNvSpPr/>
            <p:nvPr/>
          </p:nvSpPr>
          <p:spPr>
            <a:xfrm>
              <a:off x="3838866"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13" name="tx813"/>
            <p:cNvSpPr/>
            <p:nvPr/>
          </p:nvSpPr>
          <p:spPr>
            <a:xfrm>
              <a:off x="5794081"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14" name="tx814"/>
            <p:cNvSpPr/>
            <p:nvPr/>
          </p:nvSpPr>
          <p:spPr>
            <a:xfrm>
              <a:off x="6282885"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15" name="tx815"/>
            <p:cNvSpPr/>
            <p:nvPr/>
          </p:nvSpPr>
          <p:spPr>
            <a:xfrm>
              <a:off x="6771689"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16" name="tx816"/>
            <p:cNvSpPr/>
            <p:nvPr/>
          </p:nvSpPr>
          <p:spPr>
            <a:xfrm>
              <a:off x="7749297"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17" name="tx817"/>
            <p:cNvSpPr/>
            <p:nvPr/>
          </p:nvSpPr>
          <p:spPr>
            <a:xfrm>
              <a:off x="7260493"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18" name="tx818"/>
            <p:cNvSpPr/>
            <p:nvPr/>
          </p:nvSpPr>
          <p:spPr>
            <a:xfrm>
              <a:off x="2861258"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819" name="tx819"/>
            <p:cNvSpPr/>
            <p:nvPr/>
          </p:nvSpPr>
          <p:spPr>
            <a:xfrm>
              <a:off x="3350062"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820" name="tx820"/>
            <p:cNvSpPr/>
            <p:nvPr/>
          </p:nvSpPr>
          <p:spPr>
            <a:xfrm>
              <a:off x="4327670"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821" name="tx821"/>
            <p:cNvSpPr/>
            <p:nvPr/>
          </p:nvSpPr>
          <p:spPr>
            <a:xfrm>
              <a:off x="2372454"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822" name="tx822"/>
            <p:cNvSpPr/>
            <p:nvPr/>
          </p:nvSpPr>
          <p:spPr>
            <a:xfrm>
              <a:off x="3838866"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823" name="tx823"/>
            <p:cNvSpPr/>
            <p:nvPr/>
          </p:nvSpPr>
          <p:spPr>
            <a:xfrm>
              <a:off x="5794081"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824" name="tx824"/>
            <p:cNvSpPr/>
            <p:nvPr/>
          </p:nvSpPr>
          <p:spPr>
            <a:xfrm>
              <a:off x="6282885"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825" name="tx825"/>
            <p:cNvSpPr/>
            <p:nvPr/>
          </p:nvSpPr>
          <p:spPr>
            <a:xfrm>
              <a:off x="6771689"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826" name="tx826"/>
            <p:cNvSpPr/>
            <p:nvPr/>
          </p:nvSpPr>
          <p:spPr>
            <a:xfrm>
              <a:off x="7260493"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827" name="tx827"/>
            <p:cNvSpPr/>
            <p:nvPr/>
          </p:nvSpPr>
          <p:spPr>
            <a:xfrm>
              <a:off x="8238100"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828" name="tx828"/>
            <p:cNvSpPr/>
            <p:nvPr/>
          </p:nvSpPr>
          <p:spPr>
            <a:xfrm>
              <a:off x="2861258"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29" name="tx829"/>
            <p:cNvSpPr/>
            <p:nvPr/>
          </p:nvSpPr>
          <p:spPr>
            <a:xfrm>
              <a:off x="3350062"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30" name="tx830"/>
            <p:cNvSpPr/>
            <p:nvPr/>
          </p:nvSpPr>
          <p:spPr>
            <a:xfrm>
              <a:off x="4327670"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31" name="tx831"/>
            <p:cNvSpPr/>
            <p:nvPr/>
          </p:nvSpPr>
          <p:spPr>
            <a:xfrm>
              <a:off x="3838866"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32" name="tx832"/>
            <p:cNvSpPr/>
            <p:nvPr/>
          </p:nvSpPr>
          <p:spPr>
            <a:xfrm>
              <a:off x="5794081"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33" name="tx833"/>
            <p:cNvSpPr/>
            <p:nvPr/>
          </p:nvSpPr>
          <p:spPr>
            <a:xfrm>
              <a:off x="6282885"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34" name="tx834"/>
            <p:cNvSpPr/>
            <p:nvPr/>
          </p:nvSpPr>
          <p:spPr>
            <a:xfrm>
              <a:off x="6771689"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835" name="tx835"/>
            <p:cNvSpPr/>
            <p:nvPr/>
          </p:nvSpPr>
          <p:spPr>
            <a:xfrm>
              <a:off x="7749297"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36" name="tx836"/>
            <p:cNvSpPr/>
            <p:nvPr/>
          </p:nvSpPr>
          <p:spPr>
            <a:xfrm>
              <a:off x="4816474"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37" name="tx837"/>
            <p:cNvSpPr/>
            <p:nvPr/>
          </p:nvSpPr>
          <p:spPr>
            <a:xfrm>
              <a:off x="7260493"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838" name="tx838"/>
            <p:cNvSpPr/>
            <p:nvPr/>
          </p:nvSpPr>
          <p:spPr>
            <a:xfrm>
              <a:off x="8238100"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839" name="tx839"/>
            <p:cNvSpPr/>
            <p:nvPr/>
          </p:nvSpPr>
          <p:spPr>
            <a:xfrm>
              <a:off x="2861258"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40" name="tx840"/>
            <p:cNvSpPr/>
            <p:nvPr/>
          </p:nvSpPr>
          <p:spPr>
            <a:xfrm>
              <a:off x="3350062"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841" name="tx841"/>
            <p:cNvSpPr/>
            <p:nvPr/>
          </p:nvSpPr>
          <p:spPr>
            <a:xfrm>
              <a:off x="4327670"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842" name="tx842"/>
            <p:cNvSpPr/>
            <p:nvPr/>
          </p:nvSpPr>
          <p:spPr>
            <a:xfrm>
              <a:off x="2372454"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843" name="tx843"/>
            <p:cNvSpPr/>
            <p:nvPr/>
          </p:nvSpPr>
          <p:spPr>
            <a:xfrm>
              <a:off x="3838866"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844" name="tx844"/>
            <p:cNvSpPr/>
            <p:nvPr/>
          </p:nvSpPr>
          <p:spPr>
            <a:xfrm>
              <a:off x="5794081"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45" name="tx845"/>
            <p:cNvSpPr/>
            <p:nvPr/>
          </p:nvSpPr>
          <p:spPr>
            <a:xfrm>
              <a:off x="6282885"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846" name="tx846"/>
            <p:cNvSpPr/>
            <p:nvPr/>
          </p:nvSpPr>
          <p:spPr>
            <a:xfrm>
              <a:off x="6771689"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847" name="tx847"/>
            <p:cNvSpPr/>
            <p:nvPr/>
          </p:nvSpPr>
          <p:spPr>
            <a:xfrm>
              <a:off x="7749297"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848" name="tx848"/>
            <p:cNvSpPr/>
            <p:nvPr/>
          </p:nvSpPr>
          <p:spPr>
            <a:xfrm>
              <a:off x="4816474"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849" name="tx849"/>
            <p:cNvSpPr/>
            <p:nvPr/>
          </p:nvSpPr>
          <p:spPr>
            <a:xfrm>
              <a:off x="7260493"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850" name="tx850"/>
            <p:cNvSpPr/>
            <p:nvPr/>
          </p:nvSpPr>
          <p:spPr>
            <a:xfrm>
              <a:off x="5305277"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851" name="tx851"/>
            <p:cNvSpPr/>
            <p:nvPr/>
          </p:nvSpPr>
          <p:spPr>
            <a:xfrm>
              <a:off x="1883651"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52" name="tx852"/>
            <p:cNvSpPr/>
            <p:nvPr/>
          </p:nvSpPr>
          <p:spPr>
            <a:xfrm>
              <a:off x="2861258"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53" name="tx853"/>
            <p:cNvSpPr/>
            <p:nvPr/>
          </p:nvSpPr>
          <p:spPr>
            <a:xfrm>
              <a:off x="3350062"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54" name="tx854"/>
            <p:cNvSpPr/>
            <p:nvPr/>
          </p:nvSpPr>
          <p:spPr>
            <a:xfrm>
              <a:off x="4327670"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55" name="tx855"/>
            <p:cNvSpPr/>
            <p:nvPr/>
          </p:nvSpPr>
          <p:spPr>
            <a:xfrm>
              <a:off x="3838866"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56" name="tx856"/>
            <p:cNvSpPr/>
            <p:nvPr/>
          </p:nvSpPr>
          <p:spPr>
            <a:xfrm>
              <a:off x="5794081"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57" name="tx857"/>
            <p:cNvSpPr/>
            <p:nvPr/>
          </p:nvSpPr>
          <p:spPr>
            <a:xfrm>
              <a:off x="6282885"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58" name="tx858"/>
            <p:cNvSpPr/>
            <p:nvPr/>
          </p:nvSpPr>
          <p:spPr>
            <a:xfrm>
              <a:off x="6771689"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59" name="tx859"/>
            <p:cNvSpPr/>
            <p:nvPr/>
          </p:nvSpPr>
          <p:spPr>
            <a:xfrm>
              <a:off x="7749297"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860" name="tx860"/>
            <p:cNvSpPr/>
            <p:nvPr/>
          </p:nvSpPr>
          <p:spPr>
            <a:xfrm>
              <a:off x="4816474"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61" name="tx861"/>
            <p:cNvSpPr/>
            <p:nvPr/>
          </p:nvSpPr>
          <p:spPr>
            <a:xfrm>
              <a:off x="7260493"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62" name="tx862"/>
            <p:cNvSpPr/>
            <p:nvPr/>
          </p:nvSpPr>
          <p:spPr>
            <a:xfrm>
              <a:off x="8238100"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863" name="tx863"/>
            <p:cNvSpPr/>
            <p:nvPr/>
          </p:nvSpPr>
          <p:spPr>
            <a:xfrm>
              <a:off x="8726904"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864" name="tx864"/>
            <p:cNvSpPr/>
            <p:nvPr/>
          </p:nvSpPr>
          <p:spPr>
            <a:xfrm>
              <a:off x="8726904"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865" name="tx865"/>
            <p:cNvSpPr/>
            <p:nvPr/>
          </p:nvSpPr>
          <p:spPr>
            <a:xfrm>
              <a:off x="8726904"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866" name="tx866"/>
            <p:cNvSpPr/>
            <p:nvPr/>
          </p:nvSpPr>
          <p:spPr>
            <a:xfrm>
              <a:off x="8726904" y="26529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867" name="tx867"/>
            <p:cNvSpPr/>
            <p:nvPr/>
          </p:nvSpPr>
          <p:spPr>
            <a:xfrm>
              <a:off x="8726904" y="2518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868" name="tx868"/>
            <p:cNvSpPr/>
            <p:nvPr/>
          </p:nvSpPr>
          <p:spPr>
            <a:xfrm>
              <a:off x="8726904" y="130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869" name="tx869"/>
            <p:cNvSpPr/>
            <p:nvPr/>
          </p:nvSpPr>
          <p:spPr>
            <a:xfrm>
              <a:off x="8726904" y="17100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870" name="tx870"/>
            <p:cNvSpPr/>
            <p:nvPr/>
          </p:nvSpPr>
          <p:spPr>
            <a:xfrm>
              <a:off x="8726904" y="10364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871" name="tx871"/>
            <p:cNvSpPr/>
            <p:nvPr/>
          </p:nvSpPr>
          <p:spPr>
            <a:xfrm>
              <a:off x="8726904" y="29223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872" name="tx872"/>
            <p:cNvSpPr/>
            <p:nvPr/>
          </p:nvSpPr>
          <p:spPr>
            <a:xfrm>
              <a:off x="8726904" y="4943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873" name="tx873"/>
            <p:cNvSpPr/>
            <p:nvPr/>
          </p:nvSpPr>
          <p:spPr>
            <a:xfrm>
              <a:off x="8726904" y="1440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874" name="tx874"/>
            <p:cNvSpPr/>
            <p:nvPr/>
          </p:nvSpPr>
          <p:spPr>
            <a:xfrm>
              <a:off x="8726904"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875" name="tx875"/>
            <p:cNvSpPr/>
            <p:nvPr/>
          </p:nvSpPr>
          <p:spPr>
            <a:xfrm>
              <a:off x="8726904" y="1171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876" name="tx876"/>
            <p:cNvSpPr/>
            <p:nvPr/>
          </p:nvSpPr>
          <p:spPr>
            <a:xfrm>
              <a:off x="8726904" y="35959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877" name="tx877"/>
            <p:cNvSpPr/>
            <p:nvPr/>
          </p:nvSpPr>
          <p:spPr>
            <a:xfrm>
              <a:off x="8726904"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878" name="tx878"/>
            <p:cNvSpPr/>
            <p:nvPr/>
          </p:nvSpPr>
          <p:spPr>
            <a:xfrm>
              <a:off x="8726904" y="1844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879" name="tx879"/>
            <p:cNvSpPr/>
            <p:nvPr/>
          </p:nvSpPr>
          <p:spPr>
            <a:xfrm>
              <a:off x="8726904" y="4404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880" name="tx880"/>
            <p:cNvSpPr/>
            <p:nvPr/>
          </p:nvSpPr>
          <p:spPr>
            <a:xfrm>
              <a:off x="8726904" y="38653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881" name="tx881"/>
            <p:cNvSpPr/>
            <p:nvPr/>
          </p:nvSpPr>
          <p:spPr>
            <a:xfrm>
              <a:off x="8726904" y="1979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882" name="tx882"/>
            <p:cNvSpPr/>
            <p:nvPr/>
          </p:nvSpPr>
          <p:spPr>
            <a:xfrm>
              <a:off x="8726904" y="30570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883" name="tx883"/>
            <p:cNvSpPr/>
            <p:nvPr/>
          </p:nvSpPr>
          <p:spPr>
            <a:xfrm>
              <a:off x="7749297" y="50777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46</a:t>
              </a:r>
            </a:p>
          </p:txBody>
        </p:sp>
        <p:sp>
          <p:nvSpPr>
            <p:cNvPr id="884" name="tx884"/>
            <p:cNvSpPr/>
            <p:nvPr/>
          </p:nvSpPr>
          <p:spPr>
            <a:xfrm>
              <a:off x="8265212" y="5077716"/>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a:t>
              </a:r>
            </a:p>
          </p:txBody>
        </p:sp>
        <p:sp>
          <p:nvSpPr>
            <p:cNvPr id="885" name="tx885"/>
            <p:cNvSpPr/>
            <p:nvPr/>
          </p:nvSpPr>
          <p:spPr>
            <a:xfrm>
              <a:off x="5305277" y="46735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17</a:t>
              </a:r>
            </a:p>
          </p:txBody>
        </p:sp>
        <p:sp>
          <p:nvSpPr>
            <p:cNvPr id="886" name="tx886"/>
            <p:cNvSpPr/>
            <p:nvPr/>
          </p:nvSpPr>
          <p:spPr>
            <a:xfrm>
              <a:off x="3350062"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87" name="tx887"/>
            <p:cNvSpPr/>
            <p:nvPr/>
          </p:nvSpPr>
          <p:spPr>
            <a:xfrm>
              <a:off x="4327670"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88" name="tx888"/>
            <p:cNvSpPr/>
            <p:nvPr/>
          </p:nvSpPr>
          <p:spPr>
            <a:xfrm>
              <a:off x="3838866"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89" name="tx889"/>
            <p:cNvSpPr/>
            <p:nvPr/>
          </p:nvSpPr>
          <p:spPr>
            <a:xfrm>
              <a:off x="6282885"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90" name="tx890"/>
            <p:cNvSpPr/>
            <p:nvPr/>
          </p:nvSpPr>
          <p:spPr>
            <a:xfrm>
              <a:off x="4816474" y="5347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91" name="tx891"/>
            <p:cNvSpPr/>
            <p:nvPr/>
          </p:nvSpPr>
          <p:spPr>
            <a:xfrm>
              <a:off x="2372454" y="45388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892" name="tx892"/>
            <p:cNvSpPr/>
            <p:nvPr/>
          </p:nvSpPr>
          <p:spPr>
            <a:xfrm>
              <a:off x="3350062" y="5481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893" name="tx893"/>
            <p:cNvSpPr/>
            <p:nvPr/>
          </p:nvSpPr>
          <p:spPr>
            <a:xfrm>
              <a:off x="4327670" y="5481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894" name="tx894"/>
            <p:cNvSpPr/>
            <p:nvPr/>
          </p:nvSpPr>
          <p:spPr>
            <a:xfrm>
              <a:off x="3838866" y="5481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895" name="tx895"/>
            <p:cNvSpPr/>
            <p:nvPr/>
          </p:nvSpPr>
          <p:spPr>
            <a:xfrm>
              <a:off x="7749297" y="5481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48</a:t>
              </a:r>
            </a:p>
          </p:txBody>
        </p:sp>
        <p:sp>
          <p:nvSpPr>
            <p:cNvPr id="896" name="tx896"/>
            <p:cNvSpPr/>
            <p:nvPr/>
          </p:nvSpPr>
          <p:spPr>
            <a:xfrm>
              <a:off x="4816474" y="5481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39</a:t>
              </a:r>
            </a:p>
          </p:txBody>
        </p:sp>
        <p:sp>
          <p:nvSpPr>
            <p:cNvPr id="897" name="tx897"/>
            <p:cNvSpPr/>
            <p:nvPr/>
          </p:nvSpPr>
          <p:spPr>
            <a:xfrm>
              <a:off x="5305277" y="5481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52</a:t>
              </a:r>
            </a:p>
          </p:txBody>
        </p:sp>
        <p:sp>
          <p:nvSpPr>
            <p:cNvPr id="898" name="tx898"/>
            <p:cNvSpPr/>
            <p:nvPr/>
          </p:nvSpPr>
          <p:spPr>
            <a:xfrm>
              <a:off x="2372454"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55</a:t>
              </a:r>
            </a:p>
          </p:txBody>
        </p:sp>
        <p:sp>
          <p:nvSpPr>
            <p:cNvPr id="899" name="tx899"/>
            <p:cNvSpPr/>
            <p:nvPr/>
          </p:nvSpPr>
          <p:spPr>
            <a:xfrm>
              <a:off x="2372454" y="41347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25</a:t>
              </a:r>
            </a:p>
          </p:txBody>
        </p:sp>
        <p:sp>
          <p:nvSpPr>
            <p:cNvPr id="900" name="tx900"/>
            <p:cNvSpPr/>
            <p:nvPr/>
          </p:nvSpPr>
          <p:spPr>
            <a:xfrm>
              <a:off x="8265212" y="440417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a:t>
              </a:r>
            </a:p>
          </p:txBody>
        </p:sp>
        <p:sp>
          <p:nvSpPr>
            <p:cNvPr id="901" name="tx901"/>
            <p:cNvSpPr/>
            <p:nvPr/>
          </p:nvSpPr>
          <p:spPr>
            <a:xfrm>
              <a:off x="7749297"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52</a:t>
              </a:r>
            </a:p>
          </p:txBody>
        </p:sp>
        <p:sp>
          <p:nvSpPr>
            <p:cNvPr id="902" name="tx902"/>
            <p:cNvSpPr/>
            <p:nvPr/>
          </p:nvSpPr>
          <p:spPr>
            <a:xfrm>
              <a:off x="1883651"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51</a:t>
              </a:r>
            </a:p>
          </p:txBody>
        </p:sp>
        <p:sp>
          <p:nvSpPr>
            <p:cNvPr id="903" name="tx903"/>
            <p:cNvSpPr/>
            <p:nvPr/>
          </p:nvSpPr>
          <p:spPr>
            <a:xfrm>
              <a:off x="2861258"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57</a:t>
              </a:r>
            </a:p>
          </p:txBody>
        </p:sp>
        <p:sp>
          <p:nvSpPr>
            <p:cNvPr id="904" name="tx904"/>
            <p:cNvSpPr/>
            <p:nvPr/>
          </p:nvSpPr>
          <p:spPr>
            <a:xfrm>
              <a:off x="3350062"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905" name="tx905"/>
            <p:cNvSpPr/>
            <p:nvPr/>
          </p:nvSpPr>
          <p:spPr>
            <a:xfrm>
              <a:off x="4327670"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906" name="tx906"/>
            <p:cNvSpPr/>
            <p:nvPr/>
          </p:nvSpPr>
          <p:spPr>
            <a:xfrm>
              <a:off x="2372454"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39</a:t>
              </a:r>
            </a:p>
          </p:txBody>
        </p:sp>
        <p:sp>
          <p:nvSpPr>
            <p:cNvPr id="907" name="tx907"/>
            <p:cNvSpPr/>
            <p:nvPr/>
          </p:nvSpPr>
          <p:spPr>
            <a:xfrm>
              <a:off x="3838866"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908" name="tx908"/>
            <p:cNvSpPr/>
            <p:nvPr/>
          </p:nvSpPr>
          <p:spPr>
            <a:xfrm>
              <a:off x="5794081"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54</a:t>
              </a:r>
            </a:p>
          </p:txBody>
        </p:sp>
        <p:sp>
          <p:nvSpPr>
            <p:cNvPr id="909" name="tx909"/>
            <p:cNvSpPr/>
            <p:nvPr/>
          </p:nvSpPr>
          <p:spPr>
            <a:xfrm>
              <a:off x="6282885"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54</a:t>
              </a:r>
            </a:p>
          </p:txBody>
        </p:sp>
        <p:sp>
          <p:nvSpPr>
            <p:cNvPr id="910" name="tx910"/>
            <p:cNvSpPr/>
            <p:nvPr/>
          </p:nvSpPr>
          <p:spPr>
            <a:xfrm>
              <a:off x="6771689"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53</a:t>
              </a:r>
            </a:p>
          </p:txBody>
        </p:sp>
        <p:sp>
          <p:nvSpPr>
            <p:cNvPr id="911" name="tx911"/>
            <p:cNvSpPr/>
            <p:nvPr/>
          </p:nvSpPr>
          <p:spPr>
            <a:xfrm>
              <a:off x="7749297"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38</a:t>
              </a:r>
            </a:p>
          </p:txBody>
        </p:sp>
        <p:sp>
          <p:nvSpPr>
            <p:cNvPr id="912" name="tx912"/>
            <p:cNvSpPr/>
            <p:nvPr/>
          </p:nvSpPr>
          <p:spPr>
            <a:xfrm>
              <a:off x="4843586" y="561655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0</a:t>
              </a:r>
            </a:p>
          </p:txBody>
        </p:sp>
        <p:sp>
          <p:nvSpPr>
            <p:cNvPr id="913" name="tx913"/>
            <p:cNvSpPr/>
            <p:nvPr/>
          </p:nvSpPr>
          <p:spPr>
            <a:xfrm>
              <a:off x="7260493" y="5616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53</a:t>
              </a:r>
            </a:p>
          </p:txBody>
        </p:sp>
        <p:sp>
          <p:nvSpPr>
            <p:cNvPr id="914" name="tx914"/>
            <p:cNvSpPr/>
            <p:nvPr/>
          </p:nvSpPr>
          <p:spPr>
            <a:xfrm>
              <a:off x="5332389" y="561655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0</a:t>
              </a:r>
            </a:p>
          </p:txBody>
        </p:sp>
        <p:sp>
          <p:nvSpPr>
            <p:cNvPr id="915" name="tx915"/>
            <p:cNvSpPr/>
            <p:nvPr/>
          </p:nvSpPr>
          <p:spPr>
            <a:xfrm>
              <a:off x="8754016" y="373063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a:t>
              </a:r>
            </a:p>
          </p:txBody>
        </p:sp>
        <p:sp>
          <p:nvSpPr>
            <p:cNvPr id="916" name="tx916"/>
            <p:cNvSpPr/>
            <p:nvPr/>
          </p:nvSpPr>
          <p:spPr>
            <a:xfrm>
              <a:off x="8754016" y="400005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a:t>
              </a:r>
            </a:p>
          </p:txBody>
        </p:sp>
        <p:sp>
          <p:nvSpPr>
            <p:cNvPr id="917" name="tx917"/>
            <p:cNvSpPr/>
            <p:nvPr/>
          </p:nvSpPr>
          <p:spPr>
            <a:xfrm>
              <a:off x="8726904" y="34612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918" name="tx918"/>
            <p:cNvSpPr/>
            <p:nvPr/>
          </p:nvSpPr>
          <p:spPr>
            <a:xfrm>
              <a:off x="8726904" y="2383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57</a:t>
              </a:r>
            </a:p>
          </p:txBody>
        </p:sp>
        <p:sp>
          <p:nvSpPr>
            <p:cNvPr id="919" name="tx919"/>
            <p:cNvSpPr/>
            <p:nvPr/>
          </p:nvSpPr>
          <p:spPr>
            <a:xfrm>
              <a:off x="8726904" y="31917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56</a:t>
              </a:r>
            </a:p>
          </p:txBody>
        </p:sp>
        <p:sp>
          <p:nvSpPr>
            <p:cNvPr id="920" name="tx920"/>
            <p:cNvSpPr/>
            <p:nvPr/>
          </p:nvSpPr>
          <p:spPr>
            <a:xfrm>
              <a:off x="8754016" y="4269466"/>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a:t>
              </a:r>
            </a:p>
          </p:txBody>
        </p:sp>
        <p:sp>
          <p:nvSpPr>
            <p:cNvPr id="921" name="tx921"/>
            <p:cNvSpPr/>
            <p:nvPr/>
          </p:nvSpPr>
          <p:spPr>
            <a:xfrm>
              <a:off x="8726904"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30</a:t>
              </a:r>
            </a:p>
          </p:txBody>
        </p:sp>
        <p:sp>
          <p:nvSpPr>
            <p:cNvPr id="922" name="tx922"/>
            <p:cNvSpPr/>
            <p:nvPr/>
          </p:nvSpPr>
          <p:spPr>
            <a:xfrm>
              <a:off x="8726904" y="48083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42</a:t>
              </a:r>
            </a:p>
          </p:txBody>
        </p:sp>
        <p:sp>
          <p:nvSpPr>
            <p:cNvPr id="923" name="tx923"/>
            <p:cNvSpPr/>
            <p:nvPr/>
          </p:nvSpPr>
          <p:spPr>
            <a:xfrm>
              <a:off x="8726904" y="21141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18</a:t>
              </a:r>
            </a:p>
          </p:txBody>
        </p:sp>
        <p:sp>
          <p:nvSpPr>
            <p:cNvPr id="924" name="tx924"/>
            <p:cNvSpPr/>
            <p:nvPr/>
          </p:nvSpPr>
          <p:spPr>
            <a:xfrm>
              <a:off x="8726904" y="52124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21</a:t>
              </a:r>
            </a:p>
          </p:txBody>
        </p:sp>
        <p:sp>
          <p:nvSpPr>
            <p:cNvPr id="925" name="tx925"/>
            <p:cNvSpPr/>
            <p:nvPr/>
          </p:nvSpPr>
          <p:spPr>
            <a:xfrm>
              <a:off x="8726904" y="22488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15</a:t>
              </a:r>
            </a:p>
          </p:txBody>
        </p:sp>
        <p:sp>
          <p:nvSpPr>
            <p:cNvPr id="926" name="tx926"/>
            <p:cNvSpPr/>
            <p:nvPr/>
          </p:nvSpPr>
          <p:spPr>
            <a:xfrm>
              <a:off x="8726904" y="27876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51</a:t>
              </a:r>
            </a:p>
          </p:txBody>
        </p:sp>
        <p:sp>
          <p:nvSpPr>
            <p:cNvPr id="927" name="tx927"/>
            <p:cNvSpPr/>
            <p:nvPr/>
          </p:nvSpPr>
          <p:spPr>
            <a:xfrm>
              <a:off x="8726904" y="15752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57</a:t>
              </a:r>
            </a:p>
          </p:txBody>
        </p:sp>
        <p:sp>
          <p:nvSpPr>
            <p:cNvPr id="928" name="tx928"/>
            <p:cNvSpPr/>
            <p:nvPr/>
          </p:nvSpPr>
          <p:spPr>
            <a:xfrm>
              <a:off x="1816808" y="847885"/>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929" name="tx929"/>
            <p:cNvSpPr/>
            <p:nvPr/>
          </p:nvSpPr>
          <p:spPr>
            <a:xfrm>
              <a:off x="2249650" y="84788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930" name="tx930"/>
            <p:cNvSpPr/>
            <p:nvPr/>
          </p:nvSpPr>
          <p:spPr>
            <a:xfrm>
              <a:off x="2772699"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931" name="tx931"/>
            <p:cNvSpPr/>
            <p:nvPr/>
          </p:nvSpPr>
          <p:spPr>
            <a:xfrm>
              <a:off x="3261502"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932" name="tx932"/>
            <p:cNvSpPr/>
            <p:nvPr/>
          </p:nvSpPr>
          <p:spPr>
            <a:xfrm>
              <a:off x="3778195" y="847885"/>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933" name="tx933"/>
            <p:cNvSpPr/>
            <p:nvPr/>
          </p:nvSpPr>
          <p:spPr>
            <a:xfrm>
              <a:off x="4211038" y="847885"/>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934" name="tx934"/>
            <p:cNvSpPr/>
            <p:nvPr/>
          </p:nvSpPr>
          <p:spPr>
            <a:xfrm>
              <a:off x="4715524" y="847885"/>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935" name="tx935"/>
            <p:cNvSpPr/>
            <p:nvPr/>
          </p:nvSpPr>
          <p:spPr>
            <a:xfrm>
              <a:off x="5201127" y="847885"/>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936" name="tx936"/>
            <p:cNvSpPr/>
            <p:nvPr/>
          </p:nvSpPr>
          <p:spPr>
            <a:xfrm>
              <a:off x="5727147" y="84788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937" name="tx937"/>
            <p:cNvSpPr/>
            <p:nvPr/>
          </p:nvSpPr>
          <p:spPr>
            <a:xfrm>
              <a:off x="6206716" y="847885"/>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938" name="tx938"/>
            <p:cNvSpPr/>
            <p:nvPr/>
          </p:nvSpPr>
          <p:spPr>
            <a:xfrm>
              <a:off x="6670693"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939" name="tx939"/>
            <p:cNvSpPr/>
            <p:nvPr/>
          </p:nvSpPr>
          <p:spPr>
            <a:xfrm>
              <a:off x="7165715" y="84788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940" name="tx940"/>
            <p:cNvSpPr/>
            <p:nvPr/>
          </p:nvSpPr>
          <p:spPr>
            <a:xfrm>
              <a:off x="7648301"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941" name="tx941"/>
            <p:cNvSpPr/>
            <p:nvPr/>
          </p:nvSpPr>
          <p:spPr>
            <a:xfrm>
              <a:off x="8183694" y="847885"/>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942" name="tx942"/>
            <p:cNvSpPr/>
            <p:nvPr/>
          </p:nvSpPr>
          <p:spPr>
            <a:xfrm>
              <a:off x="8638345"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943" name="tx943"/>
            <p:cNvSpPr/>
            <p:nvPr/>
          </p:nvSpPr>
          <p:spPr>
            <a:xfrm>
              <a:off x="1048135" y="5598536"/>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Venezuela</a:t>
              </a:r>
            </a:p>
          </p:txBody>
        </p:sp>
        <p:sp>
          <p:nvSpPr>
            <p:cNvPr id="944" name="tx944"/>
            <p:cNvSpPr/>
            <p:nvPr/>
          </p:nvSpPr>
          <p:spPr>
            <a:xfrm>
              <a:off x="1353271" y="5463828"/>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Haiti</a:t>
              </a:r>
            </a:p>
          </p:txBody>
        </p:sp>
        <p:sp>
          <p:nvSpPr>
            <p:cNvPr id="945" name="tx945"/>
            <p:cNvSpPr/>
            <p:nvPr/>
          </p:nvSpPr>
          <p:spPr>
            <a:xfrm>
              <a:off x="1245189" y="5329119"/>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Bolivia</a:t>
              </a:r>
            </a:p>
          </p:txBody>
        </p:sp>
        <p:sp>
          <p:nvSpPr>
            <p:cNvPr id="946" name="tx946"/>
            <p:cNvSpPr/>
            <p:nvPr/>
          </p:nvSpPr>
          <p:spPr>
            <a:xfrm>
              <a:off x="1092849" y="5194411"/>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Suriname</a:t>
              </a:r>
            </a:p>
          </p:txBody>
        </p:sp>
        <p:sp>
          <p:nvSpPr>
            <p:cNvPr id="947" name="tx947"/>
            <p:cNvSpPr/>
            <p:nvPr/>
          </p:nvSpPr>
          <p:spPr>
            <a:xfrm>
              <a:off x="1092758" y="5059703"/>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Argentina</a:t>
              </a:r>
            </a:p>
          </p:txBody>
        </p:sp>
        <p:sp>
          <p:nvSpPr>
            <p:cNvPr id="948" name="tx948"/>
            <p:cNvSpPr/>
            <p:nvPr/>
          </p:nvSpPr>
          <p:spPr>
            <a:xfrm>
              <a:off x="1156309" y="4924994"/>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Ecuador</a:t>
              </a:r>
            </a:p>
          </p:txBody>
        </p:sp>
        <p:sp>
          <p:nvSpPr>
            <p:cNvPr id="949" name="tx949"/>
            <p:cNvSpPr/>
            <p:nvPr/>
          </p:nvSpPr>
          <p:spPr>
            <a:xfrm>
              <a:off x="1092758" y="4790286"/>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Paraguay</a:t>
              </a:r>
            </a:p>
          </p:txBody>
        </p:sp>
        <p:sp>
          <p:nvSpPr>
            <p:cNvPr id="950" name="tx950"/>
            <p:cNvSpPr/>
            <p:nvPr/>
          </p:nvSpPr>
          <p:spPr>
            <a:xfrm>
              <a:off x="1270609" y="4655578"/>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Belize</a:t>
              </a:r>
            </a:p>
          </p:txBody>
        </p:sp>
        <p:sp>
          <p:nvSpPr>
            <p:cNvPr id="951" name="tx951"/>
            <p:cNvSpPr/>
            <p:nvPr/>
          </p:nvSpPr>
          <p:spPr>
            <a:xfrm>
              <a:off x="1022989" y="4520869"/>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Guatemala</a:t>
              </a:r>
            </a:p>
          </p:txBody>
        </p:sp>
        <p:sp>
          <p:nvSpPr>
            <p:cNvPr id="952" name="tx952"/>
            <p:cNvSpPr/>
            <p:nvPr/>
          </p:nvSpPr>
          <p:spPr>
            <a:xfrm>
              <a:off x="1156309" y="4386161"/>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Panama</a:t>
              </a:r>
            </a:p>
          </p:txBody>
        </p:sp>
        <p:sp>
          <p:nvSpPr>
            <p:cNvPr id="953" name="tx953"/>
            <p:cNvSpPr/>
            <p:nvPr/>
          </p:nvSpPr>
          <p:spPr>
            <a:xfrm>
              <a:off x="1137289" y="4251453"/>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Grenada</a:t>
              </a:r>
            </a:p>
          </p:txBody>
        </p:sp>
        <p:sp>
          <p:nvSpPr>
            <p:cNvPr id="954" name="tx954"/>
            <p:cNvSpPr/>
            <p:nvPr/>
          </p:nvSpPr>
          <p:spPr>
            <a:xfrm>
              <a:off x="1219951" y="4116744"/>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Mexico</a:t>
              </a:r>
            </a:p>
          </p:txBody>
        </p:sp>
        <p:sp>
          <p:nvSpPr>
            <p:cNvPr id="955" name="tx955"/>
            <p:cNvSpPr/>
            <p:nvPr/>
          </p:nvSpPr>
          <p:spPr>
            <a:xfrm>
              <a:off x="1099159" y="3982036"/>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Bahamas</a:t>
              </a:r>
            </a:p>
          </p:txBody>
        </p:sp>
        <p:sp>
          <p:nvSpPr>
            <p:cNvPr id="956" name="tx956"/>
            <p:cNvSpPr/>
            <p:nvPr/>
          </p:nvSpPr>
          <p:spPr>
            <a:xfrm>
              <a:off x="1340560" y="3847328"/>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Peru</a:t>
              </a:r>
            </a:p>
          </p:txBody>
        </p:sp>
        <p:sp>
          <p:nvSpPr>
            <p:cNvPr id="957" name="tx957"/>
            <p:cNvSpPr/>
            <p:nvPr/>
          </p:nvSpPr>
          <p:spPr>
            <a:xfrm>
              <a:off x="508182" y="3712619"/>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Antigua</a:t>
              </a:r>
            </a:p>
          </p:txBody>
        </p:sp>
        <p:sp>
          <p:nvSpPr>
            <p:cNvPr id="958" name="tx958"/>
            <p:cNvSpPr/>
            <p:nvPr/>
          </p:nvSpPr>
          <p:spPr>
            <a:xfrm>
              <a:off x="927526" y="3712619"/>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59" name="tx959"/>
            <p:cNvSpPr/>
            <p:nvPr/>
          </p:nvSpPr>
          <p:spPr>
            <a:xfrm>
              <a:off x="1149908" y="3712619"/>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Barbuda</a:t>
              </a:r>
            </a:p>
          </p:txBody>
        </p:sp>
        <p:sp>
          <p:nvSpPr>
            <p:cNvPr id="960" name="tx960"/>
            <p:cNvSpPr/>
            <p:nvPr/>
          </p:nvSpPr>
          <p:spPr>
            <a:xfrm>
              <a:off x="1086449" y="3577911"/>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Honduras</a:t>
              </a:r>
            </a:p>
          </p:txBody>
        </p:sp>
        <p:sp>
          <p:nvSpPr>
            <p:cNvPr id="961" name="tx961"/>
            <p:cNvSpPr/>
            <p:nvPr/>
          </p:nvSpPr>
          <p:spPr>
            <a:xfrm>
              <a:off x="1092758" y="3443202"/>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Barbados</a:t>
              </a:r>
            </a:p>
          </p:txBody>
        </p:sp>
        <p:sp>
          <p:nvSpPr>
            <p:cNvPr id="962" name="tx962"/>
            <p:cNvSpPr/>
            <p:nvPr/>
          </p:nvSpPr>
          <p:spPr>
            <a:xfrm>
              <a:off x="1156400" y="3308494"/>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Jamaica</a:t>
              </a:r>
            </a:p>
          </p:txBody>
        </p:sp>
        <p:sp>
          <p:nvSpPr>
            <p:cNvPr id="963" name="tx963"/>
            <p:cNvSpPr/>
            <p:nvPr/>
          </p:nvSpPr>
          <p:spPr>
            <a:xfrm>
              <a:off x="565515" y="3173786"/>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Dominican</a:t>
              </a:r>
            </a:p>
          </p:txBody>
        </p:sp>
        <p:sp>
          <p:nvSpPr>
            <p:cNvPr id="964" name="tx964"/>
            <p:cNvSpPr/>
            <p:nvPr/>
          </p:nvSpPr>
          <p:spPr>
            <a:xfrm>
              <a:off x="1137198" y="3173786"/>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Republic</a:t>
              </a:r>
            </a:p>
          </p:txBody>
        </p:sp>
        <p:sp>
          <p:nvSpPr>
            <p:cNvPr id="965" name="tx965"/>
            <p:cNvSpPr/>
            <p:nvPr/>
          </p:nvSpPr>
          <p:spPr>
            <a:xfrm>
              <a:off x="1169019" y="3039077"/>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66" name="tx966"/>
            <p:cNvSpPr/>
            <p:nvPr/>
          </p:nvSpPr>
          <p:spPr>
            <a:xfrm>
              <a:off x="1308739" y="3039077"/>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Lucia</a:t>
              </a:r>
            </a:p>
          </p:txBody>
        </p:sp>
        <p:sp>
          <p:nvSpPr>
            <p:cNvPr id="967" name="tx967"/>
            <p:cNvSpPr/>
            <p:nvPr/>
          </p:nvSpPr>
          <p:spPr>
            <a:xfrm>
              <a:off x="1105560" y="2904369"/>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a:t>
              </a:r>
            </a:p>
          </p:txBody>
        </p:sp>
        <p:sp>
          <p:nvSpPr>
            <p:cNvPr id="968" name="tx968"/>
            <p:cNvSpPr/>
            <p:nvPr/>
          </p:nvSpPr>
          <p:spPr>
            <a:xfrm>
              <a:off x="895888" y="2769661"/>
              <a:ext cx="3303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United</a:t>
              </a:r>
            </a:p>
          </p:txBody>
        </p:sp>
        <p:sp>
          <p:nvSpPr>
            <p:cNvPr id="969" name="tx969"/>
            <p:cNvSpPr/>
            <p:nvPr/>
          </p:nvSpPr>
          <p:spPr>
            <a:xfrm>
              <a:off x="1257990" y="2769661"/>
              <a:ext cx="32397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States</a:t>
              </a:r>
            </a:p>
          </p:txBody>
        </p:sp>
        <p:sp>
          <p:nvSpPr>
            <p:cNvPr id="970" name="tx970"/>
            <p:cNvSpPr/>
            <p:nvPr/>
          </p:nvSpPr>
          <p:spPr>
            <a:xfrm>
              <a:off x="1296121" y="2634952"/>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Brazil</a:t>
              </a:r>
            </a:p>
          </p:txBody>
        </p:sp>
        <p:sp>
          <p:nvSpPr>
            <p:cNvPr id="971" name="tx971"/>
            <p:cNvSpPr/>
            <p:nvPr/>
          </p:nvSpPr>
          <p:spPr>
            <a:xfrm>
              <a:off x="1181638" y="2500244"/>
              <a:ext cx="40032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Canada</a:t>
              </a:r>
            </a:p>
          </p:txBody>
        </p:sp>
        <p:sp>
          <p:nvSpPr>
            <p:cNvPr id="972" name="tx972"/>
            <p:cNvSpPr/>
            <p:nvPr/>
          </p:nvSpPr>
          <p:spPr>
            <a:xfrm>
              <a:off x="1099159" y="2365536"/>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Colombia</a:t>
              </a:r>
            </a:p>
          </p:txBody>
        </p:sp>
        <p:sp>
          <p:nvSpPr>
            <p:cNvPr id="973" name="tx973"/>
            <p:cNvSpPr/>
            <p:nvPr/>
          </p:nvSpPr>
          <p:spPr>
            <a:xfrm>
              <a:off x="544209" y="2230827"/>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Trinidad</a:t>
              </a:r>
            </a:p>
          </p:txBody>
        </p:sp>
        <p:sp>
          <p:nvSpPr>
            <p:cNvPr id="974" name="tx974"/>
            <p:cNvSpPr/>
            <p:nvPr/>
          </p:nvSpPr>
          <p:spPr>
            <a:xfrm>
              <a:off x="984676" y="223082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75" name="tx975"/>
            <p:cNvSpPr/>
            <p:nvPr/>
          </p:nvSpPr>
          <p:spPr>
            <a:xfrm>
              <a:off x="1207058" y="2230827"/>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Tobago</a:t>
              </a:r>
            </a:p>
          </p:txBody>
        </p:sp>
        <p:sp>
          <p:nvSpPr>
            <p:cNvPr id="976" name="tx976"/>
            <p:cNvSpPr/>
            <p:nvPr/>
          </p:nvSpPr>
          <p:spPr>
            <a:xfrm>
              <a:off x="1063131" y="2096119"/>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77" name="tx977"/>
            <p:cNvSpPr/>
            <p:nvPr/>
          </p:nvSpPr>
          <p:spPr>
            <a:xfrm>
              <a:off x="1202852" y="2096119"/>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Vincent</a:t>
              </a:r>
            </a:p>
          </p:txBody>
        </p:sp>
        <p:sp>
          <p:nvSpPr>
            <p:cNvPr id="978" name="tx978"/>
            <p:cNvSpPr/>
            <p:nvPr/>
          </p:nvSpPr>
          <p:spPr>
            <a:xfrm>
              <a:off x="679998" y="1961411"/>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79" name="tx979"/>
            <p:cNvSpPr/>
            <p:nvPr/>
          </p:nvSpPr>
          <p:spPr>
            <a:xfrm>
              <a:off x="819718" y="1961411"/>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Kitts</a:t>
              </a:r>
            </a:p>
          </p:txBody>
        </p:sp>
        <p:sp>
          <p:nvSpPr>
            <p:cNvPr id="980" name="tx980"/>
            <p:cNvSpPr/>
            <p:nvPr/>
          </p:nvSpPr>
          <p:spPr>
            <a:xfrm>
              <a:off x="1073739" y="1961411"/>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81" name="tx981"/>
            <p:cNvSpPr/>
            <p:nvPr/>
          </p:nvSpPr>
          <p:spPr>
            <a:xfrm>
              <a:off x="1296121" y="1961411"/>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Nevis</a:t>
              </a:r>
            </a:p>
          </p:txBody>
        </p:sp>
        <p:sp>
          <p:nvSpPr>
            <p:cNvPr id="982" name="tx982"/>
            <p:cNvSpPr/>
            <p:nvPr/>
          </p:nvSpPr>
          <p:spPr>
            <a:xfrm>
              <a:off x="1061028" y="1826702"/>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Nicaragua</a:t>
              </a:r>
            </a:p>
          </p:txBody>
        </p:sp>
        <p:sp>
          <p:nvSpPr>
            <p:cNvPr id="983" name="tx983"/>
            <p:cNvSpPr/>
            <p:nvPr/>
          </p:nvSpPr>
          <p:spPr>
            <a:xfrm>
              <a:off x="1022989" y="1691994"/>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Costa</a:t>
              </a:r>
            </a:p>
          </p:txBody>
        </p:sp>
        <p:sp>
          <p:nvSpPr>
            <p:cNvPr id="984" name="tx984"/>
            <p:cNvSpPr/>
            <p:nvPr/>
          </p:nvSpPr>
          <p:spPr>
            <a:xfrm>
              <a:off x="1353271" y="1691994"/>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Rica</a:t>
              </a:r>
            </a:p>
          </p:txBody>
        </p:sp>
        <p:sp>
          <p:nvSpPr>
            <p:cNvPr id="985" name="tx985"/>
            <p:cNvSpPr/>
            <p:nvPr/>
          </p:nvSpPr>
          <p:spPr>
            <a:xfrm>
              <a:off x="1149999" y="1557285"/>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Uruguay</a:t>
              </a:r>
            </a:p>
          </p:txBody>
        </p:sp>
        <p:sp>
          <p:nvSpPr>
            <p:cNvPr id="986" name="tx986"/>
            <p:cNvSpPr/>
            <p:nvPr/>
          </p:nvSpPr>
          <p:spPr>
            <a:xfrm>
              <a:off x="997478" y="1422577"/>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El</a:t>
              </a:r>
            </a:p>
          </p:txBody>
        </p:sp>
        <p:sp>
          <p:nvSpPr>
            <p:cNvPr id="987" name="tx987"/>
            <p:cNvSpPr/>
            <p:nvPr/>
          </p:nvSpPr>
          <p:spPr>
            <a:xfrm>
              <a:off x="1130889" y="1422577"/>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Salvador</a:t>
              </a:r>
            </a:p>
          </p:txBody>
        </p:sp>
        <p:sp>
          <p:nvSpPr>
            <p:cNvPr id="988" name="tx988"/>
            <p:cNvSpPr/>
            <p:nvPr/>
          </p:nvSpPr>
          <p:spPr>
            <a:xfrm>
              <a:off x="1321449" y="1287869"/>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Chile</a:t>
              </a:r>
            </a:p>
          </p:txBody>
        </p:sp>
        <p:sp>
          <p:nvSpPr>
            <p:cNvPr id="989" name="tx989"/>
            <p:cNvSpPr/>
            <p:nvPr/>
          </p:nvSpPr>
          <p:spPr>
            <a:xfrm>
              <a:off x="1181729" y="1153160"/>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Guyana</a:t>
              </a:r>
            </a:p>
          </p:txBody>
        </p:sp>
        <p:sp>
          <p:nvSpPr>
            <p:cNvPr id="990" name="tx990"/>
            <p:cNvSpPr/>
            <p:nvPr/>
          </p:nvSpPr>
          <p:spPr>
            <a:xfrm>
              <a:off x="1308739" y="1018452"/>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Cuba</a:t>
              </a:r>
            </a:p>
          </p:txBody>
        </p:sp>
        <p:sp>
          <p:nvSpPr>
            <p:cNvPr id="991" name="tx991"/>
            <p:cNvSpPr/>
            <p:nvPr/>
          </p:nvSpPr>
          <p:spPr>
            <a:xfrm>
              <a:off x="3453705"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992" name="pic992"/>
            <p:cNvPicPr/>
            <p:nvPr/>
          </p:nvPicPr>
          <p:blipFill>
            <a:blip r:embed="rId2" cstate="print"/>
            <a:stretch>
              <a:fillRect/>
            </a:stretch>
          </p:blipFill>
          <p:spPr>
            <a:xfrm>
              <a:off x="5105298" y="5941026"/>
              <a:ext cx="2160000" cy="219455"/>
            </a:xfrm>
            <a:prstGeom prst="rect">
              <a:avLst/>
            </a:prstGeom>
          </p:spPr>
        </p:pic>
        <p:sp>
          <p:nvSpPr>
            <p:cNvPr id="993" name="pl993"/>
            <p:cNvSpPr/>
            <p:nvPr/>
          </p:nvSpPr>
          <p:spPr>
            <a:xfrm>
              <a:off x="51088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94" name="pl994"/>
            <p:cNvSpPr/>
            <p:nvPr/>
          </p:nvSpPr>
          <p:spPr>
            <a:xfrm>
              <a:off x="640057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95" name="pl995"/>
            <p:cNvSpPr/>
            <p:nvPr/>
          </p:nvSpPr>
          <p:spPr>
            <a:xfrm>
              <a:off x="661585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96" name="pl996"/>
            <p:cNvSpPr/>
            <p:nvPr/>
          </p:nvSpPr>
          <p:spPr>
            <a:xfrm>
              <a:off x="683113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97" name="pl997"/>
            <p:cNvSpPr/>
            <p:nvPr/>
          </p:nvSpPr>
          <p:spPr>
            <a:xfrm>
              <a:off x="704641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98" name="pl998"/>
            <p:cNvSpPr/>
            <p:nvPr/>
          </p:nvSpPr>
          <p:spPr>
            <a:xfrm>
              <a:off x="72616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99" name="pl999"/>
            <p:cNvSpPr/>
            <p:nvPr/>
          </p:nvSpPr>
          <p:spPr>
            <a:xfrm>
              <a:off x="51088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0" name="pl1000"/>
            <p:cNvSpPr/>
            <p:nvPr/>
          </p:nvSpPr>
          <p:spPr>
            <a:xfrm>
              <a:off x="640057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1" name="pl1001"/>
            <p:cNvSpPr/>
            <p:nvPr/>
          </p:nvSpPr>
          <p:spPr>
            <a:xfrm>
              <a:off x="661585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2" name="pl1002"/>
            <p:cNvSpPr/>
            <p:nvPr/>
          </p:nvSpPr>
          <p:spPr>
            <a:xfrm>
              <a:off x="683113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3" name="pl1003"/>
            <p:cNvSpPr/>
            <p:nvPr/>
          </p:nvSpPr>
          <p:spPr>
            <a:xfrm>
              <a:off x="704641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4" name="pl1004"/>
            <p:cNvSpPr/>
            <p:nvPr/>
          </p:nvSpPr>
          <p:spPr>
            <a:xfrm>
              <a:off x="72616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5" name="tx1005"/>
            <p:cNvSpPr/>
            <p:nvPr/>
          </p:nvSpPr>
          <p:spPr>
            <a:xfrm>
              <a:off x="5077808"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006" name="tx1006"/>
            <p:cNvSpPr/>
            <p:nvPr/>
          </p:nvSpPr>
          <p:spPr>
            <a:xfrm>
              <a:off x="63383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1007" name="tx1007"/>
            <p:cNvSpPr/>
            <p:nvPr/>
          </p:nvSpPr>
          <p:spPr>
            <a:xfrm>
              <a:off x="65536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1008" name="tx1008"/>
            <p:cNvSpPr/>
            <p:nvPr/>
          </p:nvSpPr>
          <p:spPr>
            <a:xfrm>
              <a:off x="6768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1009" name="tx1009"/>
            <p:cNvSpPr/>
            <p:nvPr/>
          </p:nvSpPr>
          <p:spPr>
            <a:xfrm>
              <a:off x="6984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1010" name="tx1010"/>
            <p:cNvSpPr/>
            <p:nvPr/>
          </p:nvSpPr>
          <p:spPr>
            <a:xfrm>
              <a:off x="7168429"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1011" name="tx1011"/>
            <p:cNvSpPr/>
            <p:nvPr/>
          </p:nvSpPr>
          <p:spPr>
            <a:xfrm>
              <a:off x="1644592" y="435349"/>
              <a:ext cx="309469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by country, AMR, 2025</a:t>
              </a:r>
            </a:p>
          </p:txBody>
        </p:sp>
        <p:sp>
          <p:nvSpPr>
            <p:cNvPr id="1012" name="tx101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3" name="tx1013"/>
            <p:cNvSpPr/>
            <p:nvPr/>
          </p:nvSpPr>
          <p:spPr>
            <a:xfrm>
              <a:off x="4550599" y="6593460"/>
              <a:ext cx="4523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crude average coverage across all vaccines.</a:t>
              </a:r>
            </a:p>
          </p:txBody>
        </p:sp>
      </p:grpSp>
      <p:sp>
        <p:nvSpPr>
          <p:cNvPr id="101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vaccine coverage by country and vaccine in 2025.
In 2025, 27 out of 35 countries achieved coverage of 90% or higher in at least one vaccine.
Cuba had the highest percentage of vaccines (100%) in the national immunization schedule with coverage of at least 90%, followed by Guyana (93%).
8 countries had not achieved 90% coverage of any vaccine (Argentina, Bolivia, Ecuador, Haiti, Honduras, Mexico, Suriname, and Venezuela).</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P7TF5XRZ5TZD-1674051314-5670</_dlc_DocId>
    <_dlc_DocIdUrl xmlns="5ce71423-0d49-4a04-8822-86064e799dcd">
      <Url>https://unicef.sharepoint.com/teams/DAPM-DataComm/_layouts/15/DocIdRedir.aspx?ID=P7TF5XRZ5TZD-1674051314-5670</Url>
      <Description>P7TF5XRZ5TZD-1674051314-5670</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Props1.xml><?xml version="1.0" encoding="utf-8"?>
<ds:datastoreItem xmlns:ds="http://schemas.openxmlformats.org/officeDocument/2006/customXml" ds:itemID="{0D6FB2E9-B417-45E0-9353-9ED55BBFE943}"/>
</file>

<file path=customXml/itemProps2.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3.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4.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2509</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vt:i4>
      </vt:variant>
    </vt:vector>
  </HeadingPairs>
  <TitlesOfParts>
    <vt:vector size="6" baseType="lpstr">
      <vt:lpstr>Aptos Display</vt:lpstr>
      <vt:lpstr>Arial</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8</cp:revision>
  <dcterms:created xsi:type="dcterms:W3CDTF">2024-04-09T17:27:53Z</dcterms:created>
  <dcterms:modified xsi:type="dcterms:W3CDTF">2026-07-17T16:29:56Z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d9656a62-a707-4403-9db7-31c4c1c28416</vt:lpwstr>
  </property>
</Properties>
</file>